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41" r:id="rId5"/>
    <p:sldId id="370" r:id="rId6"/>
    <p:sldId id="380" r:id="rId7"/>
    <p:sldId id="400" r:id="rId8"/>
    <p:sldId id="382" r:id="rId9"/>
    <p:sldId id="383" r:id="rId10"/>
    <p:sldId id="384" r:id="rId11"/>
    <p:sldId id="389" r:id="rId12"/>
    <p:sldId id="385" r:id="rId13"/>
    <p:sldId id="386" r:id="rId14"/>
    <p:sldId id="387" r:id="rId15"/>
    <p:sldId id="388" r:id="rId16"/>
    <p:sldId id="392" r:id="rId17"/>
    <p:sldId id="390" r:id="rId18"/>
    <p:sldId id="399" r:id="rId19"/>
    <p:sldId id="393" r:id="rId20"/>
    <p:sldId id="398" r:id="rId21"/>
    <p:sldId id="401" r:id="rId22"/>
    <p:sldId id="402" r:id="rId23"/>
    <p:sldId id="397" r:id="rId24"/>
    <p:sldId id="396" r:id="rId25"/>
    <p:sldId id="395" r:id="rId26"/>
    <p:sldId id="403" r:id="rId27"/>
    <p:sldId id="404" r:id="rId28"/>
    <p:sldId id="405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25" r:id="rId40"/>
    <p:sldId id="426" r:id="rId41"/>
    <p:sldId id="427" r:id="rId42"/>
    <p:sldId id="428" r:id="rId43"/>
    <p:sldId id="429" r:id="rId44"/>
    <p:sldId id="421" r:id="rId45"/>
    <p:sldId id="431" r:id="rId46"/>
    <p:sldId id="430" r:id="rId47"/>
    <p:sldId id="443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0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CCD49-5A65-4FE4-ACA3-513EF6D713C5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#6" csCatId="colorful" phldr="1"/>
      <dgm:spPr/>
      <dgm:t>
        <a:bodyPr/>
        <a:lstStyle/>
        <a:p>
          <a:endParaRPr lang="zh-CN" altLang="en-US"/>
        </a:p>
      </dgm:t>
    </dgm:pt>
    <dgm:pt modelId="{E60F9337-170C-40D4-99E6-5ACEA6C4C8F3}">
      <dgm:prSet phldrT="[文本]" custT="1"/>
      <dgm:spPr/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首位字母 </a:t>
          </a:r>
        </a:p>
      </dgm:t>
    </dgm:pt>
    <dgm:pt modelId="{7DAD4C1E-B929-4B71-A34C-289E3E09B219}" cxnId="{45FFD036-73E0-4253-B86A-114DC7C751D5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E92B6F-0060-45AA-9D70-AB27C3D6CEFF}" cxnId="{45FFD036-73E0-4253-B86A-114DC7C751D5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4FC14E-9579-4FBB-B8FE-36B786D57AF4}">
      <dgm:prSet phldrT="[文本]"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M—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灭火器</a:t>
          </a:r>
        </a:p>
      </dgm:t>
    </dgm:pt>
    <dgm:pt modelId="{F9D3882C-5BB7-4AD8-8327-262619939CD0}" cxnId="{2E24F69F-8C08-43D5-90DE-FFE848377E5D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E66EAF-6A8E-4989-AFFE-4E8CC7032B1F}" cxnId="{2E24F69F-8C08-43D5-90DE-FFE848377E5D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1B7F49-0526-49B0-9295-45CBA99125DB}">
      <dgm:prSet phldrT="[文本]" custT="1"/>
      <dgm:spPr/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第二位字母</a:t>
          </a:r>
        </a:p>
      </dgm:t>
    </dgm:pt>
    <dgm:pt modelId="{325622F4-72E8-48B1-A883-954021422E9F}" cxnId="{301275B7-5795-44FB-A0CF-AC7EE4D40361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226F9B-DE3B-42C7-AEE5-68D4E6579382}" cxnId="{301275B7-5795-44FB-A0CF-AC7EE4D40361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02D188-E8F6-4C02-AFD9-C81909311F19}">
      <dgm:prSet phldrT="[文本]"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T—CO</a:t>
          </a:r>
          <a:r>
            <a:rPr lang="en-US" altLang="zh-CN" sz="1600" b="1" baseline="-25000" dirty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</a:p>
      </dgm:t>
    </dgm:pt>
    <dgm:pt modelId="{B54E3B11-A940-4F1A-AC70-5B91A6F807FD}" cxnId="{8C43DA16-D25B-4C96-B660-ABBD6BB7766C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D9F90B-BC11-45D2-BA9B-6A07B794F040}" cxnId="{8C43DA16-D25B-4C96-B660-ABBD6BB7766C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A4472DC-57BA-495D-8273-E76A9539C0C9}">
      <dgm:prSet phldrT="[文本]" custT="1"/>
      <dgm:spPr/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第三位字母</a:t>
          </a:r>
        </a:p>
      </dgm:t>
    </dgm:pt>
    <dgm:pt modelId="{BBB8119E-22CB-4C50-A1D1-7A87D716E82B}" cxnId="{66D1C522-A08E-49E1-A47F-0C7382ADA3A2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DC71A5-06D4-40F3-95FF-99A2D74D6E86}" cxnId="{66D1C522-A08E-49E1-A47F-0C7382ADA3A2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25965A-EF6C-48E5-9C33-279CDD9824C5}">
      <dgm:prSet phldrT="[文本]"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Y—1211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</a:p>
      </dgm:t>
    </dgm:pt>
    <dgm:pt modelId="{72F8E798-FC92-4890-8248-9D57B2106207}" cxnId="{5D86DDD7-92E7-4BD6-ADCA-A61A772A9931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29C227-345F-4693-9283-A2B1EB8FB9A6}" cxnId="{5D86DDD7-92E7-4BD6-ADCA-A61A772A9931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0D667D-D9B7-4C07-89CC-218612DD6203}">
      <dgm:prSet phldrT="[文本]"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Q—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清水灭火剂</a:t>
          </a:r>
        </a:p>
      </dgm:t>
    </dgm:pt>
    <dgm:pt modelId="{40CD5E42-D33E-4ADA-92AA-33A4B5377200}" cxnId="{553A7B7A-7B59-41AD-9A19-6FEBF5BBC4CE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3ECB24-8F5A-445F-AB7C-D44AE37BD1C1}" cxnId="{553A7B7A-7B59-41AD-9A19-6FEBF5BBC4CE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7BECD6-7E7D-4532-B326-103CB54468B6}">
      <dgm:prSet phldrT="[文本]" custT="1"/>
      <dgm:spPr/>
      <dgm:t>
        <a:bodyPr/>
        <a:lstStyle/>
        <a:p>
          <a:pPr algn="l"/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末尾数字</a:t>
          </a:r>
        </a:p>
      </dgm:t>
    </dgm:pt>
    <dgm:pt modelId="{20D3A8F9-6640-4636-BF2A-4E16804726A1}" cxnId="{5352BFB2-9133-4BEF-9399-28433B93E6A3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D52F07-2BCE-491D-A036-923DE9259E39}" cxnId="{5352BFB2-9133-4BEF-9399-28433B93E6A3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5EDAA5-0FC0-4C92-BDD8-2DE8493D8EC7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F—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干粉灭火剂</a:t>
          </a:r>
        </a:p>
      </dgm:t>
    </dgm:pt>
    <dgm:pt modelId="{36FC2C72-CF1D-469E-B7EE-B71B9C6F1F81}" cxnId="{D2BECD37-A127-4B2B-9866-BE1857D1CD18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D3B6F0-DA4C-4142-99EA-5D29D50D278C}" cxnId="{D2BECD37-A127-4B2B-9866-BE1857D1CD18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C9C064-39A1-491F-B151-186882913A38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S—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手提式、手轮式</a:t>
          </a:r>
        </a:p>
      </dgm:t>
    </dgm:pt>
    <dgm:pt modelId="{C5A4B2B0-BD3F-415B-B7F8-AA7590C6E85D}" cxnId="{03A0DAA3-1FC5-4B83-BDC0-7DF56B18D0C9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F112F3-F353-4686-AB37-EEDBBD032457}" cxnId="{03A0DAA3-1FC5-4B83-BDC0-7DF56B18D0C9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56E68F-2AFB-42E6-88DA-202D48579CC5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T—</a:t>
          </a:r>
          <a:r>
            <a: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rPr>
            <a:t>推车式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4B105C-B5C7-4E53-BA5C-3001723CF9C3}" cxnId="{0B683EB5-0734-4F19-808B-9349DD8AD9D9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D3E295-6535-4597-B289-1F4EEDDD6C2E}" cxnId="{0B683EB5-0734-4F19-808B-9349DD8AD9D9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002308-2313-4D8B-ABC5-4DC750341F53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Y—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鸭嘴式</a:t>
          </a:r>
        </a:p>
      </dgm:t>
    </dgm:pt>
    <dgm:pt modelId="{473231A1-2B00-4E6A-90A0-86B9F2FF481D}" cxnId="{712A288B-633A-4FD4-983A-0AAD059D0923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8E4432-780D-46C9-BB23-432C442D2277}" cxnId="{712A288B-633A-4FD4-983A-0AAD059D0923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04F9BD-4800-472D-9023-CFA65DB7A0AA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Z—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舟车式</a:t>
          </a:r>
        </a:p>
      </dgm:t>
    </dgm:pt>
    <dgm:pt modelId="{D49EAFBC-951B-4CCD-85AA-CECC583BEE08}" cxnId="{D7846A55-2A5B-4BC6-B854-F9B047C99BBF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85484A-813C-4509-953E-D253C2607806}" cxnId="{D7846A55-2A5B-4BC6-B854-F9B047C99BBF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36BE07-B041-42A0-B7B9-5B1B47E66714}">
      <dgm:prSet custT="1"/>
      <dgm:spPr/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B—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背负式</a:t>
          </a:r>
        </a:p>
      </dgm:t>
    </dgm:pt>
    <dgm:pt modelId="{D042B29F-D05D-4DC2-A5A1-E746DA086188}" cxnId="{712EAC6F-DAAC-48DE-944A-7C4E8DC2CDC7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C4DECF-B20D-4E3D-8F45-35F8ADB30550}" cxnId="{712EAC6F-DAAC-48DE-944A-7C4E8DC2CDC7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D8E9E6-4DA4-48AC-8071-711F1F502867}">
      <dgm:prSet custT="1"/>
      <dgm:spPr/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  <a:endParaRPr lang="en-US" altLang="zh-CN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的容积</a:t>
          </a:r>
          <a:endParaRPr lang="en-US" altLang="zh-CN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和质量</a:t>
          </a:r>
        </a:p>
      </dgm:t>
    </dgm:pt>
    <dgm:pt modelId="{E677DF25-8E14-4F8E-A2B3-548BBCEDE59F}" cxnId="{7F3D0548-1ACE-43DF-8E5C-7142762D919E}" type="par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60AE5E-7B32-44F5-8492-83EE9EF898C1}" cxnId="{7F3D0548-1ACE-43DF-8E5C-7142762D919E}" type="sibTrans">
      <dgm:prSet/>
      <dgm:spPr/>
      <dgm:t>
        <a:bodyPr/>
        <a:lstStyle/>
        <a:p>
          <a:endParaRPr lang="zh-CN" altLang="en-US" sz="16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CAACAA-07E5-40FE-B9CB-671548B1583B}" type="pres">
      <dgm:prSet presAssocID="{FF6CCD49-5A65-4FE4-ACA3-513EF6D713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B3AEEC8-82EB-43E3-994A-528398B595D4}" type="pres">
      <dgm:prSet presAssocID="{E60F9337-170C-40D4-99E6-5ACEA6C4C8F3}" presName="root" presStyleCnt="0"/>
      <dgm:spPr/>
    </dgm:pt>
    <dgm:pt modelId="{23553BD7-22D7-4B6A-9333-2FFF39F84B64}" type="pres">
      <dgm:prSet presAssocID="{E60F9337-170C-40D4-99E6-5ACEA6C4C8F3}" presName="rootComposite" presStyleCnt="0"/>
      <dgm:spPr/>
    </dgm:pt>
    <dgm:pt modelId="{312E4F3C-F235-43AB-BE55-58873486B61E}" type="pres">
      <dgm:prSet presAssocID="{E60F9337-170C-40D4-99E6-5ACEA6C4C8F3}" presName="rootText" presStyleLbl="node1" presStyleIdx="0" presStyleCnt="4" custLinFactNeighborX="-37537" custLinFactNeighborY="-13280"/>
      <dgm:spPr/>
      <dgm:t>
        <a:bodyPr/>
        <a:lstStyle/>
        <a:p>
          <a:endParaRPr lang="zh-CN" altLang="en-US"/>
        </a:p>
      </dgm:t>
    </dgm:pt>
    <dgm:pt modelId="{FA5429B2-CCE4-4820-B37E-7D0BBA2E9383}" type="pres">
      <dgm:prSet presAssocID="{E60F9337-170C-40D4-99E6-5ACEA6C4C8F3}" presName="rootConnector" presStyleLbl="node1" presStyleIdx="0" presStyleCnt="4"/>
      <dgm:spPr/>
      <dgm:t>
        <a:bodyPr/>
        <a:lstStyle/>
        <a:p>
          <a:endParaRPr lang="zh-CN" altLang="en-US"/>
        </a:p>
      </dgm:t>
    </dgm:pt>
    <dgm:pt modelId="{DC7E2F11-3A55-4DC0-A651-093C9747ED5F}" type="pres">
      <dgm:prSet presAssocID="{E60F9337-170C-40D4-99E6-5ACEA6C4C8F3}" presName="childShape" presStyleCnt="0"/>
      <dgm:spPr/>
    </dgm:pt>
    <dgm:pt modelId="{90338CA2-A614-425E-BE9D-846EE8F37256}" type="pres">
      <dgm:prSet presAssocID="{F9D3882C-5BB7-4AD8-8327-262619939CD0}" presName="Name13" presStyleLbl="parChTrans1D2" presStyleIdx="0" presStyleCnt="11"/>
      <dgm:spPr/>
      <dgm:t>
        <a:bodyPr/>
        <a:lstStyle/>
        <a:p>
          <a:endParaRPr lang="zh-CN" altLang="en-US"/>
        </a:p>
      </dgm:t>
    </dgm:pt>
    <dgm:pt modelId="{AFA68108-287B-4269-918D-169E05BF3A65}" type="pres">
      <dgm:prSet presAssocID="{284FC14E-9579-4FBB-B8FE-36B786D57AF4}" presName="childText" presStyleLbl="bgAcc1" presStyleIdx="0" presStyleCnt="11" custScaleX="124966" custScaleY="271265" custLinFactNeighborX="-15230" custLinFactNeighborY="-87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EECBE9-1D7A-4AE8-A0F9-81954B05F28B}" type="pres">
      <dgm:prSet presAssocID="{871B7F49-0526-49B0-9295-45CBA99125DB}" presName="root" presStyleCnt="0"/>
      <dgm:spPr/>
    </dgm:pt>
    <dgm:pt modelId="{6ACA4D48-8D44-462C-A83D-F33E3B562341}" type="pres">
      <dgm:prSet presAssocID="{871B7F49-0526-49B0-9295-45CBA99125DB}" presName="rootComposite" presStyleCnt="0"/>
      <dgm:spPr/>
    </dgm:pt>
    <dgm:pt modelId="{3ED74C15-97D6-4E87-91BC-01F7AD4D5D41}" type="pres">
      <dgm:prSet presAssocID="{871B7F49-0526-49B0-9295-45CBA99125DB}" presName="rootText" presStyleLbl="node1" presStyleIdx="1" presStyleCnt="4" custLinFactNeighborX="-20000" custLinFactNeighborY="-322"/>
      <dgm:spPr/>
      <dgm:t>
        <a:bodyPr/>
        <a:lstStyle/>
        <a:p>
          <a:endParaRPr lang="zh-CN" altLang="en-US"/>
        </a:p>
      </dgm:t>
    </dgm:pt>
    <dgm:pt modelId="{0207295B-098C-4CF1-91E4-97E8B622A6F4}" type="pres">
      <dgm:prSet presAssocID="{871B7F49-0526-49B0-9295-45CBA99125DB}" presName="rootConnector" presStyleLbl="node1" presStyleIdx="1" presStyleCnt="4"/>
      <dgm:spPr/>
      <dgm:t>
        <a:bodyPr/>
        <a:lstStyle/>
        <a:p>
          <a:endParaRPr lang="zh-CN" altLang="en-US"/>
        </a:p>
      </dgm:t>
    </dgm:pt>
    <dgm:pt modelId="{FD23681F-ED14-4EF9-A13E-590B3358E8E6}" type="pres">
      <dgm:prSet presAssocID="{871B7F49-0526-49B0-9295-45CBA99125DB}" presName="childShape" presStyleCnt="0"/>
      <dgm:spPr/>
    </dgm:pt>
    <dgm:pt modelId="{A8985F3B-99FB-4CAB-86CF-3DF79AA639B7}" type="pres">
      <dgm:prSet presAssocID="{B54E3B11-A940-4F1A-AC70-5B91A6F807FD}" presName="Name13" presStyleLbl="parChTrans1D2" presStyleIdx="1" presStyleCnt="11"/>
      <dgm:spPr/>
      <dgm:t>
        <a:bodyPr/>
        <a:lstStyle/>
        <a:p>
          <a:endParaRPr lang="zh-CN" altLang="en-US"/>
        </a:p>
      </dgm:t>
    </dgm:pt>
    <dgm:pt modelId="{D890ED31-336C-4F26-948A-9853894519CB}" type="pres">
      <dgm:prSet presAssocID="{0302D188-E8F6-4C02-AFD9-C81909311F19}" presName="childText" presStyleLbl="bgAcc1" presStyleIdx="1" presStyleCnt="11" custScaleX="1486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2C919E-BB1F-4806-8C02-8B8812D82DB8}" type="pres">
      <dgm:prSet presAssocID="{72F8E798-FC92-4890-8248-9D57B2106207}" presName="Name13" presStyleLbl="parChTrans1D2" presStyleIdx="2" presStyleCnt="11"/>
      <dgm:spPr/>
      <dgm:t>
        <a:bodyPr/>
        <a:lstStyle/>
        <a:p>
          <a:endParaRPr lang="zh-CN" altLang="en-US"/>
        </a:p>
      </dgm:t>
    </dgm:pt>
    <dgm:pt modelId="{4795713A-E9E8-4972-94F7-9B0A2C3B88FB}" type="pres">
      <dgm:prSet presAssocID="{F725965A-EF6C-48E5-9C33-279CDD9824C5}" presName="childText" presStyleLbl="bgAcc1" presStyleIdx="2" presStyleCnt="11" custScaleX="1658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03A542-A94A-41AC-A4AB-F0ED8D5ED799}" type="pres">
      <dgm:prSet presAssocID="{40CD5E42-D33E-4ADA-92AA-33A4B5377200}" presName="Name13" presStyleLbl="parChTrans1D2" presStyleIdx="3" presStyleCnt="11"/>
      <dgm:spPr/>
      <dgm:t>
        <a:bodyPr/>
        <a:lstStyle/>
        <a:p>
          <a:endParaRPr lang="zh-CN" altLang="en-US"/>
        </a:p>
      </dgm:t>
    </dgm:pt>
    <dgm:pt modelId="{41B6DED2-0B48-4D9A-89A4-57C9B30833DA}" type="pres">
      <dgm:prSet presAssocID="{C80D667D-D9B7-4C07-89CC-218612DD6203}" presName="childText" presStyleLbl="bgAcc1" presStyleIdx="3" presStyleCnt="11" custScaleX="1653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3698C2-C35D-425B-8B15-0752AD1015AC}" type="pres">
      <dgm:prSet presAssocID="{36FC2C72-CF1D-469E-B7EE-B71B9C6F1F81}" presName="Name13" presStyleLbl="parChTrans1D2" presStyleIdx="4" presStyleCnt="11"/>
      <dgm:spPr/>
      <dgm:t>
        <a:bodyPr/>
        <a:lstStyle/>
        <a:p>
          <a:endParaRPr lang="zh-CN" altLang="en-US"/>
        </a:p>
      </dgm:t>
    </dgm:pt>
    <dgm:pt modelId="{163FD1A0-A556-4EBC-B20D-B5018B96F73A}" type="pres">
      <dgm:prSet presAssocID="{865EDAA5-0FC0-4C92-BDD8-2DE8493D8EC7}" presName="childText" presStyleLbl="bgAcc1" presStyleIdx="4" presStyleCnt="11" custScaleX="16480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C4815D-B4B6-44CB-80B0-AA2D57371616}" type="pres">
      <dgm:prSet presAssocID="{9A4472DC-57BA-495D-8273-E76A9539C0C9}" presName="root" presStyleCnt="0"/>
      <dgm:spPr/>
    </dgm:pt>
    <dgm:pt modelId="{6AB8DA21-27F9-40B9-BFC3-00B3CC3252C7}" type="pres">
      <dgm:prSet presAssocID="{9A4472DC-57BA-495D-8273-E76A9539C0C9}" presName="rootComposite" presStyleCnt="0"/>
      <dgm:spPr/>
    </dgm:pt>
    <dgm:pt modelId="{134FCBCC-E909-41BB-9BE2-F9DC3447579E}" type="pres">
      <dgm:prSet presAssocID="{9A4472DC-57BA-495D-8273-E76A9539C0C9}" presName="rootText" presStyleLbl="node1" presStyleIdx="2" presStyleCnt="4"/>
      <dgm:spPr/>
      <dgm:t>
        <a:bodyPr/>
        <a:lstStyle/>
        <a:p>
          <a:endParaRPr lang="zh-CN" altLang="en-US"/>
        </a:p>
      </dgm:t>
    </dgm:pt>
    <dgm:pt modelId="{DBCD9E76-A9A0-40CF-94C7-A72FF13FD31B}" type="pres">
      <dgm:prSet presAssocID="{9A4472DC-57BA-495D-8273-E76A9539C0C9}" presName="rootConnector" presStyleLbl="node1" presStyleIdx="2" presStyleCnt="4"/>
      <dgm:spPr/>
      <dgm:t>
        <a:bodyPr/>
        <a:lstStyle/>
        <a:p>
          <a:endParaRPr lang="zh-CN" altLang="en-US"/>
        </a:p>
      </dgm:t>
    </dgm:pt>
    <dgm:pt modelId="{BEF5E9E6-3328-4123-9704-C4A355E4D5D9}" type="pres">
      <dgm:prSet presAssocID="{9A4472DC-57BA-495D-8273-E76A9539C0C9}" presName="childShape" presStyleCnt="0"/>
      <dgm:spPr/>
    </dgm:pt>
    <dgm:pt modelId="{46E0FDB3-D328-40CF-895E-9C21A0527BCB}" type="pres">
      <dgm:prSet presAssocID="{D49EAFBC-951B-4CCD-85AA-CECC583BEE08}" presName="Name13" presStyleLbl="parChTrans1D2" presStyleIdx="5" presStyleCnt="11"/>
      <dgm:spPr/>
      <dgm:t>
        <a:bodyPr/>
        <a:lstStyle/>
        <a:p>
          <a:endParaRPr lang="zh-CN" altLang="en-US"/>
        </a:p>
      </dgm:t>
    </dgm:pt>
    <dgm:pt modelId="{43AAF00A-D638-4ADF-BE61-979CF4A63934}" type="pres">
      <dgm:prSet presAssocID="{9E04F9BD-4800-472D-9023-CFA65DB7A0AA}" presName="childText" presStyleLbl="bgAcc1" presStyleIdx="5" presStyleCnt="11" custScaleX="1585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670C54-0A6C-406A-9889-B7D0734E4242}" type="pres">
      <dgm:prSet presAssocID="{8D4B105C-B5C7-4E53-BA5C-3001723CF9C3}" presName="Name13" presStyleLbl="parChTrans1D2" presStyleIdx="6" presStyleCnt="11"/>
      <dgm:spPr/>
      <dgm:t>
        <a:bodyPr/>
        <a:lstStyle/>
        <a:p>
          <a:endParaRPr lang="zh-CN" altLang="en-US"/>
        </a:p>
      </dgm:t>
    </dgm:pt>
    <dgm:pt modelId="{87EB2BFD-EAE5-4264-9220-BAACC5045578}" type="pres">
      <dgm:prSet presAssocID="{3256E68F-2AFB-42E6-88DA-202D48579CC5}" presName="childText" presStyleLbl="bgAcc1" presStyleIdx="6" presStyleCnt="11" custScaleX="1434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36DFAF-A272-4D1D-AC52-BBB8E4C1B5C9}" type="pres">
      <dgm:prSet presAssocID="{C5A4B2B0-BD3F-415B-B7F8-AA7590C6E85D}" presName="Name13" presStyleLbl="parChTrans1D2" presStyleIdx="7" presStyleCnt="11"/>
      <dgm:spPr/>
      <dgm:t>
        <a:bodyPr/>
        <a:lstStyle/>
        <a:p>
          <a:endParaRPr lang="zh-CN" altLang="en-US"/>
        </a:p>
      </dgm:t>
    </dgm:pt>
    <dgm:pt modelId="{2E063B77-28C4-46B2-A2C0-858936EB111F}" type="pres">
      <dgm:prSet presAssocID="{6AC9C064-39A1-491F-B151-186882913A38}" presName="childText" presStyleLbl="bgAcc1" presStyleIdx="7" presStyleCnt="11" custScaleX="1983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F9BDEB-F85A-418D-85CC-28234AE745D9}" type="pres">
      <dgm:prSet presAssocID="{473231A1-2B00-4E6A-90A0-86B9F2FF481D}" presName="Name13" presStyleLbl="parChTrans1D2" presStyleIdx="8" presStyleCnt="11"/>
      <dgm:spPr/>
      <dgm:t>
        <a:bodyPr/>
        <a:lstStyle/>
        <a:p>
          <a:endParaRPr lang="zh-CN" altLang="en-US"/>
        </a:p>
      </dgm:t>
    </dgm:pt>
    <dgm:pt modelId="{0E43431E-345F-4C41-BEE2-5D1B9C39CB1A}" type="pres">
      <dgm:prSet presAssocID="{F3002308-2313-4D8B-ABC5-4DC750341F53}" presName="childText" presStyleLbl="bgAcc1" presStyleIdx="8" presStyleCnt="11" custScaleX="1497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C5BD6E-BCEE-415E-8BC4-029DD3862E72}" type="pres">
      <dgm:prSet presAssocID="{D042B29F-D05D-4DC2-A5A1-E746DA086188}" presName="Name13" presStyleLbl="parChTrans1D2" presStyleIdx="9" presStyleCnt="11"/>
      <dgm:spPr/>
      <dgm:t>
        <a:bodyPr/>
        <a:lstStyle/>
        <a:p>
          <a:endParaRPr lang="zh-CN" altLang="en-US"/>
        </a:p>
      </dgm:t>
    </dgm:pt>
    <dgm:pt modelId="{7212AE53-E5AF-4CFF-AF2A-1A955E0F5C0D}" type="pres">
      <dgm:prSet presAssocID="{8836BE07-B041-42A0-B7B9-5B1B47E66714}" presName="childText" presStyleLbl="bgAcc1" presStyleIdx="9" presStyleCnt="11" custScaleX="1647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C57F83-C2A1-4707-BFE8-3A4FA538CBF2}" type="pres">
      <dgm:prSet presAssocID="{B17BECD6-7E7D-4532-B326-103CB54468B6}" presName="root" presStyleCnt="0"/>
      <dgm:spPr/>
    </dgm:pt>
    <dgm:pt modelId="{649E040B-5B99-41AB-A13A-D280725248E3}" type="pres">
      <dgm:prSet presAssocID="{B17BECD6-7E7D-4532-B326-103CB54468B6}" presName="rootComposite" presStyleCnt="0"/>
      <dgm:spPr/>
    </dgm:pt>
    <dgm:pt modelId="{839BF0DF-5364-4D5E-B2D2-88C52F04CFF8}" type="pres">
      <dgm:prSet presAssocID="{B17BECD6-7E7D-4532-B326-103CB54468B6}" presName="rootText" presStyleLbl="node1" presStyleIdx="3" presStyleCnt="4" custLinFactNeighborX="1479" custLinFactNeighborY="-322"/>
      <dgm:spPr/>
      <dgm:t>
        <a:bodyPr/>
        <a:lstStyle/>
        <a:p>
          <a:endParaRPr lang="zh-CN" altLang="en-US"/>
        </a:p>
      </dgm:t>
    </dgm:pt>
    <dgm:pt modelId="{7111775D-B285-4256-AE2A-57BFBB88B691}" type="pres">
      <dgm:prSet presAssocID="{B17BECD6-7E7D-4532-B326-103CB54468B6}" presName="rootConnector" presStyleLbl="node1" presStyleIdx="3" presStyleCnt="4"/>
      <dgm:spPr/>
      <dgm:t>
        <a:bodyPr/>
        <a:lstStyle/>
        <a:p>
          <a:endParaRPr lang="zh-CN" altLang="en-US"/>
        </a:p>
      </dgm:t>
    </dgm:pt>
    <dgm:pt modelId="{CBAA313D-F547-4381-812B-6DE7506BB2D1}" type="pres">
      <dgm:prSet presAssocID="{B17BECD6-7E7D-4532-B326-103CB54468B6}" presName="childShape" presStyleCnt="0"/>
      <dgm:spPr/>
    </dgm:pt>
    <dgm:pt modelId="{0BB59142-C512-4781-A40A-679ED1D3FBC4}" type="pres">
      <dgm:prSet presAssocID="{E677DF25-8E14-4F8E-A2B3-548BBCEDE59F}" presName="Name13" presStyleLbl="parChTrans1D2" presStyleIdx="10" presStyleCnt="11"/>
      <dgm:spPr/>
      <dgm:t>
        <a:bodyPr/>
        <a:lstStyle/>
        <a:p>
          <a:endParaRPr lang="zh-CN" altLang="en-US"/>
        </a:p>
      </dgm:t>
    </dgm:pt>
    <dgm:pt modelId="{9FF03470-EDB7-4D40-8A13-8DC2FC2D3CC5}" type="pres">
      <dgm:prSet presAssocID="{FED8E9E6-4DA4-48AC-8071-711F1F502867}" presName="childText" presStyleLbl="bgAcc1" presStyleIdx="10" presStyleCnt="11" custScaleX="95060" custScaleY="385534" custLinFactNeighborX="17342" custLinFactNeighborY="42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4355C1-1ECE-4407-9BBA-05E27118823B}" type="presOf" srcId="{473231A1-2B00-4E6A-90A0-86B9F2FF481D}" destId="{E9F9BDEB-F85A-418D-85CC-28234AE745D9}" srcOrd="0" destOrd="0" presId="urn:microsoft.com/office/officeart/2005/8/layout/hierarchy3"/>
    <dgm:cxn modelId="{4424A4EC-EC8A-4FDD-A4A7-E4007A631A47}" type="presOf" srcId="{6AC9C064-39A1-491F-B151-186882913A38}" destId="{2E063B77-28C4-46B2-A2C0-858936EB111F}" srcOrd="0" destOrd="0" presId="urn:microsoft.com/office/officeart/2005/8/layout/hierarchy3"/>
    <dgm:cxn modelId="{7D81FB9A-F567-4B22-9372-A611EA774EFD}" type="presOf" srcId="{9A4472DC-57BA-495D-8273-E76A9539C0C9}" destId="{DBCD9E76-A9A0-40CF-94C7-A72FF13FD31B}" srcOrd="1" destOrd="0" presId="urn:microsoft.com/office/officeart/2005/8/layout/hierarchy3"/>
    <dgm:cxn modelId="{03A0DAA3-1FC5-4B83-BDC0-7DF56B18D0C9}" srcId="{9A4472DC-57BA-495D-8273-E76A9539C0C9}" destId="{6AC9C064-39A1-491F-B151-186882913A38}" srcOrd="2" destOrd="0" parTransId="{C5A4B2B0-BD3F-415B-B7F8-AA7590C6E85D}" sibTransId="{51F112F3-F353-4686-AB37-EEDBBD032457}"/>
    <dgm:cxn modelId="{0B683EB5-0734-4F19-808B-9349DD8AD9D9}" srcId="{9A4472DC-57BA-495D-8273-E76A9539C0C9}" destId="{3256E68F-2AFB-42E6-88DA-202D48579CC5}" srcOrd="1" destOrd="0" parTransId="{8D4B105C-B5C7-4E53-BA5C-3001723CF9C3}" sibTransId="{2BD3E295-6535-4597-B289-1F4EEDDD6C2E}"/>
    <dgm:cxn modelId="{4A0C68DA-DFE4-4642-B46B-BD8527023CF9}" type="presOf" srcId="{E677DF25-8E14-4F8E-A2B3-548BBCEDE59F}" destId="{0BB59142-C512-4781-A40A-679ED1D3FBC4}" srcOrd="0" destOrd="0" presId="urn:microsoft.com/office/officeart/2005/8/layout/hierarchy3"/>
    <dgm:cxn modelId="{5D86DDD7-92E7-4BD6-ADCA-A61A772A9931}" srcId="{871B7F49-0526-49B0-9295-45CBA99125DB}" destId="{F725965A-EF6C-48E5-9C33-279CDD9824C5}" srcOrd="1" destOrd="0" parTransId="{72F8E798-FC92-4890-8248-9D57B2106207}" sibTransId="{2529C227-345F-4693-9283-A2B1EB8FB9A6}"/>
    <dgm:cxn modelId="{301275B7-5795-44FB-A0CF-AC7EE4D40361}" srcId="{FF6CCD49-5A65-4FE4-ACA3-513EF6D713C5}" destId="{871B7F49-0526-49B0-9295-45CBA99125DB}" srcOrd="1" destOrd="0" parTransId="{325622F4-72E8-48B1-A883-954021422E9F}" sibTransId="{94226F9B-DE3B-42C7-AEE5-68D4E6579382}"/>
    <dgm:cxn modelId="{05ECB378-20BD-4A01-9BE0-0C2F2D051BD6}" type="presOf" srcId="{9A4472DC-57BA-495D-8273-E76A9539C0C9}" destId="{134FCBCC-E909-41BB-9BE2-F9DC3447579E}" srcOrd="0" destOrd="0" presId="urn:microsoft.com/office/officeart/2005/8/layout/hierarchy3"/>
    <dgm:cxn modelId="{C235BF45-7161-49F8-979C-C5AD273DE101}" type="presOf" srcId="{D49EAFBC-951B-4CCD-85AA-CECC583BEE08}" destId="{46E0FDB3-D328-40CF-895E-9C21A0527BCB}" srcOrd="0" destOrd="0" presId="urn:microsoft.com/office/officeart/2005/8/layout/hierarchy3"/>
    <dgm:cxn modelId="{66D1C522-A08E-49E1-A47F-0C7382ADA3A2}" srcId="{FF6CCD49-5A65-4FE4-ACA3-513EF6D713C5}" destId="{9A4472DC-57BA-495D-8273-E76A9539C0C9}" srcOrd="2" destOrd="0" parTransId="{BBB8119E-22CB-4C50-A1D1-7A87D716E82B}" sibTransId="{87DC71A5-06D4-40F3-95FF-99A2D74D6E86}"/>
    <dgm:cxn modelId="{ED92174F-E12B-403D-A67F-1C14BB6B90B0}" type="presOf" srcId="{9E04F9BD-4800-472D-9023-CFA65DB7A0AA}" destId="{43AAF00A-D638-4ADF-BE61-979CF4A63934}" srcOrd="0" destOrd="0" presId="urn:microsoft.com/office/officeart/2005/8/layout/hierarchy3"/>
    <dgm:cxn modelId="{39C2A476-18DE-4FFB-AC58-3859BCE355D0}" type="presOf" srcId="{FED8E9E6-4DA4-48AC-8071-711F1F502867}" destId="{9FF03470-EDB7-4D40-8A13-8DC2FC2D3CC5}" srcOrd="0" destOrd="0" presId="urn:microsoft.com/office/officeart/2005/8/layout/hierarchy3"/>
    <dgm:cxn modelId="{5B767CBF-E391-4D93-B269-2ED02D909E45}" type="presOf" srcId="{40CD5E42-D33E-4ADA-92AA-33A4B5377200}" destId="{1C03A542-A94A-41AC-A4AB-F0ED8D5ED799}" srcOrd="0" destOrd="0" presId="urn:microsoft.com/office/officeart/2005/8/layout/hierarchy3"/>
    <dgm:cxn modelId="{AB01E38D-9547-4855-A47C-394D59A70541}" type="presOf" srcId="{871B7F49-0526-49B0-9295-45CBA99125DB}" destId="{0207295B-098C-4CF1-91E4-97E8B622A6F4}" srcOrd="1" destOrd="0" presId="urn:microsoft.com/office/officeart/2005/8/layout/hierarchy3"/>
    <dgm:cxn modelId="{367F16B3-9005-43E3-B60E-E34D0A36C7F1}" type="presOf" srcId="{36FC2C72-CF1D-469E-B7EE-B71B9C6F1F81}" destId="{903698C2-C35D-425B-8B15-0752AD1015AC}" srcOrd="0" destOrd="0" presId="urn:microsoft.com/office/officeart/2005/8/layout/hierarchy3"/>
    <dgm:cxn modelId="{A1FE8819-8DCB-41D9-BC4F-E9A803AF9C82}" type="presOf" srcId="{D042B29F-D05D-4DC2-A5A1-E746DA086188}" destId="{12C5BD6E-BCEE-415E-8BC4-029DD3862E72}" srcOrd="0" destOrd="0" presId="urn:microsoft.com/office/officeart/2005/8/layout/hierarchy3"/>
    <dgm:cxn modelId="{C08C0A93-7B02-4EE3-8E13-2878E00AB430}" type="presOf" srcId="{B54E3B11-A940-4F1A-AC70-5B91A6F807FD}" destId="{A8985F3B-99FB-4CAB-86CF-3DF79AA639B7}" srcOrd="0" destOrd="0" presId="urn:microsoft.com/office/officeart/2005/8/layout/hierarchy3"/>
    <dgm:cxn modelId="{712EAC6F-DAAC-48DE-944A-7C4E8DC2CDC7}" srcId="{9A4472DC-57BA-495D-8273-E76A9539C0C9}" destId="{8836BE07-B041-42A0-B7B9-5B1B47E66714}" srcOrd="4" destOrd="0" parTransId="{D042B29F-D05D-4DC2-A5A1-E746DA086188}" sibTransId="{E7C4DECF-B20D-4E3D-8F45-35F8ADB30550}"/>
    <dgm:cxn modelId="{45BB0653-E363-46F8-8151-DCDA09C8F645}" type="presOf" srcId="{E60F9337-170C-40D4-99E6-5ACEA6C4C8F3}" destId="{FA5429B2-CCE4-4820-B37E-7D0BBA2E9383}" srcOrd="1" destOrd="0" presId="urn:microsoft.com/office/officeart/2005/8/layout/hierarchy3"/>
    <dgm:cxn modelId="{922AF0BA-CA10-40B8-A31D-C8881448DA33}" type="presOf" srcId="{3256E68F-2AFB-42E6-88DA-202D48579CC5}" destId="{87EB2BFD-EAE5-4264-9220-BAACC5045578}" srcOrd="0" destOrd="0" presId="urn:microsoft.com/office/officeart/2005/8/layout/hierarchy3"/>
    <dgm:cxn modelId="{FB9075F7-2AC7-418C-9BC9-D6F4B5E8F336}" type="presOf" srcId="{C5A4B2B0-BD3F-415B-B7F8-AA7590C6E85D}" destId="{B736DFAF-A272-4D1D-AC52-BBB8E4C1B5C9}" srcOrd="0" destOrd="0" presId="urn:microsoft.com/office/officeart/2005/8/layout/hierarchy3"/>
    <dgm:cxn modelId="{51177A08-AB1F-44A8-8875-E64D3D98FB29}" type="presOf" srcId="{72F8E798-FC92-4890-8248-9D57B2106207}" destId="{B02C919E-BB1F-4806-8C02-8B8812D82DB8}" srcOrd="0" destOrd="0" presId="urn:microsoft.com/office/officeart/2005/8/layout/hierarchy3"/>
    <dgm:cxn modelId="{45FFD036-73E0-4253-B86A-114DC7C751D5}" srcId="{FF6CCD49-5A65-4FE4-ACA3-513EF6D713C5}" destId="{E60F9337-170C-40D4-99E6-5ACEA6C4C8F3}" srcOrd="0" destOrd="0" parTransId="{7DAD4C1E-B929-4B71-A34C-289E3E09B219}" sibTransId="{8CE92B6F-0060-45AA-9D70-AB27C3D6CEFF}"/>
    <dgm:cxn modelId="{2E24F69F-8C08-43D5-90DE-FFE848377E5D}" srcId="{E60F9337-170C-40D4-99E6-5ACEA6C4C8F3}" destId="{284FC14E-9579-4FBB-B8FE-36B786D57AF4}" srcOrd="0" destOrd="0" parTransId="{F9D3882C-5BB7-4AD8-8327-262619939CD0}" sibTransId="{2DE66EAF-6A8E-4989-AFFE-4E8CC7032B1F}"/>
    <dgm:cxn modelId="{7F3D0548-1ACE-43DF-8E5C-7142762D919E}" srcId="{B17BECD6-7E7D-4532-B326-103CB54468B6}" destId="{FED8E9E6-4DA4-48AC-8071-711F1F502867}" srcOrd="0" destOrd="0" parTransId="{E677DF25-8E14-4F8E-A2B3-548BBCEDE59F}" sibTransId="{4A60AE5E-7B32-44F5-8492-83EE9EF898C1}"/>
    <dgm:cxn modelId="{0D81AC68-EC04-415B-A12E-75071ABEA954}" type="presOf" srcId="{E60F9337-170C-40D4-99E6-5ACEA6C4C8F3}" destId="{312E4F3C-F235-43AB-BE55-58873486B61E}" srcOrd="0" destOrd="0" presId="urn:microsoft.com/office/officeart/2005/8/layout/hierarchy3"/>
    <dgm:cxn modelId="{553A7B7A-7B59-41AD-9A19-6FEBF5BBC4CE}" srcId="{871B7F49-0526-49B0-9295-45CBA99125DB}" destId="{C80D667D-D9B7-4C07-89CC-218612DD6203}" srcOrd="2" destOrd="0" parTransId="{40CD5E42-D33E-4ADA-92AA-33A4B5377200}" sibTransId="{B13ECB24-8F5A-445F-AB7C-D44AE37BD1C1}"/>
    <dgm:cxn modelId="{0B022B18-689D-4DE4-8E80-AE18BDF4EA38}" type="presOf" srcId="{284FC14E-9579-4FBB-B8FE-36B786D57AF4}" destId="{AFA68108-287B-4269-918D-169E05BF3A65}" srcOrd="0" destOrd="0" presId="urn:microsoft.com/office/officeart/2005/8/layout/hierarchy3"/>
    <dgm:cxn modelId="{E0AC9382-85BF-46EA-8689-AA2C327A6A79}" type="presOf" srcId="{FF6CCD49-5A65-4FE4-ACA3-513EF6D713C5}" destId="{5ECAACAA-07E5-40FE-B9CB-671548B1583B}" srcOrd="0" destOrd="0" presId="urn:microsoft.com/office/officeart/2005/8/layout/hierarchy3"/>
    <dgm:cxn modelId="{5352BFB2-9133-4BEF-9399-28433B93E6A3}" srcId="{FF6CCD49-5A65-4FE4-ACA3-513EF6D713C5}" destId="{B17BECD6-7E7D-4532-B326-103CB54468B6}" srcOrd="3" destOrd="0" parTransId="{7AD52F07-2BCE-491D-A036-923DE9259E39}" sibTransId="{20D3A8F9-6640-4636-BF2A-4E16804726A1}"/>
    <dgm:cxn modelId="{4D85850E-102E-450A-B9D0-75DFB47D5E76}" type="presOf" srcId="{F9D3882C-5BB7-4AD8-8327-262619939CD0}" destId="{90338CA2-A614-425E-BE9D-846EE8F37256}" srcOrd="0" destOrd="0" presId="urn:microsoft.com/office/officeart/2005/8/layout/hierarchy3"/>
    <dgm:cxn modelId="{F41B1C14-9E37-481D-BDFF-BE5AC5D7752C}" type="presOf" srcId="{C80D667D-D9B7-4C07-89CC-218612DD6203}" destId="{41B6DED2-0B48-4D9A-89A4-57C9B30833DA}" srcOrd="0" destOrd="0" presId="urn:microsoft.com/office/officeart/2005/8/layout/hierarchy3"/>
    <dgm:cxn modelId="{D2BECD37-A127-4B2B-9866-BE1857D1CD18}" srcId="{871B7F49-0526-49B0-9295-45CBA99125DB}" destId="{865EDAA5-0FC0-4C92-BDD8-2DE8493D8EC7}" srcOrd="3" destOrd="0" parTransId="{36FC2C72-CF1D-469E-B7EE-B71B9C6F1F81}" sibTransId="{D2D3B6F0-DA4C-4142-99EA-5D29D50D278C}"/>
    <dgm:cxn modelId="{34A295E2-2984-4F2A-B3E0-278090153B60}" type="presOf" srcId="{8836BE07-B041-42A0-B7B9-5B1B47E66714}" destId="{7212AE53-E5AF-4CFF-AF2A-1A955E0F5C0D}" srcOrd="0" destOrd="0" presId="urn:microsoft.com/office/officeart/2005/8/layout/hierarchy3"/>
    <dgm:cxn modelId="{6A9DF1EF-BE9E-47A3-B075-ADCD68EDE365}" type="presOf" srcId="{0302D188-E8F6-4C02-AFD9-C81909311F19}" destId="{D890ED31-336C-4F26-948A-9853894519CB}" srcOrd="0" destOrd="0" presId="urn:microsoft.com/office/officeart/2005/8/layout/hierarchy3"/>
    <dgm:cxn modelId="{0C971804-9241-42E3-A22D-4A74F7060A0D}" type="presOf" srcId="{865EDAA5-0FC0-4C92-BDD8-2DE8493D8EC7}" destId="{163FD1A0-A556-4EBC-B20D-B5018B96F73A}" srcOrd="0" destOrd="0" presId="urn:microsoft.com/office/officeart/2005/8/layout/hierarchy3"/>
    <dgm:cxn modelId="{5F0C69B3-47A6-445B-BEA8-2DB470025241}" type="presOf" srcId="{F3002308-2313-4D8B-ABC5-4DC750341F53}" destId="{0E43431E-345F-4C41-BEE2-5D1B9C39CB1A}" srcOrd="0" destOrd="0" presId="urn:microsoft.com/office/officeart/2005/8/layout/hierarchy3"/>
    <dgm:cxn modelId="{31D87553-EA0F-4484-B246-031917E9F410}" type="presOf" srcId="{871B7F49-0526-49B0-9295-45CBA99125DB}" destId="{3ED74C15-97D6-4E87-91BC-01F7AD4D5D41}" srcOrd="0" destOrd="0" presId="urn:microsoft.com/office/officeart/2005/8/layout/hierarchy3"/>
    <dgm:cxn modelId="{E5021ECC-6FFD-409D-98E8-8C099CB40090}" type="presOf" srcId="{8D4B105C-B5C7-4E53-BA5C-3001723CF9C3}" destId="{4D670C54-0A6C-406A-9889-B7D0734E4242}" srcOrd="0" destOrd="0" presId="urn:microsoft.com/office/officeart/2005/8/layout/hierarchy3"/>
    <dgm:cxn modelId="{CE5DED61-0D4B-405C-8264-734E09A821CF}" type="presOf" srcId="{B17BECD6-7E7D-4532-B326-103CB54468B6}" destId="{839BF0DF-5364-4D5E-B2D2-88C52F04CFF8}" srcOrd="0" destOrd="0" presId="urn:microsoft.com/office/officeart/2005/8/layout/hierarchy3"/>
    <dgm:cxn modelId="{F6CAEB88-B37C-4F95-B3D7-35982D0E750F}" type="presOf" srcId="{F725965A-EF6C-48E5-9C33-279CDD9824C5}" destId="{4795713A-E9E8-4972-94F7-9B0A2C3B88FB}" srcOrd="0" destOrd="0" presId="urn:microsoft.com/office/officeart/2005/8/layout/hierarchy3"/>
    <dgm:cxn modelId="{712A288B-633A-4FD4-983A-0AAD059D0923}" srcId="{9A4472DC-57BA-495D-8273-E76A9539C0C9}" destId="{F3002308-2313-4D8B-ABC5-4DC750341F53}" srcOrd="3" destOrd="0" parTransId="{473231A1-2B00-4E6A-90A0-86B9F2FF481D}" sibTransId="{9E8E4432-780D-46C9-BB23-432C442D2277}"/>
    <dgm:cxn modelId="{8C43DA16-D25B-4C96-B660-ABBD6BB7766C}" srcId="{871B7F49-0526-49B0-9295-45CBA99125DB}" destId="{0302D188-E8F6-4C02-AFD9-C81909311F19}" srcOrd="0" destOrd="0" parTransId="{B54E3B11-A940-4F1A-AC70-5B91A6F807FD}" sibTransId="{EFD9F90B-BC11-45D2-BA9B-6A07B794F040}"/>
    <dgm:cxn modelId="{ED097802-B1A8-4375-81A0-6B474BF742A5}" type="presOf" srcId="{B17BECD6-7E7D-4532-B326-103CB54468B6}" destId="{7111775D-B285-4256-AE2A-57BFBB88B691}" srcOrd="1" destOrd="0" presId="urn:microsoft.com/office/officeart/2005/8/layout/hierarchy3"/>
    <dgm:cxn modelId="{D7846A55-2A5B-4BC6-B854-F9B047C99BBF}" srcId="{9A4472DC-57BA-495D-8273-E76A9539C0C9}" destId="{9E04F9BD-4800-472D-9023-CFA65DB7A0AA}" srcOrd="0" destOrd="0" parTransId="{D49EAFBC-951B-4CCD-85AA-CECC583BEE08}" sibTransId="{2E85484A-813C-4509-953E-D253C2607806}"/>
    <dgm:cxn modelId="{CDF3A148-8A1B-48D8-ADE5-086CBE596C64}" type="presParOf" srcId="{5ECAACAA-07E5-40FE-B9CB-671548B1583B}" destId="{9B3AEEC8-82EB-43E3-994A-528398B595D4}" srcOrd="0" destOrd="0" presId="urn:microsoft.com/office/officeart/2005/8/layout/hierarchy3"/>
    <dgm:cxn modelId="{DAC9E296-5D23-457D-B481-7D8A9F687CA5}" type="presParOf" srcId="{9B3AEEC8-82EB-43E3-994A-528398B595D4}" destId="{23553BD7-22D7-4B6A-9333-2FFF39F84B64}" srcOrd="0" destOrd="0" presId="urn:microsoft.com/office/officeart/2005/8/layout/hierarchy3"/>
    <dgm:cxn modelId="{F2EA66DC-2DB4-4CAD-A8CC-3A5B91AA31EA}" type="presParOf" srcId="{23553BD7-22D7-4B6A-9333-2FFF39F84B64}" destId="{312E4F3C-F235-43AB-BE55-58873486B61E}" srcOrd="0" destOrd="0" presId="urn:microsoft.com/office/officeart/2005/8/layout/hierarchy3"/>
    <dgm:cxn modelId="{1CAD5A27-776F-4CD3-8EFE-12191711E7BC}" type="presParOf" srcId="{23553BD7-22D7-4B6A-9333-2FFF39F84B64}" destId="{FA5429B2-CCE4-4820-B37E-7D0BBA2E9383}" srcOrd="1" destOrd="0" presId="urn:microsoft.com/office/officeart/2005/8/layout/hierarchy3"/>
    <dgm:cxn modelId="{88290256-9ED2-4701-99B1-B197E79D59E3}" type="presParOf" srcId="{9B3AEEC8-82EB-43E3-994A-528398B595D4}" destId="{DC7E2F11-3A55-4DC0-A651-093C9747ED5F}" srcOrd="1" destOrd="0" presId="urn:microsoft.com/office/officeart/2005/8/layout/hierarchy3"/>
    <dgm:cxn modelId="{0407C5D6-3877-4EA9-9953-DB5210D8CD1F}" type="presParOf" srcId="{DC7E2F11-3A55-4DC0-A651-093C9747ED5F}" destId="{90338CA2-A614-425E-BE9D-846EE8F37256}" srcOrd="0" destOrd="0" presId="urn:microsoft.com/office/officeart/2005/8/layout/hierarchy3"/>
    <dgm:cxn modelId="{9AD2ED26-BF1B-4BFE-94B8-CD53EB8190E6}" type="presParOf" srcId="{DC7E2F11-3A55-4DC0-A651-093C9747ED5F}" destId="{AFA68108-287B-4269-918D-169E05BF3A65}" srcOrd="1" destOrd="0" presId="urn:microsoft.com/office/officeart/2005/8/layout/hierarchy3"/>
    <dgm:cxn modelId="{22A42EDB-BC07-4EE1-A8AA-74E7249388AF}" type="presParOf" srcId="{5ECAACAA-07E5-40FE-B9CB-671548B1583B}" destId="{CCEECBE9-1D7A-4AE8-A0F9-81954B05F28B}" srcOrd="1" destOrd="0" presId="urn:microsoft.com/office/officeart/2005/8/layout/hierarchy3"/>
    <dgm:cxn modelId="{4E16766B-56EB-4441-914D-FFC7894FD673}" type="presParOf" srcId="{CCEECBE9-1D7A-4AE8-A0F9-81954B05F28B}" destId="{6ACA4D48-8D44-462C-A83D-F33E3B562341}" srcOrd="0" destOrd="0" presId="urn:microsoft.com/office/officeart/2005/8/layout/hierarchy3"/>
    <dgm:cxn modelId="{6B45818F-F508-4CE8-B717-24BC0BD3B590}" type="presParOf" srcId="{6ACA4D48-8D44-462C-A83D-F33E3B562341}" destId="{3ED74C15-97D6-4E87-91BC-01F7AD4D5D41}" srcOrd="0" destOrd="0" presId="urn:microsoft.com/office/officeart/2005/8/layout/hierarchy3"/>
    <dgm:cxn modelId="{8FA15C7B-16B6-4571-87E6-3D2769F950A5}" type="presParOf" srcId="{6ACA4D48-8D44-462C-A83D-F33E3B562341}" destId="{0207295B-098C-4CF1-91E4-97E8B622A6F4}" srcOrd="1" destOrd="0" presId="urn:microsoft.com/office/officeart/2005/8/layout/hierarchy3"/>
    <dgm:cxn modelId="{10DB129E-FD1F-4B5F-9DBA-7FEC0117B372}" type="presParOf" srcId="{CCEECBE9-1D7A-4AE8-A0F9-81954B05F28B}" destId="{FD23681F-ED14-4EF9-A13E-590B3358E8E6}" srcOrd="1" destOrd="0" presId="urn:microsoft.com/office/officeart/2005/8/layout/hierarchy3"/>
    <dgm:cxn modelId="{E6674A61-874C-42D2-AA9E-17C79FECA6B3}" type="presParOf" srcId="{FD23681F-ED14-4EF9-A13E-590B3358E8E6}" destId="{A8985F3B-99FB-4CAB-86CF-3DF79AA639B7}" srcOrd="0" destOrd="0" presId="urn:microsoft.com/office/officeart/2005/8/layout/hierarchy3"/>
    <dgm:cxn modelId="{F006BE1A-BE11-4FF7-A5ED-0BBF262C2F93}" type="presParOf" srcId="{FD23681F-ED14-4EF9-A13E-590B3358E8E6}" destId="{D890ED31-336C-4F26-948A-9853894519CB}" srcOrd="1" destOrd="0" presId="urn:microsoft.com/office/officeart/2005/8/layout/hierarchy3"/>
    <dgm:cxn modelId="{D49B3E00-A49F-4D4B-BA30-0671B492070C}" type="presParOf" srcId="{FD23681F-ED14-4EF9-A13E-590B3358E8E6}" destId="{B02C919E-BB1F-4806-8C02-8B8812D82DB8}" srcOrd="2" destOrd="0" presId="urn:microsoft.com/office/officeart/2005/8/layout/hierarchy3"/>
    <dgm:cxn modelId="{4C05F165-16FC-4F7D-8D27-4E39B728F2A5}" type="presParOf" srcId="{FD23681F-ED14-4EF9-A13E-590B3358E8E6}" destId="{4795713A-E9E8-4972-94F7-9B0A2C3B88FB}" srcOrd="3" destOrd="0" presId="urn:microsoft.com/office/officeart/2005/8/layout/hierarchy3"/>
    <dgm:cxn modelId="{4E13FEAD-58AE-441E-8423-C7FDAB9DF29D}" type="presParOf" srcId="{FD23681F-ED14-4EF9-A13E-590B3358E8E6}" destId="{1C03A542-A94A-41AC-A4AB-F0ED8D5ED799}" srcOrd="4" destOrd="0" presId="urn:microsoft.com/office/officeart/2005/8/layout/hierarchy3"/>
    <dgm:cxn modelId="{F880146A-EFEA-440E-9EC7-E98873683658}" type="presParOf" srcId="{FD23681F-ED14-4EF9-A13E-590B3358E8E6}" destId="{41B6DED2-0B48-4D9A-89A4-57C9B30833DA}" srcOrd="5" destOrd="0" presId="urn:microsoft.com/office/officeart/2005/8/layout/hierarchy3"/>
    <dgm:cxn modelId="{A381CBF2-AA99-49A6-AF63-520E330886D3}" type="presParOf" srcId="{FD23681F-ED14-4EF9-A13E-590B3358E8E6}" destId="{903698C2-C35D-425B-8B15-0752AD1015AC}" srcOrd="6" destOrd="0" presId="urn:microsoft.com/office/officeart/2005/8/layout/hierarchy3"/>
    <dgm:cxn modelId="{4A1017DC-7F29-479F-96BD-1C3F38C4C6EE}" type="presParOf" srcId="{FD23681F-ED14-4EF9-A13E-590B3358E8E6}" destId="{163FD1A0-A556-4EBC-B20D-B5018B96F73A}" srcOrd="7" destOrd="0" presId="urn:microsoft.com/office/officeart/2005/8/layout/hierarchy3"/>
    <dgm:cxn modelId="{5193185E-CF91-424C-928C-1BC3F24FE744}" type="presParOf" srcId="{5ECAACAA-07E5-40FE-B9CB-671548B1583B}" destId="{A1C4815D-B4B6-44CB-80B0-AA2D57371616}" srcOrd="2" destOrd="0" presId="urn:microsoft.com/office/officeart/2005/8/layout/hierarchy3"/>
    <dgm:cxn modelId="{FEF27BB2-8016-43BC-8472-DC2C850698CF}" type="presParOf" srcId="{A1C4815D-B4B6-44CB-80B0-AA2D57371616}" destId="{6AB8DA21-27F9-40B9-BFC3-00B3CC3252C7}" srcOrd="0" destOrd="0" presId="urn:microsoft.com/office/officeart/2005/8/layout/hierarchy3"/>
    <dgm:cxn modelId="{C8892635-81D1-4253-8CD2-018F387B876A}" type="presParOf" srcId="{6AB8DA21-27F9-40B9-BFC3-00B3CC3252C7}" destId="{134FCBCC-E909-41BB-9BE2-F9DC3447579E}" srcOrd="0" destOrd="0" presId="urn:microsoft.com/office/officeart/2005/8/layout/hierarchy3"/>
    <dgm:cxn modelId="{B1C96DA0-CC75-4DB3-A8B1-F767BE7A56C8}" type="presParOf" srcId="{6AB8DA21-27F9-40B9-BFC3-00B3CC3252C7}" destId="{DBCD9E76-A9A0-40CF-94C7-A72FF13FD31B}" srcOrd="1" destOrd="0" presId="urn:microsoft.com/office/officeart/2005/8/layout/hierarchy3"/>
    <dgm:cxn modelId="{7278E587-91FF-4ECB-B7B7-FD75F713EBC6}" type="presParOf" srcId="{A1C4815D-B4B6-44CB-80B0-AA2D57371616}" destId="{BEF5E9E6-3328-4123-9704-C4A355E4D5D9}" srcOrd="1" destOrd="0" presId="urn:microsoft.com/office/officeart/2005/8/layout/hierarchy3"/>
    <dgm:cxn modelId="{B36DB2CC-3062-4277-B2AE-1E6A2DDEF7A6}" type="presParOf" srcId="{BEF5E9E6-3328-4123-9704-C4A355E4D5D9}" destId="{46E0FDB3-D328-40CF-895E-9C21A0527BCB}" srcOrd="0" destOrd="0" presId="urn:microsoft.com/office/officeart/2005/8/layout/hierarchy3"/>
    <dgm:cxn modelId="{45B9F1E2-6B04-42E9-BF31-B699179B3BEB}" type="presParOf" srcId="{BEF5E9E6-3328-4123-9704-C4A355E4D5D9}" destId="{43AAF00A-D638-4ADF-BE61-979CF4A63934}" srcOrd="1" destOrd="0" presId="urn:microsoft.com/office/officeart/2005/8/layout/hierarchy3"/>
    <dgm:cxn modelId="{AE9D922C-64A3-43D4-8E9F-8D5A326CCA14}" type="presParOf" srcId="{BEF5E9E6-3328-4123-9704-C4A355E4D5D9}" destId="{4D670C54-0A6C-406A-9889-B7D0734E4242}" srcOrd="2" destOrd="0" presId="urn:microsoft.com/office/officeart/2005/8/layout/hierarchy3"/>
    <dgm:cxn modelId="{96D8A9AA-FF8E-4005-8679-0915EE86D84E}" type="presParOf" srcId="{BEF5E9E6-3328-4123-9704-C4A355E4D5D9}" destId="{87EB2BFD-EAE5-4264-9220-BAACC5045578}" srcOrd="3" destOrd="0" presId="urn:microsoft.com/office/officeart/2005/8/layout/hierarchy3"/>
    <dgm:cxn modelId="{34169AA5-BE12-485D-8F81-FE9A615EE5CE}" type="presParOf" srcId="{BEF5E9E6-3328-4123-9704-C4A355E4D5D9}" destId="{B736DFAF-A272-4D1D-AC52-BBB8E4C1B5C9}" srcOrd="4" destOrd="0" presId="urn:microsoft.com/office/officeart/2005/8/layout/hierarchy3"/>
    <dgm:cxn modelId="{C1CB5D70-4B35-4738-BA89-7EBB15062A2B}" type="presParOf" srcId="{BEF5E9E6-3328-4123-9704-C4A355E4D5D9}" destId="{2E063B77-28C4-46B2-A2C0-858936EB111F}" srcOrd="5" destOrd="0" presId="urn:microsoft.com/office/officeart/2005/8/layout/hierarchy3"/>
    <dgm:cxn modelId="{DB13A133-D071-420B-A454-CC0420BF30A5}" type="presParOf" srcId="{BEF5E9E6-3328-4123-9704-C4A355E4D5D9}" destId="{E9F9BDEB-F85A-418D-85CC-28234AE745D9}" srcOrd="6" destOrd="0" presId="urn:microsoft.com/office/officeart/2005/8/layout/hierarchy3"/>
    <dgm:cxn modelId="{46F0C4B1-4129-47F8-A26A-292BB4EADF49}" type="presParOf" srcId="{BEF5E9E6-3328-4123-9704-C4A355E4D5D9}" destId="{0E43431E-345F-4C41-BEE2-5D1B9C39CB1A}" srcOrd="7" destOrd="0" presId="urn:microsoft.com/office/officeart/2005/8/layout/hierarchy3"/>
    <dgm:cxn modelId="{6012C754-4921-43B8-BBCA-6464951EC3E8}" type="presParOf" srcId="{BEF5E9E6-3328-4123-9704-C4A355E4D5D9}" destId="{12C5BD6E-BCEE-415E-8BC4-029DD3862E72}" srcOrd="8" destOrd="0" presId="urn:microsoft.com/office/officeart/2005/8/layout/hierarchy3"/>
    <dgm:cxn modelId="{651259E5-F735-4614-A82C-449629D73BAE}" type="presParOf" srcId="{BEF5E9E6-3328-4123-9704-C4A355E4D5D9}" destId="{7212AE53-E5AF-4CFF-AF2A-1A955E0F5C0D}" srcOrd="9" destOrd="0" presId="urn:microsoft.com/office/officeart/2005/8/layout/hierarchy3"/>
    <dgm:cxn modelId="{DCA9BD4D-4DC9-49E9-A1C1-2AB3EAD1E723}" type="presParOf" srcId="{5ECAACAA-07E5-40FE-B9CB-671548B1583B}" destId="{DFC57F83-C2A1-4707-BFE8-3A4FA538CBF2}" srcOrd="3" destOrd="0" presId="urn:microsoft.com/office/officeart/2005/8/layout/hierarchy3"/>
    <dgm:cxn modelId="{C79F6BB4-0368-406F-BB26-C633380FA208}" type="presParOf" srcId="{DFC57F83-C2A1-4707-BFE8-3A4FA538CBF2}" destId="{649E040B-5B99-41AB-A13A-D280725248E3}" srcOrd="0" destOrd="0" presId="urn:microsoft.com/office/officeart/2005/8/layout/hierarchy3"/>
    <dgm:cxn modelId="{4807C60C-0890-4EAC-84C0-4EAE59F4BE03}" type="presParOf" srcId="{649E040B-5B99-41AB-A13A-D280725248E3}" destId="{839BF0DF-5364-4D5E-B2D2-88C52F04CFF8}" srcOrd="0" destOrd="0" presId="urn:microsoft.com/office/officeart/2005/8/layout/hierarchy3"/>
    <dgm:cxn modelId="{C137B724-C4B3-4778-A2A5-D1DC494ACEAE}" type="presParOf" srcId="{649E040B-5B99-41AB-A13A-D280725248E3}" destId="{7111775D-B285-4256-AE2A-57BFBB88B691}" srcOrd="1" destOrd="0" presId="urn:microsoft.com/office/officeart/2005/8/layout/hierarchy3"/>
    <dgm:cxn modelId="{82B5DA68-AD44-42D5-A62D-BDBF7FE5DC88}" type="presParOf" srcId="{DFC57F83-C2A1-4707-BFE8-3A4FA538CBF2}" destId="{CBAA313D-F547-4381-812B-6DE7506BB2D1}" srcOrd="1" destOrd="0" presId="urn:microsoft.com/office/officeart/2005/8/layout/hierarchy3"/>
    <dgm:cxn modelId="{745CC79E-5876-4EE7-81DD-BAA17A15B269}" type="presParOf" srcId="{CBAA313D-F547-4381-812B-6DE7506BB2D1}" destId="{0BB59142-C512-4781-A40A-679ED1D3FBC4}" srcOrd="0" destOrd="0" presId="urn:microsoft.com/office/officeart/2005/8/layout/hierarchy3"/>
    <dgm:cxn modelId="{AC1958EA-8933-4FA1-988F-2E1F69BBEEF4}" type="presParOf" srcId="{CBAA313D-F547-4381-812B-6DE7506BB2D1}" destId="{9FF03470-EDB7-4D40-8A13-8DC2FC2D3CC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E2D33-9348-4855-8FC8-1344C6E06525}" type="doc">
      <dgm:prSet loTypeId="urn:microsoft.com/office/officeart/2005/8/layout/hList6" loCatId="list" qsTypeId="urn:microsoft.com/office/officeart/2005/8/quickstyle/simple4" qsCatId="simple" csTypeId="urn:microsoft.com/office/officeart/2005/8/colors/colorful1#7" csCatId="colorful" phldr="1"/>
      <dgm:spPr/>
      <dgm:t>
        <a:bodyPr/>
        <a:lstStyle/>
        <a:p>
          <a:endParaRPr lang="zh-CN" altLang="en-US"/>
        </a:p>
      </dgm:t>
    </dgm:pt>
    <dgm:pt modelId="{6B8A79E1-5BE4-48F7-A71D-54EC0496F727}">
      <dgm:prSet phldrT="[文本]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zh-CN" altLang="en-US" sz="1900" b="1" dirty="0">
              <a:latin typeface="微软雅黑" panose="020B0503020204020204" pitchFamily="34" charset="-122"/>
              <a:ea typeface="微软雅黑" panose="020B0503020204020204" pitchFamily="34" charset="-122"/>
            </a:rPr>
            <a:t>计算单元</a:t>
          </a:r>
        </a:p>
      </dgm:t>
    </dgm:pt>
    <dgm:pt modelId="{53F809C8-0E43-42A7-B21B-736FE078B2F6}" cxnId="{8239BEF0-8C22-43C2-A2DA-2552FC30062C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627722-FE03-4241-9CCA-6C69CCAFF95D}" cxnId="{8239BEF0-8C22-43C2-A2DA-2552FC30062C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9D00C1-F2B9-43D0-BB32-93163A38A7C0}">
      <dgm:prSet phldrT="[文本]" custT="1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当一个楼层或一个水平防火分区内危险等级、火灾种类相同，可划分一个单元</a:t>
          </a:r>
        </a:p>
      </dgm:t>
    </dgm:pt>
    <dgm:pt modelId="{E585AA10-1D0C-4CA3-90D9-D5E3899A0F6D}" cxnId="{2C60E60E-229D-4429-B491-689843E9253D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C7EB07-6498-458B-94F7-DB3D9E7C1784}" cxnId="{2C60E60E-229D-4429-B491-689843E9253D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F7F248-58AA-4BAA-91A3-2F713383DB70}">
      <dgm:prSet phldrT="[文本]" custT="1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当一个楼层或一个水平防火分区内危险等级、火灾种类不同，作为不同单元计算</a:t>
          </a:r>
        </a:p>
      </dgm:t>
    </dgm:pt>
    <dgm:pt modelId="{2514C9C2-12B7-4198-959C-9C07F4406A64}" cxnId="{A836748D-450D-433A-B041-D3BAF58F7FE7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3196B7-520E-41FE-814B-6D633B48B4A6}" cxnId="{A836748D-450D-433A-B041-D3BAF58F7FE7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08686A-DC83-49FA-B152-508E7B19AAB4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保护面积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建筑物按面积确定</a:t>
          </a:r>
        </a:p>
      </dgm:t>
    </dgm:pt>
    <dgm:pt modelId="{B54B3FAB-662C-4AFA-A77D-73B41F5AE06F}" cxnId="{0AB6E2F7-1EA8-4934-9556-B79FE9321C96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8D5A68-577C-4C12-BB50-1662B0EB311F}" cxnId="{0AB6E2F7-1EA8-4934-9556-B79FE9321C96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72BC1E-9D6B-41B3-87CD-A442E9DE29B6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可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燃物露天堆场，</a:t>
          </a:r>
        </a:p>
      </dgm:t>
    </dgm:pt>
    <dgm:pt modelId="{4ADB9643-8798-49B3-9CED-0115957A4F14}" cxnId="{1A2D8EDF-C9B9-439B-A997-AC22549CFB54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44BB85-9B9F-4A7B-A7AD-7293F9AD89B5}" cxnId="{1A2D8EDF-C9B9-439B-A997-AC22549CFB54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A767F1-BA2B-4D65-AF71-16F20597F5B0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甲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乙丙类液体储罐区</a:t>
          </a:r>
        </a:p>
      </dgm:t>
    </dgm:pt>
    <dgm:pt modelId="{5723A99E-C598-4C02-9E39-125AAA85D897}" cxnId="{C11ADA15-646D-4695-894B-BDC26AB56589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F58A88-EC6A-4B41-B2B8-00BB45EBE78D}" cxnId="{C11ADA15-646D-4695-894B-BDC26AB56589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2CFC27-28AD-49EF-9A39-D7AA50EA56CB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可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燃气体储罐区</a:t>
          </a:r>
        </a:p>
      </dgm:t>
    </dgm:pt>
    <dgm:pt modelId="{F8EA49AB-1744-4800-8864-AE71C9EDA34D}" cxnId="{325827DE-43F8-4449-AEAA-55EE8EF5A8FE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91D9DA-D943-42CB-821C-F1A2DAF1B4D8}" cxnId="{325827DE-43F8-4449-AEAA-55EE8EF5A8FE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A40836-26BD-4FBD-A565-5462237A7BC0}">
      <dgm:prSet phldrT="[文本]" custT="1"/>
      <dgm:spPr>
        <a:solidFill>
          <a:srgbClr val="00C85A">
            <a:alpha val="69804"/>
          </a:srgbClr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按堆垛、储罐的占地面积确定</a:t>
          </a:r>
        </a:p>
      </dgm:t>
    </dgm:pt>
    <dgm:pt modelId="{1FC9EB22-2E71-4A2E-A60E-E2D894A4DD56}" cxnId="{93269D11-0D8B-4102-9C0B-ED15DF5E8124}" type="par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17A501-9779-4B33-BAAC-2331DB2B4414}" cxnId="{93269D11-0D8B-4102-9C0B-ED15DF5E8124}" type="sibTrans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EEC6BD-5D8B-4853-95A3-B7C4E241BB7F}" type="pres">
      <dgm:prSet presAssocID="{297E2D33-9348-4855-8FC8-1344C6E065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9615B5-A7E9-4E06-95D4-60E771ED9149}" type="pres">
      <dgm:prSet presAssocID="{6B8A79E1-5BE4-48F7-A71D-54EC0496F72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394A31-E674-4287-9367-73718BFCFECB}" type="pres">
      <dgm:prSet presAssocID="{FA627722-FE03-4241-9CCA-6C69CCAFF95D}" presName="sibTrans" presStyleCnt="0"/>
      <dgm:spPr/>
      <dgm:t>
        <a:bodyPr/>
        <a:lstStyle/>
        <a:p>
          <a:endParaRPr lang="zh-CN" altLang="en-US"/>
        </a:p>
      </dgm:t>
    </dgm:pt>
    <dgm:pt modelId="{A3429D6D-2078-45A1-AC26-E4FC134DAF47}" type="pres">
      <dgm:prSet presAssocID="{CC08686A-DC83-49FA-B152-508E7B19AA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5827DE-43F8-4449-AEAA-55EE8EF5A8FE}" srcId="{CC08686A-DC83-49FA-B152-508E7B19AAB4}" destId="{532CFC27-28AD-49EF-9A39-D7AA50EA56CB}" srcOrd="2" destOrd="0" parTransId="{F8EA49AB-1744-4800-8864-AE71C9EDA34D}" sibTransId="{6391D9DA-D943-42CB-821C-F1A2DAF1B4D8}"/>
    <dgm:cxn modelId="{A6B08859-2669-49FF-8190-260DAFE38D3F}" type="presOf" srcId="{B6F7F248-58AA-4BAA-91A3-2F713383DB70}" destId="{F69615B5-A7E9-4E06-95D4-60E771ED9149}" srcOrd="0" destOrd="2" presId="urn:microsoft.com/office/officeart/2005/8/layout/hList6"/>
    <dgm:cxn modelId="{93269D11-0D8B-4102-9C0B-ED15DF5E8124}" srcId="{CC08686A-DC83-49FA-B152-508E7B19AAB4}" destId="{95A40836-26BD-4FBD-A565-5462237A7BC0}" srcOrd="3" destOrd="0" parTransId="{1FC9EB22-2E71-4A2E-A60E-E2D894A4DD56}" sibTransId="{AD17A501-9779-4B33-BAAC-2331DB2B4414}"/>
    <dgm:cxn modelId="{0AB6E2F7-1EA8-4934-9556-B79FE9321C96}" srcId="{297E2D33-9348-4855-8FC8-1344C6E06525}" destId="{CC08686A-DC83-49FA-B152-508E7B19AAB4}" srcOrd="1" destOrd="0" parTransId="{B54B3FAB-662C-4AFA-A77D-73B41F5AE06F}" sibTransId="{FC8D5A68-577C-4C12-BB50-1662B0EB311F}"/>
    <dgm:cxn modelId="{2C60E60E-229D-4429-B491-689843E9253D}" srcId="{6B8A79E1-5BE4-48F7-A71D-54EC0496F727}" destId="{6A9D00C1-F2B9-43D0-BB32-93163A38A7C0}" srcOrd="0" destOrd="0" parTransId="{E585AA10-1D0C-4CA3-90D9-D5E3899A0F6D}" sibTransId="{B5C7EB07-6498-458B-94F7-DB3D9E7C1784}"/>
    <dgm:cxn modelId="{B2F36CD6-FAD6-4E5A-B759-58B4F20051D4}" type="presOf" srcId="{6B8A79E1-5BE4-48F7-A71D-54EC0496F727}" destId="{F69615B5-A7E9-4E06-95D4-60E771ED9149}" srcOrd="0" destOrd="0" presId="urn:microsoft.com/office/officeart/2005/8/layout/hList6"/>
    <dgm:cxn modelId="{4265CBCD-778E-41AD-967E-C230630BEDDF}" type="presOf" srcId="{297E2D33-9348-4855-8FC8-1344C6E06525}" destId="{43EEC6BD-5D8B-4853-95A3-B7C4E241BB7F}" srcOrd="0" destOrd="0" presId="urn:microsoft.com/office/officeart/2005/8/layout/hList6"/>
    <dgm:cxn modelId="{78FEC56B-6065-472B-872E-BBF7EACBB0B2}" type="presOf" srcId="{0072BC1E-9D6B-41B3-87CD-A442E9DE29B6}" destId="{A3429D6D-2078-45A1-AC26-E4FC134DAF47}" srcOrd="0" destOrd="1" presId="urn:microsoft.com/office/officeart/2005/8/layout/hList6"/>
    <dgm:cxn modelId="{A836748D-450D-433A-B041-D3BAF58F7FE7}" srcId="{6B8A79E1-5BE4-48F7-A71D-54EC0496F727}" destId="{B6F7F248-58AA-4BAA-91A3-2F713383DB70}" srcOrd="1" destOrd="0" parTransId="{2514C9C2-12B7-4198-959C-9C07F4406A64}" sibTransId="{333196B7-520E-41FE-814B-6D633B48B4A6}"/>
    <dgm:cxn modelId="{D13DDE39-3C1A-4166-B487-5914811375D3}" type="presOf" srcId="{532CFC27-28AD-49EF-9A39-D7AA50EA56CB}" destId="{A3429D6D-2078-45A1-AC26-E4FC134DAF47}" srcOrd="0" destOrd="3" presId="urn:microsoft.com/office/officeart/2005/8/layout/hList6"/>
    <dgm:cxn modelId="{8239BEF0-8C22-43C2-A2DA-2552FC30062C}" srcId="{297E2D33-9348-4855-8FC8-1344C6E06525}" destId="{6B8A79E1-5BE4-48F7-A71D-54EC0496F727}" srcOrd="0" destOrd="0" parTransId="{53F809C8-0E43-42A7-B21B-736FE078B2F6}" sibTransId="{FA627722-FE03-4241-9CCA-6C69CCAFF95D}"/>
    <dgm:cxn modelId="{C11ADA15-646D-4695-894B-BDC26AB56589}" srcId="{CC08686A-DC83-49FA-B152-508E7B19AAB4}" destId="{F4A767F1-BA2B-4D65-AF71-16F20597F5B0}" srcOrd="1" destOrd="0" parTransId="{5723A99E-C598-4C02-9E39-125AAA85D897}" sibTransId="{6FF58A88-EC6A-4B41-B2B8-00BB45EBE78D}"/>
    <dgm:cxn modelId="{D629BAEF-E391-4A44-A960-CE4ED41ACE3E}" type="presOf" srcId="{95A40836-26BD-4FBD-A565-5462237A7BC0}" destId="{A3429D6D-2078-45A1-AC26-E4FC134DAF47}" srcOrd="0" destOrd="4" presId="urn:microsoft.com/office/officeart/2005/8/layout/hList6"/>
    <dgm:cxn modelId="{AF7EF2D8-F09E-465F-BF3C-E0C7E06E6D9D}" type="presOf" srcId="{6A9D00C1-F2B9-43D0-BB32-93163A38A7C0}" destId="{F69615B5-A7E9-4E06-95D4-60E771ED9149}" srcOrd="0" destOrd="1" presId="urn:microsoft.com/office/officeart/2005/8/layout/hList6"/>
    <dgm:cxn modelId="{1A2D8EDF-C9B9-439B-A997-AC22549CFB54}" srcId="{CC08686A-DC83-49FA-B152-508E7B19AAB4}" destId="{0072BC1E-9D6B-41B3-87CD-A442E9DE29B6}" srcOrd="0" destOrd="0" parTransId="{4ADB9643-8798-49B3-9CED-0115957A4F14}" sibTransId="{8A44BB85-9B9F-4A7B-A7AD-7293F9AD89B5}"/>
    <dgm:cxn modelId="{0CF71181-515A-4D70-AFC9-191B68D7647C}" type="presOf" srcId="{F4A767F1-BA2B-4D65-AF71-16F20597F5B0}" destId="{A3429D6D-2078-45A1-AC26-E4FC134DAF47}" srcOrd="0" destOrd="2" presId="urn:microsoft.com/office/officeart/2005/8/layout/hList6"/>
    <dgm:cxn modelId="{89048D9D-A7FB-490F-B455-31A296D3B361}" type="presOf" srcId="{CC08686A-DC83-49FA-B152-508E7B19AAB4}" destId="{A3429D6D-2078-45A1-AC26-E4FC134DAF47}" srcOrd="0" destOrd="0" presId="urn:microsoft.com/office/officeart/2005/8/layout/hList6"/>
    <dgm:cxn modelId="{7A078B01-2DBC-4705-A3E2-1E587B1E7A35}" type="presParOf" srcId="{43EEC6BD-5D8B-4853-95A3-B7C4E241BB7F}" destId="{F69615B5-A7E9-4E06-95D4-60E771ED9149}" srcOrd="0" destOrd="0" presId="urn:microsoft.com/office/officeart/2005/8/layout/hList6"/>
    <dgm:cxn modelId="{78D5E6E3-E064-4D55-A975-46C0FE39C31C}" type="presParOf" srcId="{43EEC6BD-5D8B-4853-95A3-B7C4E241BB7F}" destId="{C5394A31-E674-4287-9367-73718BFCFECB}" srcOrd="1" destOrd="0" presId="urn:microsoft.com/office/officeart/2005/8/layout/hList6"/>
    <dgm:cxn modelId="{D32C7914-E013-4AC5-B1CF-4CA55E86ADFF}" type="presParOf" srcId="{43EEC6BD-5D8B-4853-95A3-B7C4E241BB7F}" destId="{A3429D6D-2078-45A1-AC26-E4FC134DAF4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EF05B-1989-4AFA-B5E9-50D8A3CE9283}" type="doc">
      <dgm:prSet loTypeId="urn:microsoft.com/office/officeart/2005/8/layout/process5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zh-CN" altLang="en-US"/>
        </a:p>
      </dgm:t>
    </dgm:pt>
    <dgm:pt modelId="{0EFD9DA5-4EBB-43BB-8741-837FC5B51C6D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确定配置场所的火灾种类和危险等级</a:t>
          </a:r>
        </a:p>
      </dgm:t>
    </dgm:pt>
    <dgm:pt modelId="{5E1579B3-6586-4F47-903C-62E9CB61B90B}" cxnId="{E25AAA32-8847-4E10-9C08-3C87AA92A6FD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0F7208-5394-485F-A0B9-316C595A0EA0}" cxnId="{E25AAA32-8847-4E10-9C08-3C87AA92A6FD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22CFC2-A4FD-46A5-A054-E2A7C277BD7D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划分计算单元，确定保护面积</a:t>
          </a:r>
        </a:p>
      </dgm:t>
    </dgm:pt>
    <dgm:pt modelId="{D033D424-7D2D-4F50-AC08-A30AA9FF1BD2}" cxnId="{8E8A0FF2-B371-42DF-9892-E20724BDDE9B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94D260-7310-45CD-AFA0-E90103AECF47}" cxnId="{8E8A0FF2-B371-42DF-9892-E20724BDDE9B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53989C-C3C4-4968-96B3-3A4FF6DA47FF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计算各计算单元的最小需配灭火级别</a:t>
          </a:r>
        </a:p>
      </dgm:t>
    </dgm:pt>
    <dgm:pt modelId="{410350E6-F02B-45EB-93F1-3AC814C0C307}" cxnId="{82342DFB-5079-4B7F-81AF-7BCB4A43F149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B8D2C5-3FC1-43E4-8BE5-E333966851F0}" cxnId="{82342DFB-5079-4B7F-81AF-7BCB4A43F149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0CAB81-6DED-41DC-A767-BD960EF3C3F6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确定各计算单元的灭火器设置点的位置和数量</a:t>
          </a:r>
        </a:p>
      </dgm:t>
    </dgm:pt>
    <dgm:pt modelId="{D053DAF1-DC77-402A-9D2B-340695E756D7}" cxnId="{B3B3D7AD-2CC2-427A-94E7-246EDB5FD4EA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0688D2-4138-4F56-B665-A6AB54FBA7D4}" cxnId="{B3B3D7AD-2CC2-427A-94E7-246EDB5FD4EA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4D31EC-880B-412D-B892-903110AF7B7E}">
      <dgm:prSet phldrT="[文本]"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灭火器设置点的最小需配灭火级别</a:t>
          </a:r>
        </a:p>
      </dgm:t>
    </dgm:pt>
    <dgm:pt modelId="{C21A005B-55A5-461E-A373-C43F64536DCF}" cxnId="{5B22A759-6D03-46C4-9550-D7C257D7E2C0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5CC526-C0B6-47DC-AD53-2B332EC7381B}" cxnId="{5B22A759-6D03-46C4-9550-D7C257D7E2C0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9CC7D6-2998-4391-A727-C7D8F9F7236A}">
      <dgm:prSet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每个设置点灭火器的类型、规格、数量</a:t>
          </a:r>
        </a:p>
      </dgm:t>
    </dgm:pt>
    <dgm:pt modelId="{49779910-1D2E-4B6B-97D5-7399F810438F}" cxnId="{0FBC0C13-3B9C-4018-9D70-F1DEA6D9876C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20F4C7-D1D9-48B8-A614-1262A8E080F3}" cxnId="{0FBC0C13-3B9C-4018-9D70-F1DEA6D9876C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41EB88F-D0AC-4FC7-9CBC-B0908EB77A5E}">
      <dgm:prSet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每具灭火器的设置方式和要求</a:t>
          </a:r>
        </a:p>
      </dgm:t>
    </dgm:pt>
    <dgm:pt modelId="{922A0F17-222D-48A9-A22E-9856F8D3C443}" cxnId="{72195973-4223-4266-8FFB-AF49BB533AA8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6E6C0F-AC45-4907-8F07-5C4573DBBE97}" cxnId="{72195973-4223-4266-8FFB-AF49BB533AA8}" type="sibTrans">
      <dgm:prSet custT="1"/>
      <dgm:spPr/>
      <dgm:t>
        <a:bodyPr/>
        <a:lstStyle/>
        <a:p>
          <a:pPr algn="l"/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891703-9D86-49A7-B745-2B1F24FDDC3D}">
      <dgm:prSet custT="1"/>
      <dgm:spPr/>
      <dgm:t>
        <a:bodyPr/>
        <a:lstStyle/>
        <a:p>
          <a:pPr algn="l"/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工程设计图上用灭火器图例和文字标明灭火器的型号、数量、位置</a:t>
          </a:r>
        </a:p>
      </dgm:t>
    </dgm:pt>
    <dgm:pt modelId="{204D6B83-8CB3-4CEF-BFE1-FF5523981158}" cxnId="{1AF963C9-0537-43DE-AEAF-3E82893969AB}" type="par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150545-3A92-462A-B587-AED7093084EC}" cxnId="{1AF963C9-0537-43DE-AEAF-3E82893969AB}" type="sibTrans">
      <dgm:prSet/>
      <dgm:spPr/>
      <dgm:t>
        <a:bodyPr/>
        <a:lstStyle/>
        <a:p>
          <a:pPr algn="l"/>
          <a:endParaRPr lang="zh-CN" altLang="en-US" sz="32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4497E7-1376-41C9-AA75-1C6F4CB5C0B1}" type="pres">
      <dgm:prSet presAssocID="{95BEF05B-1989-4AFA-B5E9-50D8A3CE92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AF905F3-002A-45BD-A64B-7506C745B2D3}" type="pres">
      <dgm:prSet presAssocID="{0EFD9DA5-4EBB-43BB-8741-837FC5B51C6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B59620-FD0D-4B00-9E25-975E2E614212}" type="pres">
      <dgm:prSet presAssocID="{900F7208-5394-485F-A0B9-316C595A0EA0}" presName="sibTrans" presStyleLbl="sibTrans2D1" presStyleIdx="0" presStyleCnt="7"/>
      <dgm:spPr/>
      <dgm:t>
        <a:bodyPr/>
        <a:lstStyle/>
        <a:p>
          <a:endParaRPr lang="zh-CN" altLang="en-US"/>
        </a:p>
      </dgm:t>
    </dgm:pt>
    <dgm:pt modelId="{0E6C7EC9-4ACF-4466-8FC9-5F6C9E5750DF}" type="pres">
      <dgm:prSet presAssocID="{900F7208-5394-485F-A0B9-316C595A0EA0}" presName="connectorText" presStyleLbl="sibTrans2D1" presStyleIdx="0" presStyleCnt="7"/>
      <dgm:spPr/>
      <dgm:t>
        <a:bodyPr/>
        <a:lstStyle/>
        <a:p>
          <a:endParaRPr lang="zh-CN" altLang="en-US"/>
        </a:p>
      </dgm:t>
    </dgm:pt>
    <dgm:pt modelId="{4762D4CD-76C2-4731-834A-A46778452491}" type="pres">
      <dgm:prSet presAssocID="{EA22CFC2-A4FD-46A5-A054-E2A7C277BD7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5A1EBC-3C1C-427A-A571-F807EBD0D6EE}" type="pres">
      <dgm:prSet presAssocID="{E894D260-7310-45CD-AFA0-E90103AECF47}" presName="sibTrans" presStyleLbl="sibTrans2D1" presStyleIdx="1" presStyleCnt="7"/>
      <dgm:spPr/>
      <dgm:t>
        <a:bodyPr/>
        <a:lstStyle/>
        <a:p>
          <a:endParaRPr lang="zh-CN" altLang="en-US"/>
        </a:p>
      </dgm:t>
    </dgm:pt>
    <dgm:pt modelId="{75AFB163-D017-4788-BAA6-6184746FF508}" type="pres">
      <dgm:prSet presAssocID="{E894D260-7310-45CD-AFA0-E90103AECF47}" presName="connectorText" presStyleLbl="sibTrans2D1" presStyleIdx="1" presStyleCnt="7"/>
      <dgm:spPr/>
      <dgm:t>
        <a:bodyPr/>
        <a:lstStyle/>
        <a:p>
          <a:endParaRPr lang="zh-CN" altLang="en-US"/>
        </a:p>
      </dgm:t>
    </dgm:pt>
    <dgm:pt modelId="{358D1477-5F5C-4821-9CBE-FE0BBC2BE918}" type="pres">
      <dgm:prSet presAssocID="{6C53989C-C3C4-4968-96B3-3A4FF6DA47F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11B316-C65A-4321-905D-8A64C9696BF8}" type="pres">
      <dgm:prSet presAssocID="{11B8D2C5-3FC1-43E4-8BE5-E333966851F0}" presName="sibTrans" presStyleLbl="sibTrans2D1" presStyleIdx="2" presStyleCnt="7"/>
      <dgm:spPr/>
      <dgm:t>
        <a:bodyPr/>
        <a:lstStyle/>
        <a:p>
          <a:endParaRPr lang="zh-CN" altLang="en-US"/>
        </a:p>
      </dgm:t>
    </dgm:pt>
    <dgm:pt modelId="{CAB55B6D-E725-4F66-A43C-E24738032462}" type="pres">
      <dgm:prSet presAssocID="{11B8D2C5-3FC1-43E4-8BE5-E333966851F0}" presName="connectorText" presStyleLbl="sibTrans2D1" presStyleIdx="2" presStyleCnt="7"/>
      <dgm:spPr/>
      <dgm:t>
        <a:bodyPr/>
        <a:lstStyle/>
        <a:p>
          <a:endParaRPr lang="zh-CN" altLang="en-US"/>
        </a:p>
      </dgm:t>
    </dgm:pt>
    <dgm:pt modelId="{7DC82757-EE07-44A2-81EB-ACAA7942D7C4}" type="pres">
      <dgm:prSet presAssocID="{510CAB81-6DED-41DC-A767-BD960EF3C3F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A76E01-438C-42E2-9D9A-C2F015CDD2E8}" type="pres">
      <dgm:prSet presAssocID="{2C0688D2-4138-4F56-B665-A6AB54FBA7D4}" presName="sibTrans" presStyleLbl="sibTrans2D1" presStyleIdx="3" presStyleCnt="7"/>
      <dgm:spPr/>
      <dgm:t>
        <a:bodyPr/>
        <a:lstStyle/>
        <a:p>
          <a:endParaRPr lang="zh-CN" altLang="en-US"/>
        </a:p>
      </dgm:t>
    </dgm:pt>
    <dgm:pt modelId="{6D79F619-33C5-47FC-BD36-A5E3F5816332}" type="pres">
      <dgm:prSet presAssocID="{2C0688D2-4138-4F56-B665-A6AB54FBA7D4}" presName="connectorText" presStyleLbl="sibTrans2D1" presStyleIdx="3" presStyleCnt="7"/>
      <dgm:spPr/>
      <dgm:t>
        <a:bodyPr/>
        <a:lstStyle/>
        <a:p>
          <a:endParaRPr lang="zh-CN" altLang="en-US"/>
        </a:p>
      </dgm:t>
    </dgm:pt>
    <dgm:pt modelId="{B56E1360-047B-49AC-98E1-E1BECAA93459}" type="pres">
      <dgm:prSet presAssocID="{DB4D31EC-880B-412D-B892-903110AF7B7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52FB5E-1711-485A-9050-3A81BEB8CA8C}" type="pres">
      <dgm:prSet presAssocID="{1D5CC526-C0B6-47DC-AD53-2B332EC7381B}" presName="sibTrans" presStyleLbl="sibTrans2D1" presStyleIdx="4" presStyleCnt="7"/>
      <dgm:spPr/>
      <dgm:t>
        <a:bodyPr/>
        <a:lstStyle/>
        <a:p>
          <a:endParaRPr lang="zh-CN" altLang="en-US"/>
        </a:p>
      </dgm:t>
    </dgm:pt>
    <dgm:pt modelId="{E04E2FE4-1CB0-441E-BB75-A0D2AA7672B7}" type="pres">
      <dgm:prSet presAssocID="{1D5CC526-C0B6-47DC-AD53-2B332EC7381B}" presName="connectorText" presStyleLbl="sibTrans2D1" presStyleIdx="4" presStyleCnt="7"/>
      <dgm:spPr/>
      <dgm:t>
        <a:bodyPr/>
        <a:lstStyle/>
        <a:p>
          <a:endParaRPr lang="zh-CN" altLang="en-US"/>
        </a:p>
      </dgm:t>
    </dgm:pt>
    <dgm:pt modelId="{CAF6EDDC-70B8-4D81-9E56-71CE05E7BD7B}" type="pres">
      <dgm:prSet presAssocID="{7A9CC7D6-2998-4391-A727-C7D8F9F7236A}" presName="node" presStyleLbl="node1" presStyleIdx="5" presStyleCnt="8" custLinFactNeighborX="-2107" custLinFactNeighborY="8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365B2A-4D24-4B3B-81A6-072DE14ABB2A}" type="pres">
      <dgm:prSet presAssocID="{D220F4C7-D1D9-48B8-A614-1262A8E080F3}" presName="sibTrans" presStyleLbl="sibTrans2D1" presStyleIdx="5" presStyleCnt="7"/>
      <dgm:spPr/>
      <dgm:t>
        <a:bodyPr/>
        <a:lstStyle/>
        <a:p>
          <a:endParaRPr lang="zh-CN" altLang="en-US"/>
        </a:p>
      </dgm:t>
    </dgm:pt>
    <dgm:pt modelId="{5420A8E7-8274-410A-9CF1-44C966A947FA}" type="pres">
      <dgm:prSet presAssocID="{D220F4C7-D1D9-48B8-A614-1262A8E080F3}" presName="connectorText" presStyleLbl="sibTrans2D1" presStyleIdx="5" presStyleCnt="7"/>
      <dgm:spPr/>
      <dgm:t>
        <a:bodyPr/>
        <a:lstStyle/>
        <a:p>
          <a:endParaRPr lang="zh-CN" altLang="en-US"/>
        </a:p>
      </dgm:t>
    </dgm:pt>
    <dgm:pt modelId="{5E37C8D9-9070-41E3-BE55-DA2049FBDFE5}" type="pres">
      <dgm:prSet presAssocID="{C41EB88F-D0AC-4FC7-9CBC-B0908EB77A5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353990-7E64-4F48-8BB2-41BF113F4B52}" type="pres">
      <dgm:prSet presAssocID="{3F6E6C0F-AC45-4907-8F07-5C4573DBBE97}" presName="sibTrans" presStyleLbl="sibTrans2D1" presStyleIdx="6" presStyleCnt="7"/>
      <dgm:spPr/>
      <dgm:t>
        <a:bodyPr/>
        <a:lstStyle/>
        <a:p>
          <a:endParaRPr lang="zh-CN" altLang="en-US"/>
        </a:p>
      </dgm:t>
    </dgm:pt>
    <dgm:pt modelId="{406EF76F-4C51-4AEA-A743-9513F860236C}" type="pres">
      <dgm:prSet presAssocID="{3F6E6C0F-AC45-4907-8F07-5C4573DBBE97}" presName="connectorText" presStyleLbl="sibTrans2D1" presStyleIdx="6" presStyleCnt="7"/>
      <dgm:spPr/>
      <dgm:t>
        <a:bodyPr/>
        <a:lstStyle/>
        <a:p>
          <a:endParaRPr lang="zh-CN" altLang="en-US"/>
        </a:p>
      </dgm:t>
    </dgm:pt>
    <dgm:pt modelId="{351DD0F6-2614-4FA2-89EE-298670530962}" type="pres">
      <dgm:prSet presAssocID="{22891703-9D86-49A7-B745-2B1F24FDDC3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4FC4D2A-E933-43BB-B5D6-124DC80F62A8}" type="presOf" srcId="{95BEF05B-1989-4AFA-B5E9-50D8A3CE9283}" destId="{744497E7-1376-41C9-AA75-1C6F4CB5C0B1}" srcOrd="0" destOrd="0" presId="urn:microsoft.com/office/officeart/2005/8/layout/process5"/>
    <dgm:cxn modelId="{E25AAA32-8847-4E10-9C08-3C87AA92A6FD}" srcId="{95BEF05B-1989-4AFA-B5E9-50D8A3CE9283}" destId="{0EFD9DA5-4EBB-43BB-8741-837FC5B51C6D}" srcOrd="0" destOrd="0" parTransId="{5E1579B3-6586-4F47-903C-62E9CB61B90B}" sibTransId="{900F7208-5394-485F-A0B9-316C595A0EA0}"/>
    <dgm:cxn modelId="{5B22A759-6D03-46C4-9550-D7C257D7E2C0}" srcId="{95BEF05B-1989-4AFA-B5E9-50D8A3CE9283}" destId="{DB4D31EC-880B-412D-B892-903110AF7B7E}" srcOrd="4" destOrd="0" parTransId="{C21A005B-55A5-461E-A373-C43F64536DCF}" sibTransId="{1D5CC526-C0B6-47DC-AD53-2B332EC7381B}"/>
    <dgm:cxn modelId="{82342DFB-5079-4B7F-81AF-7BCB4A43F149}" srcId="{95BEF05B-1989-4AFA-B5E9-50D8A3CE9283}" destId="{6C53989C-C3C4-4968-96B3-3A4FF6DA47FF}" srcOrd="2" destOrd="0" parTransId="{410350E6-F02B-45EB-93F1-3AC814C0C307}" sibTransId="{11B8D2C5-3FC1-43E4-8BE5-E333966851F0}"/>
    <dgm:cxn modelId="{73EC9782-FB89-45B9-A59B-E84A4CBA054D}" type="presOf" srcId="{3F6E6C0F-AC45-4907-8F07-5C4573DBBE97}" destId="{87353990-7E64-4F48-8BB2-41BF113F4B52}" srcOrd="0" destOrd="0" presId="urn:microsoft.com/office/officeart/2005/8/layout/process5"/>
    <dgm:cxn modelId="{0B104A7A-3AF4-4EE4-A426-4705517CE8E6}" type="presOf" srcId="{DB4D31EC-880B-412D-B892-903110AF7B7E}" destId="{B56E1360-047B-49AC-98E1-E1BECAA93459}" srcOrd="0" destOrd="0" presId="urn:microsoft.com/office/officeart/2005/8/layout/process5"/>
    <dgm:cxn modelId="{1D8F4EA3-8DD3-4D50-89F9-B10E89D34D2B}" type="presOf" srcId="{1D5CC526-C0B6-47DC-AD53-2B332EC7381B}" destId="{F652FB5E-1711-485A-9050-3A81BEB8CA8C}" srcOrd="0" destOrd="0" presId="urn:microsoft.com/office/officeart/2005/8/layout/process5"/>
    <dgm:cxn modelId="{FDC09A9D-1A74-4C6E-82F0-C3CFDCBEBB27}" type="presOf" srcId="{E894D260-7310-45CD-AFA0-E90103AECF47}" destId="{75AFB163-D017-4788-BAA6-6184746FF508}" srcOrd="1" destOrd="0" presId="urn:microsoft.com/office/officeart/2005/8/layout/process5"/>
    <dgm:cxn modelId="{FB7A1B7B-8A08-473C-9DAB-B095492004BA}" type="presOf" srcId="{2C0688D2-4138-4F56-B665-A6AB54FBA7D4}" destId="{6D79F619-33C5-47FC-BD36-A5E3F5816332}" srcOrd="1" destOrd="0" presId="urn:microsoft.com/office/officeart/2005/8/layout/process5"/>
    <dgm:cxn modelId="{DEEBCFBC-5773-473F-B396-8819827BEF02}" type="presOf" srcId="{EA22CFC2-A4FD-46A5-A054-E2A7C277BD7D}" destId="{4762D4CD-76C2-4731-834A-A46778452491}" srcOrd="0" destOrd="0" presId="urn:microsoft.com/office/officeart/2005/8/layout/process5"/>
    <dgm:cxn modelId="{8E8A0FF2-B371-42DF-9892-E20724BDDE9B}" srcId="{95BEF05B-1989-4AFA-B5E9-50D8A3CE9283}" destId="{EA22CFC2-A4FD-46A5-A054-E2A7C277BD7D}" srcOrd="1" destOrd="0" parTransId="{D033D424-7D2D-4F50-AC08-A30AA9FF1BD2}" sibTransId="{E894D260-7310-45CD-AFA0-E90103AECF47}"/>
    <dgm:cxn modelId="{71CAB11A-C259-4568-A346-CB0CE1AC7C4B}" type="presOf" srcId="{E894D260-7310-45CD-AFA0-E90103AECF47}" destId="{3F5A1EBC-3C1C-427A-A571-F807EBD0D6EE}" srcOrd="0" destOrd="0" presId="urn:microsoft.com/office/officeart/2005/8/layout/process5"/>
    <dgm:cxn modelId="{B3B3D7AD-2CC2-427A-94E7-246EDB5FD4EA}" srcId="{95BEF05B-1989-4AFA-B5E9-50D8A3CE9283}" destId="{510CAB81-6DED-41DC-A767-BD960EF3C3F6}" srcOrd="3" destOrd="0" parTransId="{D053DAF1-DC77-402A-9D2B-340695E756D7}" sibTransId="{2C0688D2-4138-4F56-B665-A6AB54FBA7D4}"/>
    <dgm:cxn modelId="{B1EFD461-6E6B-45FA-B550-F811168E272E}" type="presOf" srcId="{3F6E6C0F-AC45-4907-8F07-5C4573DBBE97}" destId="{406EF76F-4C51-4AEA-A743-9513F860236C}" srcOrd="1" destOrd="0" presId="urn:microsoft.com/office/officeart/2005/8/layout/process5"/>
    <dgm:cxn modelId="{35C0E255-1F51-4814-811F-1ACFE39AD2AA}" type="presOf" srcId="{510CAB81-6DED-41DC-A767-BD960EF3C3F6}" destId="{7DC82757-EE07-44A2-81EB-ACAA7942D7C4}" srcOrd="0" destOrd="0" presId="urn:microsoft.com/office/officeart/2005/8/layout/process5"/>
    <dgm:cxn modelId="{E4BAD9D1-5EA2-43F2-B0D7-D407ADCDE097}" type="presOf" srcId="{C41EB88F-D0AC-4FC7-9CBC-B0908EB77A5E}" destId="{5E37C8D9-9070-41E3-BE55-DA2049FBDFE5}" srcOrd="0" destOrd="0" presId="urn:microsoft.com/office/officeart/2005/8/layout/process5"/>
    <dgm:cxn modelId="{1AF963C9-0537-43DE-AEAF-3E82893969AB}" srcId="{95BEF05B-1989-4AFA-B5E9-50D8A3CE9283}" destId="{22891703-9D86-49A7-B745-2B1F24FDDC3D}" srcOrd="7" destOrd="0" parTransId="{204D6B83-8CB3-4CEF-BFE1-FF5523981158}" sibTransId="{03150545-3A92-462A-B587-AED7093084EC}"/>
    <dgm:cxn modelId="{84EDB78D-E2A5-4CC2-811D-B4E90C278A62}" type="presOf" srcId="{0EFD9DA5-4EBB-43BB-8741-837FC5B51C6D}" destId="{7AF905F3-002A-45BD-A64B-7506C745B2D3}" srcOrd="0" destOrd="0" presId="urn:microsoft.com/office/officeart/2005/8/layout/process5"/>
    <dgm:cxn modelId="{019922C7-3725-4160-A6EA-087F8317E0A0}" type="presOf" srcId="{7A9CC7D6-2998-4391-A727-C7D8F9F7236A}" destId="{CAF6EDDC-70B8-4D81-9E56-71CE05E7BD7B}" srcOrd="0" destOrd="0" presId="urn:microsoft.com/office/officeart/2005/8/layout/process5"/>
    <dgm:cxn modelId="{D08AD5D2-4C5B-4123-9BA4-BAECC35C9CD5}" type="presOf" srcId="{1D5CC526-C0B6-47DC-AD53-2B332EC7381B}" destId="{E04E2FE4-1CB0-441E-BB75-A0D2AA7672B7}" srcOrd="1" destOrd="0" presId="urn:microsoft.com/office/officeart/2005/8/layout/process5"/>
    <dgm:cxn modelId="{72195973-4223-4266-8FFB-AF49BB533AA8}" srcId="{95BEF05B-1989-4AFA-B5E9-50D8A3CE9283}" destId="{C41EB88F-D0AC-4FC7-9CBC-B0908EB77A5E}" srcOrd="6" destOrd="0" parTransId="{922A0F17-222D-48A9-A22E-9856F8D3C443}" sibTransId="{3F6E6C0F-AC45-4907-8F07-5C4573DBBE97}"/>
    <dgm:cxn modelId="{0FBC0C13-3B9C-4018-9D70-F1DEA6D9876C}" srcId="{95BEF05B-1989-4AFA-B5E9-50D8A3CE9283}" destId="{7A9CC7D6-2998-4391-A727-C7D8F9F7236A}" srcOrd="5" destOrd="0" parTransId="{49779910-1D2E-4B6B-97D5-7399F810438F}" sibTransId="{D220F4C7-D1D9-48B8-A614-1262A8E080F3}"/>
    <dgm:cxn modelId="{CD2100CE-6A75-4304-B1D2-29ADA73D4B4B}" type="presOf" srcId="{6C53989C-C3C4-4968-96B3-3A4FF6DA47FF}" destId="{358D1477-5F5C-4821-9CBE-FE0BBC2BE918}" srcOrd="0" destOrd="0" presId="urn:microsoft.com/office/officeart/2005/8/layout/process5"/>
    <dgm:cxn modelId="{C30BB5AC-4CE3-4BC9-BDCA-850AEB9993C9}" type="presOf" srcId="{22891703-9D86-49A7-B745-2B1F24FDDC3D}" destId="{351DD0F6-2614-4FA2-89EE-298670530962}" srcOrd="0" destOrd="0" presId="urn:microsoft.com/office/officeart/2005/8/layout/process5"/>
    <dgm:cxn modelId="{B8E7CC9F-D8FC-4FEA-8A96-7D122D8A9533}" type="presOf" srcId="{2C0688D2-4138-4F56-B665-A6AB54FBA7D4}" destId="{E9A76E01-438C-42E2-9D9A-C2F015CDD2E8}" srcOrd="0" destOrd="0" presId="urn:microsoft.com/office/officeart/2005/8/layout/process5"/>
    <dgm:cxn modelId="{3D0A948C-3689-4F15-A7AC-9AC425745685}" type="presOf" srcId="{D220F4C7-D1D9-48B8-A614-1262A8E080F3}" destId="{5420A8E7-8274-410A-9CF1-44C966A947FA}" srcOrd="1" destOrd="0" presId="urn:microsoft.com/office/officeart/2005/8/layout/process5"/>
    <dgm:cxn modelId="{DBDBAAC4-4E85-4388-BD8A-51996E2042FC}" type="presOf" srcId="{D220F4C7-D1D9-48B8-A614-1262A8E080F3}" destId="{03365B2A-4D24-4B3B-81A6-072DE14ABB2A}" srcOrd="0" destOrd="0" presId="urn:microsoft.com/office/officeart/2005/8/layout/process5"/>
    <dgm:cxn modelId="{1E2E9057-0873-4A39-BE38-C6DED84F9A41}" type="presOf" srcId="{11B8D2C5-3FC1-43E4-8BE5-E333966851F0}" destId="{CAB55B6D-E725-4F66-A43C-E24738032462}" srcOrd="1" destOrd="0" presId="urn:microsoft.com/office/officeart/2005/8/layout/process5"/>
    <dgm:cxn modelId="{583C9A56-7F29-4224-BFCE-F07EB0F5365C}" type="presOf" srcId="{11B8D2C5-3FC1-43E4-8BE5-E333966851F0}" destId="{1411B316-C65A-4321-905D-8A64C9696BF8}" srcOrd="0" destOrd="0" presId="urn:microsoft.com/office/officeart/2005/8/layout/process5"/>
    <dgm:cxn modelId="{2070F64A-540F-409D-82EB-11B3F49C2F23}" type="presOf" srcId="{900F7208-5394-485F-A0B9-316C595A0EA0}" destId="{B4B59620-FD0D-4B00-9E25-975E2E614212}" srcOrd="0" destOrd="0" presId="urn:microsoft.com/office/officeart/2005/8/layout/process5"/>
    <dgm:cxn modelId="{EF771351-3931-4A11-878B-31A58D1D5727}" type="presOf" srcId="{900F7208-5394-485F-A0B9-316C595A0EA0}" destId="{0E6C7EC9-4ACF-4466-8FC9-5F6C9E5750DF}" srcOrd="1" destOrd="0" presId="urn:microsoft.com/office/officeart/2005/8/layout/process5"/>
    <dgm:cxn modelId="{228BC9D2-43A0-4124-AFE9-C4D2C133E0D1}" type="presParOf" srcId="{744497E7-1376-41C9-AA75-1C6F4CB5C0B1}" destId="{7AF905F3-002A-45BD-A64B-7506C745B2D3}" srcOrd="0" destOrd="0" presId="urn:microsoft.com/office/officeart/2005/8/layout/process5"/>
    <dgm:cxn modelId="{5E214F34-974E-4E55-94B3-C792B6FE7D35}" type="presParOf" srcId="{744497E7-1376-41C9-AA75-1C6F4CB5C0B1}" destId="{B4B59620-FD0D-4B00-9E25-975E2E614212}" srcOrd="1" destOrd="0" presId="urn:microsoft.com/office/officeart/2005/8/layout/process5"/>
    <dgm:cxn modelId="{884E8476-4D14-4319-9EFA-506D77898C38}" type="presParOf" srcId="{B4B59620-FD0D-4B00-9E25-975E2E614212}" destId="{0E6C7EC9-4ACF-4466-8FC9-5F6C9E5750DF}" srcOrd="0" destOrd="0" presId="urn:microsoft.com/office/officeart/2005/8/layout/process5"/>
    <dgm:cxn modelId="{D783EC48-1CD9-46FC-9F7E-5B6A823A4285}" type="presParOf" srcId="{744497E7-1376-41C9-AA75-1C6F4CB5C0B1}" destId="{4762D4CD-76C2-4731-834A-A46778452491}" srcOrd="2" destOrd="0" presId="urn:microsoft.com/office/officeart/2005/8/layout/process5"/>
    <dgm:cxn modelId="{09CE96F1-75CA-4CB2-98E7-D374B966EA33}" type="presParOf" srcId="{744497E7-1376-41C9-AA75-1C6F4CB5C0B1}" destId="{3F5A1EBC-3C1C-427A-A571-F807EBD0D6EE}" srcOrd="3" destOrd="0" presId="urn:microsoft.com/office/officeart/2005/8/layout/process5"/>
    <dgm:cxn modelId="{75C375F9-B6A6-4E04-BE06-4FB71BAA3598}" type="presParOf" srcId="{3F5A1EBC-3C1C-427A-A571-F807EBD0D6EE}" destId="{75AFB163-D017-4788-BAA6-6184746FF508}" srcOrd="0" destOrd="0" presId="urn:microsoft.com/office/officeart/2005/8/layout/process5"/>
    <dgm:cxn modelId="{43DA025D-117E-4675-B595-203095DB852D}" type="presParOf" srcId="{744497E7-1376-41C9-AA75-1C6F4CB5C0B1}" destId="{358D1477-5F5C-4821-9CBE-FE0BBC2BE918}" srcOrd="4" destOrd="0" presId="urn:microsoft.com/office/officeart/2005/8/layout/process5"/>
    <dgm:cxn modelId="{3BE05A59-2C36-46CB-943F-185A1ED232C7}" type="presParOf" srcId="{744497E7-1376-41C9-AA75-1C6F4CB5C0B1}" destId="{1411B316-C65A-4321-905D-8A64C9696BF8}" srcOrd="5" destOrd="0" presId="urn:microsoft.com/office/officeart/2005/8/layout/process5"/>
    <dgm:cxn modelId="{D3521A39-B05A-4965-8584-61E1BB6301AD}" type="presParOf" srcId="{1411B316-C65A-4321-905D-8A64C9696BF8}" destId="{CAB55B6D-E725-4F66-A43C-E24738032462}" srcOrd="0" destOrd="0" presId="urn:microsoft.com/office/officeart/2005/8/layout/process5"/>
    <dgm:cxn modelId="{1FC48854-2F4D-4FD8-A3B7-AD385DCD2752}" type="presParOf" srcId="{744497E7-1376-41C9-AA75-1C6F4CB5C0B1}" destId="{7DC82757-EE07-44A2-81EB-ACAA7942D7C4}" srcOrd="6" destOrd="0" presId="urn:microsoft.com/office/officeart/2005/8/layout/process5"/>
    <dgm:cxn modelId="{A2FD761D-AAC2-457C-9D01-729FC8333591}" type="presParOf" srcId="{744497E7-1376-41C9-AA75-1C6F4CB5C0B1}" destId="{E9A76E01-438C-42E2-9D9A-C2F015CDD2E8}" srcOrd="7" destOrd="0" presId="urn:microsoft.com/office/officeart/2005/8/layout/process5"/>
    <dgm:cxn modelId="{3B481DC6-CB8C-4339-86CD-B93C05880E19}" type="presParOf" srcId="{E9A76E01-438C-42E2-9D9A-C2F015CDD2E8}" destId="{6D79F619-33C5-47FC-BD36-A5E3F5816332}" srcOrd="0" destOrd="0" presId="urn:microsoft.com/office/officeart/2005/8/layout/process5"/>
    <dgm:cxn modelId="{27880D88-053D-4D0E-A810-FD3FDBF72A66}" type="presParOf" srcId="{744497E7-1376-41C9-AA75-1C6F4CB5C0B1}" destId="{B56E1360-047B-49AC-98E1-E1BECAA93459}" srcOrd="8" destOrd="0" presId="urn:microsoft.com/office/officeart/2005/8/layout/process5"/>
    <dgm:cxn modelId="{DC2AFAC7-90F6-4716-BC8D-EC0C2EC54630}" type="presParOf" srcId="{744497E7-1376-41C9-AA75-1C6F4CB5C0B1}" destId="{F652FB5E-1711-485A-9050-3A81BEB8CA8C}" srcOrd="9" destOrd="0" presId="urn:microsoft.com/office/officeart/2005/8/layout/process5"/>
    <dgm:cxn modelId="{ABFD0D8D-368F-4800-891C-2E5024E3E373}" type="presParOf" srcId="{F652FB5E-1711-485A-9050-3A81BEB8CA8C}" destId="{E04E2FE4-1CB0-441E-BB75-A0D2AA7672B7}" srcOrd="0" destOrd="0" presId="urn:microsoft.com/office/officeart/2005/8/layout/process5"/>
    <dgm:cxn modelId="{8A7B0095-9ECA-4830-85C0-BB95086F4EF3}" type="presParOf" srcId="{744497E7-1376-41C9-AA75-1C6F4CB5C0B1}" destId="{CAF6EDDC-70B8-4D81-9E56-71CE05E7BD7B}" srcOrd="10" destOrd="0" presId="urn:microsoft.com/office/officeart/2005/8/layout/process5"/>
    <dgm:cxn modelId="{23BD1633-9505-440E-870B-56986BC7A686}" type="presParOf" srcId="{744497E7-1376-41C9-AA75-1C6F4CB5C0B1}" destId="{03365B2A-4D24-4B3B-81A6-072DE14ABB2A}" srcOrd="11" destOrd="0" presId="urn:microsoft.com/office/officeart/2005/8/layout/process5"/>
    <dgm:cxn modelId="{721B2E2D-FD8C-4142-A3FF-E595499EF5F2}" type="presParOf" srcId="{03365B2A-4D24-4B3B-81A6-072DE14ABB2A}" destId="{5420A8E7-8274-410A-9CF1-44C966A947FA}" srcOrd="0" destOrd="0" presId="urn:microsoft.com/office/officeart/2005/8/layout/process5"/>
    <dgm:cxn modelId="{80A8BE38-7E43-48E1-82E4-F995098A6BAD}" type="presParOf" srcId="{744497E7-1376-41C9-AA75-1C6F4CB5C0B1}" destId="{5E37C8D9-9070-41E3-BE55-DA2049FBDFE5}" srcOrd="12" destOrd="0" presId="urn:microsoft.com/office/officeart/2005/8/layout/process5"/>
    <dgm:cxn modelId="{BB0EF152-F7E7-4486-AEC2-FE0218D59B8F}" type="presParOf" srcId="{744497E7-1376-41C9-AA75-1C6F4CB5C0B1}" destId="{87353990-7E64-4F48-8BB2-41BF113F4B52}" srcOrd="13" destOrd="0" presId="urn:microsoft.com/office/officeart/2005/8/layout/process5"/>
    <dgm:cxn modelId="{E8D9990B-86E8-43BB-A0BB-45FAFAB7C1F1}" type="presParOf" srcId="{87353990-7E64-4F48-8BB2-41BF113F4B52}" destId="{406EF76F-4C51-4AEA-A743-9513F860236C}" srcOrd="0" destOrd="0" presId="urn:microsoft.com/office/officeart/2005/8/layout/process5"/>
    <dgm:cxn modelId="{6AEACC45-1001-4A66-BB87-6A08D71E5781}" type="presParOf" srcId="{744497E7-1376-41C9-AA75-1C6F4CB5C0B1}" destId="{351DD0F6-2614-4FA2-89EE-298670530962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286276" cy="4494515"/>
        <a:chOff x="0" y="0"/>
        <a:chExt cx="9286276" cy="4494515"/>
      </a:xfrm>
    </dsp:grpSpPr>
    <dsp:sp modelId="{312E4F3C-F235-43AB-BE55-58873486B61E}">
      <dsp:nvSpPr>
        <dsp:cNvPr id="3" name="圆角矩形 2"/>
        <dsp:cNvSpPr/>
      </dsp:nvSpPr>
      <dsp:spPr bwMode="white">
        <a:xfrm>
          <a:off x="666780" y="0"/>
          <a:ext cx="1239866" cy="61993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首位字母 </a:t>
          </a:r>
        </a:p>
      </dsp:txBody>
      <dsp:txXfrm>
        <a:off x="666780" y="0"/>
        <a:ext cx="1239866" cy="619933"/>
      </dsp:txXfrm>
    </dsp:sp>
    <dsp:sp modelId="{90338CA2-A614-425E-BE9D-846EE8F37256}">
      <dsp:nvSpPr>
        <dsp:cNvPr id="5" name="任意多边形 4"/>
        <dsp:cNvSpPr/>
      </dsp:nvSpPr>
      <dsp:spPr bwMode="white">
        <a:xfrm>
          <a:off x="790767" y="619933"/>
          <a:ext cx="438330" cy="941880"/>
        </a:xfrm>
        <a:custGeom>
          <a:avLst/>
          <a:gdLst/>
          <a:ahLst/>
          <a:cxnLst/>
          <a:pathLst>
            <a:path w="690" h="1483">
              <a:moveTo>
                <a:pt x="0" y="0"/>
              </a:moveTo>
              <a:lnTo>
                <a:pt x="0" y="1483"/>
              </a:lnTo>
              <a:lnTo>
                <a:pt x="690" y="148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790767" y="619933"/>
        <a:ext cx="438330" cy="941880"/>
      </dsp:txXfrm>
    </dsp:sp>
    <dsp:sp modelId="{AFA68108-287B-4269-918D-169E05BF3A65}">
      <dsp:nvSpPr>
        <dsp:cNvPr id="6" name="圆角矩形 5"/>
        <dsp:cNvSpPr/>
      </dsp:nvSpPr>
      <dsp:spPr bwMode="white">
        <a:xfrm>
          <a:off x="1229097" y="720982"/>
          <a:ext cx="1239529" cy="1681662"/>
        </a:xfrm>
        <a:prstGeom prst="roundRect">
          <a:avLst>
            <a:gd name="adj" fmla="val 10000"/>
          </a:avLst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灭火器</a:t>
          </a:r>
          <a:endParaRPr>
            <a:solidFill>
              <a:schemeClr val="dk1"/>
            </a:solidFill>
          </a:endParaRPr>
        </a:p>
      </dsp:txBody>
      <dsp:txXfrm>
        <a:off x="1229097" y="720982"/>
        <a:ext cx="1239529" cy="1681662"/>
      </dsp:txXfrm>
    </dsp:sp>
    <dsp:sp modelId="{3ED74C15-97D6-4E87-91BC-01F7AD4D5D41}">
      <dsp:nvSpPr>
        <dsp:cNvPr id="7" name="圆角矩形 6"/>
        <dsp:cNvSpPr/>
      </dsp:nvSpPr>
      <dsp:spPr bwMode="white">
        <a:xfrm>
          <a:off x="2434049" y="0"/>
          <a:ext cx="1239866" cy="61993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第二位字母</a:t>
          </a:r>
        </a:p>
      </dsp:txBody>
      <dsp:txXfrm>
        <a:off x="2434049" y="0"/>
        <a:ext cx="1239866" cy="619933"/>
      </dsp:txXfrm>
    </dsp:sp>
    <dsp:sp modelId="{A8985F3B-99FB-4CAB-86CF-3DF79AA639B7}">
      <dsp:nvSpPr>
        <dsp:cNvPr id="9" name="任意多边形 8"/>
        <dsp:cNvSpPr/>
      </dsp:nvSpPr>
      <dsp:spPr bwMode="white">
        <a:xfrm>
          <a:off x="2558035" y="619933"/>
          <a:ext cx="371960" cy="464950"/>
        </a:xfrm>
        <a:custGeom>
          <a:avLst/>
          <a:gdLst/>
          <a:ahLst/>
          <a:cxnLst/>
          <a:pathLst>
            <a:path w="586" h="732">
              <a:moveTo>
                <a:pt x="0" y="0"/>
              </a:moveTo>
              <a:lnTo>
                <a:pt x="0" y="732"/>
              </a:lnTo>
              <a:lnTo>
                <a:pt x="586" y="732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558035" y="619933"/>
        <a:ext cx="371960" cy="464950"/>
      </dsp:txXfrm>
    </dsp:sp>
    <dsp:sp modelId="{D890ED31-336C-4F26-948A-9853894519CB}">
      <dsp:nvSpPr>
        <dsp:cNvPr id="10" name="圆角矩形 9"/>
        <dsp:cNvSpPr/>
      </dsp:nvSpPr>
      <dsp:spPr bwMode="white">
        <a:xfrm>
          <a:off x="2929995" y="774916"/>
          <a:ext cx="1474350" cy="619933"/>
        </a:xfrm>
        <a:prstGeom prst="roundRect">
          <a:avLst>
            <a:gd name="adj" fmla="val 10000"/>
          </a:avLst>
        </a:prstGeom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T—CO</a:t>
          </a:r>
          <a:r>
            <a:rPr lang="en-US" altLang="zh-CN" sz="1600" b="1" baseline="-25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  <a:endParaRPr>
            <a:solidFill>
              <a:schemeClr val="dk1"/>
            </a:solidFill>
          </a:endParaRPr>
        </a:p>
      </dsp:txBody>
      <dsp:txXfrm>
        <a:off x="2929995" y="774916"/>
        <a:ext cx="1474350" cy="619933"/>
      </dsp:txXfrm>
    </dsp:sp>
    <dsp:sp modelId="{B02C919E-BB1F-4806-8C02-8B8812D82DB8}">
      <dsp:nvSpPr>
        <dsp:cNvPr id="11" name="任意多边形 10"/>
        <dsp:cNvSpPr/>
      </dsp:nvSpPr>
      <dsp:spPr bwMode="white">
        <a:xfrm>
          <a:off x="2558035" y="619933"/>
          <a:ext cx="371960" cy="1239866"/>
        </a:xfrm>
        <a:custGeom>
          <a:avLst/>
          <a:gdLst/>
          <a:ahLst/>
          <a:cxnLst/>
          <a:pathLst>
            <a:path w="586" h="1953">
              <a:moveTo>
                <a:pt x="0" y="0"/>
              </a:moveTo>
              <a:lnTo>
                <a:pt x="0" y="1953"/>
              </a:lnTo>
              <a:lnTo>
                <a:pt x="586" y="195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558035" y="619933"/>
        <a:ext cx="371960" cy="1239866"/>
      </dsp:txXfrm>
    </dsp:sp>
    <dsp:sp modelId="{4795713A-E9E8-4972-94F7-9B0A2C3B88FB}">
      <dsp:nvSpPr>
        <dsp:cNvPr id="12" name="圆角矩形 11"/>
        <dsp:cNvSpPr/>
      </dsp:nvSpPr>
      <dsp:spPr bwMode="white">
        <a:xfrm>
          <a:off x="2929995" y="1549833"/>
          <a:ext cx="1645124" cy="619933"/>
        </a:xfrm>
        <a:prstGeom prst="roundRect">
          <a:avLst>
            <a:gd name="adj" fmla="val 10000"/>
          </a:avLst>
        </a:prstGeom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Y—1211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  <a:endParaRPr>
            <a:solidFill>
              <a:schemeClr val="dk1"/>
            </a:solidFill>
          </a:endParaRPr>
        </a:p>
      </dsp:txBody>
      <dsp:txXfrm>
        <a:off x="2929995" y="1549833"/>
        <a:ext cx="1645124" cy="619933"/>
      </dsp:txXfrm>
    </dsp:sp>
    <dsp:sp modelId="{1C03A542-A94A-41AC-A4AB-F0ED8D5ED799}">
      <dsp:nvSpPr>
        <dsp:cNvPr id="13" name="任意多边形 12"/>
        <dsp:cNvSpPr/>
      </dsp:nvSpPr>
      <dsp:spPr bwMode="white">
        <a:xfrm>
          <a:off x="2558035" y="619933"/>
          <a:ext cx="371960" cy="2014783"/>
        </a:xfrm>
        <a:custGeom>
          <a:avLst/>
          <a:gdLst/>
          <a:ahLst/>
          <a:cxnLst/>
          <a:pathLst>
            <a:path w="586" h="3173">
              <a:moveTo>
                <a:pt x="0" y="0"/>
              </a:moveTo>
              <a:lnTo>
                <a:pt x="0" y="3173"/>
              </a:lnTo>
              <a:lnTo>
                <a:pt x="586" y="317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558035" y="619933"/>
        <a:ext cx="371960" cy="2014783"/>
      </dsp:txXfrm>
    </dsp:sp>
    <dsp:sp modelId="{41B6DED2-0B48-4D9A-89A4-57C9B30833DA}">
      <dsp:nvSpPr>
        <dsp:cNvPr id="14" name="圆角矩形 13"/>
        <dsp:cNvSpPr/>
      </dsp:nvSpPr>
      <dsp:spPr bwMode="white">
        <a:xfrm>
          <a:off x="2929995" y="2324749"/>
          <a:ext cx="1639926" cy="619933"/>
        </a:xfrm>
        <a:prstGeom prst="roundRect">
          <a:avLst>
            <a:gd name="adj" fmla="val 10000"/>
          </a:avLst>
        </a:prstGeom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Q—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清水灭火剂</a:t>
          </a:r>
          <a:endParaRPr>
            <a:solidFill>
              <a:schemeClr val="dk1"/>
            </a:solidFill>
          </a:endParaRPr>
        </a:p>
      </dsp:txBody>
      <dsp:txXfrm>
        <a:off x="2929995" y="2324749"/>
        <a:ext cx="1639926" cy="619933"/>
      </dsp:txXfrm>
    </dsp:sp>
    <dsp:sp modelId="{903698C2-C35D-425B-8B15-0752AD1015AC}">
      <dsp:nvSpPr>
        <dsp:cNvPr id="15" name="任意多边形 14"/>
        <dsp:cNvSpPr/>
      </dsp:nvSpPr>
      <dsp:spPr bwMode="white">
        <a:xfrm>
          <a:off x="2558035" y="619933"/>
          <a:ext cx="371960" cy="2789699"/>
        </a:xfrm>
        <a:custGeom>
          <a:avLst/>
          <a:gdLst/>
          <a:ahLst/>
          <a:cxnLst/>
          <a:pathLst>
            <a:path w="586" h="4393">
              <a:moveTo>
                <a:pt x="0" y="0"/>
              </a:moveTo>
              <a:lnTo>
                <a:pt x="0" y="4393"/>
              </a:lnTo>
              <a:lnTo>
                <a:pt x="586" y="439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2558035" y="619933"/>
        <a:ext cx="371960" cy="2789699"/>
      </dsp:txXfrm>
    </dsp:sp>
    <dsp:sp modelId="{163FD1A0-A556-4EBC-B20D-B5018B96F73A}">
      <dsp:nvSpPr>
        <dsp:cNvPr id="16" name="圆角矩形 15"/>
        <dsp:cNvSpPr/>
      </dsp:nvSpPr>
      <dsp:spPr bwMode="white">
        <a:xfrm>
          <a:off x="2929995" y="3099666"/>
          <a:ext cx="1634729" cy="619933"/>
        </a:xfrm>
        <a:prstGeom prst="roundRect">
          <a:avLst>
            <a:gd name="adj" fmla="val 10000"/>
          </a:avLst>
        </a:prstGeom>
      </dsp:spPr>
      <dsp:style>
        <a:lnRef idx="1">
          <a:schemeClr val="accent6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F—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干粉灭火剂</a:t>
          </a:r>
          <a:endParaRPr>
            <a:solidFill>
              <a:schemeClr val="dk1"/>
            </a:solidFill>
          </a:endParaRPr>
        </a:p>
      </dsp:txBody>
      <dsp:txXfrm>
        <a:off x="2929995" y="3099666"/>
        <a:ext cx="1634729" cy="619933"/>
      </dsp:txXfrm>
    </dsp:sp>
    <dsp:sp modelId="{134FCBCC-E909-41BB-9BE2-F9DC3447579E}">
      <dsp:nvSpPr>
        <dsp:cNvPr id="17" name="圆角矩形 16"/>
        <dsp:cNvSpPr/>
      </dsp:nvSpPr>
      <dsp:spPr bwMode="white">
        <a:xfrm>
          <a:off x="4637112" y="0"/>
          <a:ext cx="1239866" cy="61993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第三位字母</a:t>
          </a:r>
        </a:p>
      </dsp:txBody>
      <dsp:txXfrm>
        <a:off x="4637112" y="0"/>
        <a:ext cx="1239866" cy="619933"/>
      </dsp:txXfrm>
    </dsp:sp>
    <dsp:sp modelId="{46E0FDB3-D328-40CF-895E-9C21A0527BCB}">
      <dsp:nvSpPr>
        <dsp:cNvPr id="19" name="任意多边形 18"/>
        <dsp:cNvSpPr/>
      </dsp:nvSpPr>
      <dsp:spPr bwMode="white">
        <a:xfrm>
          <a:off x="4761099" y="619933"/>
          <a:ext cx="123987" cy="464950"/>
        </a:xfrm>
        <a:custGeom>
          <a:avLst/>
          <a:gdLst/>
          <a:ahLst/>
          <a:cxnLst/>
          <a:pathLst>
            <a:path w="195" h="732">
              <a:moveTo>
                <a:pt x="0" y="0"/>
              </a:moveTo>
              <a:lnTo>
                <a:pt x="0" y="732"/>
              </a:lnTo>
              <a:lnTo>
                <a:pt x="195" y="732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464950"/>
      </dsp:txXfrm>
    </dsp:sp>
    <dsp:sp modelId="{43AAF00A-D638-4ADF-BE61-979CF4A63934}">
      <dsp:nvSpPr>
        <dsp:cNvPr id="20" name="圆角矩形 19"/>
        <dsp:cNvSpPr/>
      </dsp:nvSpPr>
      <dsp:spPr bwMode="white">
        <a:xfrm>
          <a:off x="4885085" y="774916"/>
          <a:ext cx="1572478" cy="619933"/>
        </a:xfrm>
        <a:prstGeom prst="roundRect">
          <a:avLst>
            <a:gd name="adj" fmla="val 10000"/>
          </a:avLst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Z—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舟车式</a:t>
          </a:r>
          <a:endParaRPr>
            <a:solidFill>
              <a:schemeClr val="dk1"/>
            </a:solidFill>
          </a:endParaRPr>
        </a:p>
      </dsp:txBody>
      <dsp:txXfrm>
        <a:off x="4885085" y="774916"/>
        <a:ext cx="1572478" cy="619933"/>
      </dsp:txXfrm>
    </dsp:sp>
    <dsp:sp modelId="{4D670C54-0A6C-406A-9889-B7D0734E4242}">
      <dsp:nvSpPr>
        <dsp:cNvPr id="21" name="任意多边形 20"/>
        <dsp:cNvSpPr/>
      </dsp:nvSpPr>
      <dsp:spPr bwMode="white">
        <a:xfrm>
          <a:off x="4761099" y="619933"/>
          <a:ext cx="123987" cy="1239866"/>
        </a:xfrm>
        <a:custGeom>
          <a:avLst/>
          <a:gdLst/>
          <a:ahLst/>
          <a:cxnLst/>
          <a:pathLst>
            <a:path w="195" h="1953">
              <a:moveTo>
                <a:pt x="0" y="0"/>
              </a:moveTo>
              <a:lnTo>
                <a:pt x="0" y="1953"/>
              </a:lnTo>
              <a:lnTo>
                <a:pt x="195" y="195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1239866"/>
      </dsp:txXfrm>
    </dsp:sp>
    <dsp:sp modelId="{87EB2BFD-EAE5-4264-9220-BAACC5045578}">
      <dsp:nvSpPr>
        <dsp:cNvPr id="22" name="圆角矩形 21"/>
        <dsp:cNvSpPr/>
      </dsp:nvSpPr>
      <dsp:spPr bwMode="white">
        <a:xfrm>
          <a:off x="4885085" y="1549833"/>
          <a:ext cx="1423099" cy="619933"/>
        </a:xfrm>
        <a:prstGeom prst="roundRect">
          <a:avLst>
            <a:gd name="adj" fmla="val 10000"/>
          </a:avLst>
        </a:prstGeom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T—</a:t>
          </a:r>
          <a:r>
            <a:rPr lang="zh-CN" altLang="en-US" sz="16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推车式</a:t>
          </a:r>
          <a:endParaRPr lang="zh-CN" altLang="en-US" sz="1600" b="1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885085" y="1549833"/>
        <a:ext cx="1423099" cy="619933"/>
      </dsp:txXfrm>
    </dsp:sp>
    <dsp:sp modelId="{B736DFAF-A272-4D1D-AC52-BBB8E4C1B5C9}">
      <dsp:nvSpPr>
        <dsp:cNvPr id="23" name="任意多边形 22"/>
        <dsp:cNvSpPr/>
      </dsp:nvSpPr>
      <dsp:spPr bwMode="white">
        <a:xfrm>
          <a:off x="4761099" y="619933"/>
          <a:ext cx="123987" cy="2014783"/>
        </a:xfrm>
        <a:custGeom>
          <a:avLst/>
          <a:gdLst/>
          <a:ahLst/>
          <a:cxnLst/>
          <a:pathLst>
            <a:path w="195" h="3173">
              <a:moveTo>
                <a:pt x="0" y="0"/>
              </a:moveTo>
              <a:lnTo>
                <a:pt x="0" y="3173"/>
              </a:lnTo>
              <a:lnTo>
                <a:pt x="195" y="317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2014783"/>
      </dsp:txXfrm>
    </dsp:sp>
    <dsp:sp modelId="{2E063B77-28C4-46B2-A2C0-858936EB111F}">
      <dsp:nvSpPr>
        <dsp:cNvPr id="24" name="圆角矩形 23"/>
        <dsp:cNvSpPr/>
      </dsp:nvSpPr>
      <dsp:spPr bwMode="white">
        <a:xfrm>
          <a:off x="4885085" y="2324749"/>
          <a:ext cx="1967142" cy="619933"/>
        </a:xfrm>
        <a:prstGeom prst="roundRect">
          <a:avLst>
            <a:gd name="adj" fmla="val 10000"/>
          </a:avLst>
        </a:prstGeom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手提式、手轮式</a:t>
          </a:r>
          <a:endParaRPr>
            <a:solidFill>
              <a:schemeClr val="dk1"/>
            </a:solidFill>
          </a:endParaRPr>
        </a:p>
      </dsp:txBody>
      <dsp:txXfrm>
        <a:off x="4885085" y="2324749"/>
        <a:ext cx="1967142" cy="619933"/>
      </dsp:txXfrm>
    </dsp:sp>
    <dsp:sp modelId="{E9F9BDEB-F85A-418D-85CC-28234AE745D9}">
      <dsp:nvSpPr>
        <dsp:cNvPr id="25" name="任意多边形 24"/>
        <dsp:cNvSpPr/>
      </dsp:nvSpPr>
      <dsp:spPr bwMode="white">
        <a:xfrm>
          <a:off x="4761099" y="619933"/>
          <a:ext cx="123987" cy="2789699"/>
        </a:xfrm>
        <a:custGeom>
          <a:avLst/>
          <a:gdLst/>
          <a:ahLst/>
          <a:cxnLst/>
          <a:pathLst>
            <a:path w="195" h="4393">
              <a:moveTo>
                <a:pt x="0" y="0"/>
              </a:moveTo>
              <a:lnTo>
                <a:pt x="0" y="4393"/>
              </a:lnTo>
              <a:lnTo>
                <a:pt x="195" y="4393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2789699"/>
      </dsp:txXfrm>
    </dsp:sp>
    <dsp:sp modelId="{0E43431E-345F-4C41-BEE2-5D1B9C39CB1A}">
      <dsp:nvSpPr>
        <dsp:cNvPr id="26" name="圆角矩形 25"/>
        <dsp:cNvSpPr/>
      </dsp:nvSpPr>
      <dsp:spPr bwMode="white">
        <a:xfrm>
          <a:off x="4885085" y="3099666"/>
          <a:ext cx="1485161" cy="619933"/>
        </a:xfrm>
        <a:prstGeom prst="roundRect">
          <a:avLst>
            <a:gd name="adj" fmla="val 10000"/>
          </a:avLst>
        </a:prstGeom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Y—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鸭嘴式</a:t>
          </a:r>
          <a:endParaRPr>
            <a:solidFill>
              <a:schemeClr val="dk1"/>
            </a:solidFill>
          </a:endParaRPr>
        </a:p>
      </dsp:txBody>
      <dsp:txXfrm>
        <a:off x="4885085" y="3099666"/>
        <a:ext cx="1485161" cy="619933"/>
      </dsp:txXfrm>
    </dsp:sp>
    <dsp:sp modelId="{12C5BD6E-BCEE-415E-8BC4-029DD3862E72}">
      <dsp:nvSpPr>
        <dsp:cNvPr id="27" name="任意多边形 26"/>
        <dsp:cNvSpPr/>
      </dsp:nvSpPr>
      <dsp:spPr bwMode="white">
        <a:xfrm>
          <a:off x="4761099" y="619933"/>
          <a:ext cx="123987" cy="3564615"/>
        </a:xfrm>
        <a:custGeom>
          <a:avLst/>
          <a:gdLst/>
          <a:ahLst/>
          <a:cxnLst/>
          <a:pathLst>
            <a:path w="195" h="5614">
              <a:moveTo>
                <a:pt x="0" y="0"/>
              </a:moveTo>
              <a:lnTo>
                <a:pt x="0" y="5614"/>
              </a:lnTo>
              <a:lnTo>
                <a:pt x="195" y="5614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4761099" y="619933"/>
        <a:ext cx="123987" cy="3564615"/>
      </dsp:txXfrm>
    </dsp:sp>
    <dsp:sp modelId="{7212AE53-E5AF-4CFF-AF2A-1A955E0F5C0D}">
      <dsp:nvSpPr>
        <dsp:cNvPr id="28" name="圆角矩形 27"/>
        <dsp:cNvSpPr/>
      </dsp:nvSpPr>
      <dsp:spPr bwMode="white">
        <a:xfrm>
          <a:off x="4885085" y="3874582"/>
          <a:ext cx="1634530" cy="619933"/>
        </a:xfrm>
        <a:prstGeom prst="roundRect">
          <a:avLst>
            <a:gd name="adj" fmla="val 10000"/>
          </a:avLst>
        </a:prstGeom>
      </dsp:spPr>
      <dsp:style>
        <a:lnRef idx="1">
          <a:schemeClr val="accent6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B—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背负式</a:t>
          </a:r>
          <a:endParaRPr>
            <a:solidFill>
              <a:schemeClr val="dk1"/>
            </a:solidFill>
          </a:endParaRPr>
        </a:p>
      </dsp:txBody>
      <dsp:txXfrm>
        <a:off x="4885085" y="3874582"/>
        <a:ext cx="1634530" cy="619933"/>
      </dsp:txXfrm>
    </dsp:sp>
    <dsp:sp modelId="{839BF0DF-5364-4D5E-B2D2-88C52F04CFF8}">
      <dsp:nvSpPr>
        <dsp:cNvPr id="29" name="圆角矩形 28"/>
        <dsp:cNvSpPr/>
      </dsp:nvSpPr>
      <dsp:spPr bwMode="white">
        <a:xfrm>
          <a:off x="6932558" y="0"/>
          <a:ext cx="1239866" cy="619933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末尾数字</a:t>
          </a:r>
        </a:p>
      </dsp:txBody>
      <dsp:txXfrm>
        <a:off x="6932558" y="0"/>
        <a:ext cx="1239866" cy="619933"/>
      </dsp:txXfrm>
    </dsp:sp>
    <dsp:sp modelId="{0BB59142-C512-4781-A40A-679ED1D3FBC4}">
      <dsp:nvSpPr>
        <dsp:cNvPr id="31" name="任意多边形 30"/>
        <dsp:cNvSpPr/>
      </dsp:nvSpPr>
      <dsp:spPr bwMode="white">
        <a:xfrm>
          <a:off x="7056545" y="619933"/>
          <a:ext cx="277663" cy="1376400"/>
        </a:xfrm>
        <a:custGeom>
          <a:avLst/>
          <a:gdLst/>
          <a:ahLst/>
          <a:cxnLst/>
          <a:pathLst>
            <a:path w="437" h="2168">
              <a:moveTo>
                <a:pt x="0" y="0"/>
              </a:moveTo>
              <a:lnTo>
                <a:pt x="0" y="2168"/>
              </a:lnTo>
              <a:lnTo>
                <a:pt x="437" y="2168"/>
              </a:lnTo>
            </a:path>
          </a:pathLst>
        </a:custGeom>
      </dsp:spPr>
      <dsp:style>
        <a:lnRef idx="2">
          <a:schemeClr val="accent2"/>
        </a:lnRef>
        <a:fillRef idx="0">
          <a:schemeClr val="accent3">
            <a:tint val="90000"/>
          </a:schemeClr>
        </a:fillRef>
        <a:effectRef idx="0">
          <a:scrgbClr r="0" g="0" b="0"/>
        </a:effectRef>
        <a:fontRef idx="minor"/>
      </dsp:style>
      <dsp:txXfrm>
        <a:off x="7056545" y="619933"/>
        <a:ext cx="277663" cy="1376400"/>
      </dsp:txXfrm>
    </dsp:sp>
    <dsp:sp modelId="{9FF03470-EDB7-4D40-8A13-8DC2FC2D3CC5}">
      <dsp:nvSpPr>
        <dsp:cNvPr id="32" name="圆角矩形 31"/>
        <dsp:cNvSpPr/>
      </dsp:nvSpPr>
      <dsp:spPr bwMode="white">
        <a:xfrm>
          <a:off x="7334208" y="801307"/>
          <a:ext cx="942893" cy="2390053"/>
        </a:xfrm>
        <a:prstGeom prst="roundRect">
          <a:avLst>
            <a:gd name="adj" fmla="val 10000"/>
          </a:avLst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20320" rIns="3048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灭火剂</a:t>
          </a:r>
          <a:endParaRPr lang="en-US" altLang="zh-CN" sz="1600" b="1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的容积</a:t>
          </a:r>
          <a:endParaRPr lang="en-US" altLang="zh-CN" sz="1600" b="1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和质量</a:t>
          </a:r>
          <a:endParaRPr>
            <a:solidFill>
              <a:schemeClr val="dk1"/>
            </a:solidFill>
          </a:endParaRPr>
        </a:p>
      </dsp:txBody>
      <dsp:txXfrm>
        <a:off x="7334208" y="801307"/>
        <a:ext cx="942893" cy="2390053"/>
      </dsp:txXfrm>
    </dsp:sp>
    <dsp:sp modelId="{FA5429B2-CCE4-4820-B37E-7D0BBA2E9383}">
      <dsp:nvSpPr>
        <dsp:cNvPr id="4" name="圆角矩形 3" hidden="1"/>
        <dsp:cNvSpPr/>
      </dsp:nvSpPr>
      <dsp:spPr>
        <a:xfrm>
          <a:off x="666780" y="0"/>
          <a:ext cx="247973" cy="619933"/>
        </a:xfrm>
        <a:prstGeom prst="roundRect">
          <a:avLst>
            <a:gd name="adj" fmla="val 10000"/>
          </a:avLst>
        </a:prstGeom>
      </dsp:spPr>
      <dsp:txXfrm>
        <a:off x="666780" y="0"/>
        <a:ext cx="247973" cy="619933"/>
      </dsp:txXfrm>
    </dsp:sp>
    <dsp:sp modelId="{0207295B-098C-4CF1-91E4-97E8B622A6F4}">
      <dsp:nvSpPr>
        <dsp:cNvPr id="8" name="圆角矩形 7" hidden="1"/>
        <dsp:cNvSpPr/>
      </dsp:nvSpPr>
      <dsp:spPr>
        <a:xfrm>
          <a:off x="2434049" y="0"/>
          <a:ext cx="247973" cy="619933"/>
        </a:xfrm>
        <a:prstGeom prst="roundRect">
          <a:avLst>
            <a:gd name="adj" fmla="val 10000"/>
          </a:avLst>
        </a:prstGeom>
      </dsp:spPr>
      <dsp:txXfrm>
        <a:off x="2434049" y="0"/>
        <a:ext cx="247973" cy="619933"/>
      </dsp:txXfrm>
    </dsp:sp>
    <dsp:sp modelId="{DBCD9E76-A9A0-40CF-94C7-A72FF13FD31B}">
      <dsp:nvSpPr>
        <dsp:cNvPr id="18" name="圆角矩形 17" hidden="1"/>
        <dsp:cNvSpPr/>
      </dsp:nvSpPr>
      <dsp:spPr>
        <a:xfrm>
          <a:off x="4637112" y="0"/>
          <a:ext cx="247973" cy="619933"/>
        </a:xfrm>
        <a:prstGeom prst="roundRect">
          <a:avLst>
            <a:gd name="adj" fmla="val 10000"/>
          </a:avLst>
        </a:prstGeom>
      </dsp:spPr>
      <dsp:txXfrm>
        <a:off x="4637112" y="0"/>
        <a:ext cx="247973" cy="619933"/>
      </dsp:txXfrm>
    </dsp:sp>
    <dsp:sp modelId="{7111775D-B285-4256-AE2A-57BFBB88B691}">
      <dsp:nvSpPr>
        <dsp:cNvPr id="30" name="圆角矩形 29" hidden="1"/>
        <dsp:cNvSpPr/>
      </dsp:nvSpPr>
      <dsp:spPr>
        <a:xfrm>
          <a:off x="6932558" y="0"/>
          <a:ext cx="247973" cy="619933"/>
        </a:xfrm>
        <a:prstGeom prst="roundRect">
          <a:avLst>
            <a:gd name="adj" fmla="val 10000"/>
          </a:avLst>
        </a:prstGeom>
      </dsp:spPr>
      <dsp:txXfrm>
        <a:off x="6932558" y="0"/>
        <a:ext cx="247973" cy="619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429420" cy="4357718"/>
        <a:chOff x="0" y="0"/>
        <a:chExt cx="6429420" cy="4357718"/>
      </a:xfrm>
    </dsp:grpSpPr>
    <dsp:sp modelId="{F69615B5-A7E9-4E06-95D4-60E771ED9149}">
      <dsp:nvSpPr>
        <dsp:cNvPr id="3" name="流程图: 手动操作 2"/>
        <dsp:cNvSpPr/>
      </dsp:nvSpPr>
      <dsp:spPr bwMode="white">
        <a:xfrm rot="-5400000">
          <a:off x="-629601" y="629601"/>
          <a:ext cx="4357718" cy="309851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rot="5400000" lIns="120650" tIns="0" rIns="24130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dirty="0">
              <a:latin typeface="微软雅黑" panose="020B0503020204020204" pitchFamily="34" charset="-122"/>
              <a:ea typeface="微软雅黑" panose="020B0503020204020204" pitchFamily="34" charset="-122"/>
            </a:rPr>
            <a:t>计算单元</a:t>
          </a:r>
          <a:endParaRPr lang="zh-CN" altLang="en-US" sz="19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当一个楼层或一个水平防火分区内危险等级、火灾种类相同，可划分一个单元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当一个楼层或一个水平防火分区内危险等级、火灾种类不同，作为不同单元计算</a:t>
          </a:r>
        </a:p>
      </dsp:txBody>
      <dsp:txXfrm rot="-5400000">
        <a:off x="-629601" y="629601"/>
        <a:ext cx="4357718" cy="3098516"/>
      </dsp:txXfrm>
    </dsp:sp>
    <dsp:sp modelId="{A3429D6D-2078-45A1-AC26-E4FC134DAF47}">
      <dsp:nvSpPr>
        <dsp:cNvPr id="4" name="流程图: 手动操作 3"/>
        <dsp:cNvSpPr/>
      </dsp:nvSpPr>
      <dsp:spPr bwMode="white">
        <a:xfrm rot="-5400000">
          <a:off x="2701303" y="629601"/>
          <a:ext cx="4357718" cy="3098516"/>
        </a:xfrm>
        <a:prstGeom prst="flowChartManualOperation">
          <a:avLst/>
        </a:prstGeom>
        <a:solidFill>
          <a:srgbClr val="00C85A">
            <a:alpha val="69804"/>
          </a:srgbClr>
        </a:solidFill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rot="5400000" lIns="127000" tIns="0" rIns="25400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rPr>
            <a:t>保护面积</a:t>
          </a:r>
          <a:endParaRPr lang="en-US" altLang="zh-CN" sz="20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建筑物按面积确定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可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燃物露天堆场，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甲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乙丙类液体储罐区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可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燃气体储罐区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按堆垛、储罐的占地面积确定</a:t>
          </a:r>
        </a:p>
      </dsp:txBody>
      <dsp:txXfrm rot="-5400000">
        <a:off x="2701303" y="629601"/>
        <a:ext cx="4357718" cy="3098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286940" cy="4357718"/>
        <a:chOff x="0" y="0"/>
        <a:chExt cx="9286940" cy="4357718"/>
      </a:xfrm>
    </dsp:grpSpPr>
    <dsp:sp modelId="{7AF905F3-002A-45BD-A64B-7506C745B2D3}">
      <dsp:nvSpPr>
        <dsp:cNvPr id="3" name="圆角矩形 2"/>
        <dsp:cNvSpPr/>
      </dsp:nvSpPr>
      <dsp:spPr bwMode="white">
        <a:xfrm>
          <a:off x="9976" y="75203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确定配置场所的火灾种类和危险等级</a:t>
          </a:r>
        </a:p>
      </dsp:txBody>
      <dsp:txXfrm>
        <a:off x="9976" y="752035"/>
        <a:ext cx="1784380" cy="1070628"/>
      </dsp:txXfrm>
    </dsp:sp>
    <dsp:sp modelId="{B4B59620-FD0D-4B00-9E25-975E2E614212}">
      <dsp:nvSpPr>
        <dsp:cNvPr id="4" name="右箭头 3"/>
        <dsp:cNvSpPr/>
      </dsp:nvSpPr>
      <dsp:spPr bwMode="white">
        <a:xfrm>
          <a:off x="1962088" y="1066086"/>
          <a:ext cx="378289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62088" y="1066086"/>
        <a:ext cx="378289" cy="442526"/>
      </dsp:txXfrm>
    </dsp:sp>
    <dsp:sp modelId="{4762D4CD-76C2-4731-834A-A46778452491}">
      <dsp:nvSpPr>
        <dsp:cNvPr id="5" name="圆角矩形 4"/>
        <dsp:cNvSpPr/>
      </dsp:nvSpPr>
      <dsp:spPr bwMode="white">
        <a:xfrm>
          <a:off x="2508109" y="75203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划分计算单元，确定保护面积</a:t>
          </a:r>
        </a:p>
      </dsp:txBody>
      <dsp:txXfrm>
        <a:off x="2508109" y="752035"/>
        <a:ext cx="1784380" cy="1070628"/>
      </dsp:txXfrm>
    </dsp:sp>
    <dsp:sp modelId="{3F5A1EBC-3C1C-427A-A571-F807EBD0D6EE}">
      <dsp:nvSpPr>
        <dsp:cNvPr id="6" name="右箭头 5"/>
        <dsp:cNvSpPr/>
      </dsp:nvSpPr>
      <dsp:spPr bwMode="white">
        <a:xfrm>
          <a:off x="4460221" y="1066086"/>
          <a:ext cx="378289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60221" y="1066086"/>
        <a:ext cx="378289" cy="442526"/>
      </dsp:txXfrm>
    </dsp:sp>
    <dsp:sp modelId="{358D1477-5F5C-4821-9CBE-FE0BBC2BE918}">
      <dsp:nvSpPr>
        <dsp:cNvPr id="7" name="圆角矩形 6"/>
        <dsp:cNvSpPr/>
      </dsp:nvSpPr>
      <dsp:spPr bwMode="white">
        <a:xfrm>
          <a:off x="5006241" y="75203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计算各计算单元的最小需配灭火级别</a:t>
          </a:r>
        </a:p>
      </dsp:txBody>
      <dsp:txXfrm>
        <a:off x="5006241" y="752035"/>
        <a:ext cx="1784380" cy="1070628"/>
      </dsp:txXfrm>
    </dsp:sp>
    <dsp:sp modelId="{1411B316-C65A-4321-905D-8A64C9696BF8}">
      <dsp:nvSpPr>
        <dsp:cNvPr id="8" name="右箭头 7"/>
        <dsp:cNvSpPr/>
      </dsp:nvSpPr>
      <dsp:spPr bwMode="white">
        <a:xfrm>
          <a:off x="6958353" y="1066086"/>
          <a:ext cx="378289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958353" y="1066086"/>
        <a:ext cx="378289" cy="442526"/>
      </dsp:txXfrm>
    </dsp:sp>
    <dsp:sp modelId="{7DC82757-EE07-44A2-81EB-ACAA7942D7C4}">
      <dsp:nvSpPr>
        <dsp:cNvPr id="9" name="圆角矩形 8"/>
        <dsp:cNvSpPr/>
      </dsp:nvSpPr>
      <dsp:spPr bwMode="white">
        <a:xfrm>
          <a:off x="7504374" y="75203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确定各计算单元的灭火器设置点的位置和数量</a:t>
          </a:r>
        </a:p>
      </dsp:txBody>
      <dsp:txXfrm>
        <a:off x="7504374" y="752035"/>
        <a:ext cx="1784380" cy="1070628"/>
      </dsp:txXfrm>
    </dsp:sp>
    <dsp:sp modelId="{E9A76E01-438C-42E2-9D9A-C2F015CDD2E8}">
      <dsp:nvSpPr>
        <dsp:cNvPr id="10" name="右箭头 9"/>
        <dsp:cNvSpPr/>
      </dsp:nvSpPr>
      <dsp:spPr bwMode="white">
        <a:xfrm rot="5422731">
          <a:off x="8201881" y="1957596"/>
          <a:ext cx="377576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22731">
        <a:off x="8201881" y="1957596"/>
        <a:ext cx="377576" cy="442526"/>
      </dsp:txXfrm>
    </dsp:sp>
    <dsp:sp modelId="{B56E1360-047B-49AC-98E1-E1BECAA93459}">
      <dsp:nvSpPr>
        <dsp:cNvPr id="11" name="圆角矩形 10"/>
        <dsp:cNvSpPr/>
      </dsp:nvSpPr>
      <dsp:spPr bwMode="white">
        <a:xfrm>
          <a:off x="7492583" y="253505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灭火器设置点的最小需配灭火级别</a:t>
          </a:r>
        </a:p>
      </dsp:txBody>
      <dsp:txXfrm>
        <a:off x="7492583" y="2535055"/>
        <a:ext cx="1784380" cy="1070628"/>
      </dsp:txXfrm>
    </dsp:sp>
    <dsp:sp modelId="{F652FB5E-1711-485A-9050-3A81BEB8CA8C}">
      <dsp:nvSpPr>
        <dsp:cNvPr id="12" name="右箭头 11"/>
        <dsp:cNvSpPr/>
      </dsp:nvSpPr>
      <dsp:spPr bwMode="white">
        <a:xfrm rot="10787314">
          <a:off x="6917800" y="2853784"/>
          <a:ext cx="398218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787314">
        <a:off x="6917800" y="2853784"/>
        <a:ext cx="398218" cy="442526"/>
      </dsp:txXfrm>
    </dsp:sp>
    <dsp:sp modelId="{CAF6EDDC-70B8-4D81-9E56-71CE05E7BD7B}">
      <dsp:nvSpPr>
        <dsp:cNvPr id="13" name="圆角矩形 12"/>
        <dsp:cNvSpPr/>
      </dsp:nvSpPr>
      <dsp:spPr bwMode="white">
        <a:xfrm>
          <a:off x="4956854" y="2544412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每个设置点灭火器的类型、规格、数量</a:t>
          </a:r>
        </a:p>
      </dsp:txBody>
      <dsp:txXfrm>
        <a:off x="4956854" y="2544412"/>
        <a:ext cx="1784380" cy="1070628"/>
      </dsp:txXfrm>
    </dsp:sp>
    <dsp:sp modelId="{03365B2A-4D24-4B3B-81A6-072DE14ABB2A}">
      <dsp:nvSpPr>
        <dsp:cNvPr id="14" name="右箭头 13"/>
        <dsp:cNvSpPr/>
      </dsp:nvSpPr>
      <dsp:spPr bwMode="white">
        <a:xfrm rot="10813073">
          <a:off x="4439594" y="2853784"/>
          <a:ext cx="358365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13073">
        <a:off x="4439594" y="2853784"/>
        <a:ext cx="358365" cy="442526"/>
      </dsp:txXfrm>
    </dsp:sp>
    <dsp:sp modelId="{5E37C8D9-9070-41E3-BE55-DA2049FBDFE5}">
      <dsp:nvSpPr>
        <dsp:cNvPr id="15" name="圆角矩形 14"/>
        <dsp:cNvSpPr/>
      </dsp:nvSpPr>
      <dsp:spPr bwMode="white">
        <a:xfrm>
          <a:off x="2496319" y="253505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每具灭火器的设置方式和要求</a:t>
          </a:r>
        </a:p>
      </dsp:txBody>
      <dsp:txXfrm>
        <a:off x="2496319" y="2535055"/>
        <a:ext cx="1784380" cy="1070628"/>
      </dsp:txXfrm>
    </dsp:sp>
    <dsp:sp modelId="{87353990-7E64-4F48-8BB2-41BF113F4B52}">
      <dsp:nvSpPr>
        <dsp:cNvPr id="16" name="右箭头 15"/>
        <dsp:cNvSpPr/>
      </dsp:nvSpPr>
      <dsp:spPr bwMode="white">
        <a:xfrm rot="10800000">
          <a:off x="1950298" y="2849106"/>
          <a:ext cx="378289" cy="44252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1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1950298" y="2849106"/>
        <a:ext cx="378289" cy="442526"/>
      </dsp:txXfrm>
    </dsp:sp>
    <dsp:sp modelId="{351DD0F6-2614-4FA2-89EE-298670530962}">
      <dsp:nvSpPr>
        <dsp:cNvPr id="17" name="圆角矩形 16"/>
        <dsp:cNvSpPr/>
      </dsp:nvSpPr>
      <dsp:spPr bwMode="white">
        <a:xfrm>
          <a:off x="-1814" y="2535055"/>
          <a:ext cx="1784380" cy="1070628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工程设计图上用灭火器图例和文字标明灭火器的型号、数量、位置</a:t>
          </a:r>
        </a:p>
      </dsp:txBody>
      <dsp:txXfrm>
        <a:off x="-1814" y="2535055"/>
        <a:ext cx="1784380" cy="1070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36C69-C239-4997-A283-90234883CA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421C-A97A-4571-A77A-4A2A06C1F9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2BF5-69B9-4888-939C-B76661C92AF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B0D5-F3BF-46B3-9289-EA2804535BD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2C56-2001-4C3B-BEC4-07F7D2760F0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F4BF-8C0E-4946-9BA4-587953B54C9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B9AF4-B20F-45A4-AFD8-5B8A7AE6F1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A5D2-AA76-4521-9D10-E461D1E4DF5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9660-57B4-4E91-BF8F-3D670776C09D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9177-377C-4103-8B29-272BB8FB5AC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DD7F-E7E1-4E2B-A904-C2C8A0C54A58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6A36-84A2-41D2-BA9D-E5BEBA27C96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E565-4C3F-4F3F-BA65-5BF292F1F21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tags" Target="../tags/tag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7F89-3262-4D98-8AF2-E27375636E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tags" Target="../tags/tag2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6.xml"/><Relationship Id="rId5" Type="http://schemas.openxmlformats.org/officeDocument/2006/relationships/image" Target="../media/image23.jpeg"/><Relationship Id="rId4" Type="http://schemas.openxmlformats.org/officeDocument/2006/relationships/tags" Target="../tags/tag25.xml"/><Relationship Id="rId3" Type="http://schemas.openxmlformats.org/officeDocument/2006/relationships/image" Target="../media/image22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pt素材\图片素材\灭火\fire-fighting-302586_960_72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47148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714884"/>
            <a:ext cx="12192000" cy="2143116"/>
          </a:xfrm>
          <a:solidFill>
            <a:srgbClr val="A20000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消防器材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之灭火器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9010925" y="4463847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8561042" y="5711453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9803833" y="5712066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11046625" y="5711453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方正大黑_GBK" pitchFamily="65" charset="-122"/>
                <a:ea typeface="方正大黑_GBK" pitchFamily="65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59" name="TextBox 6"/>
          <p:cNvSpPr txBox="1"/>
          <p:nvPr/>
        </p:nvSpPr>
        <p:spPr>
          <a:xfrm>
            <a:off x="5665177" y="3227707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压力计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喷管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筒体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喷枪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保险销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642527" y="2698609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手提式储压灭火器结构：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595747" y="1172272"/>
            <a:ext cx="4256113" cy="5400000"/>
            <a:chOff x="595747" y="1135047"/>
            <a:chExt cx="4348125" cy="551674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827" y="1135047"/>
              <a:ext cx="2682103" cy="5516742"/>
            </a:xfrm>
            <a:prstGeom prst="rect">
              <a:avLst/>
            </a:prstGeom>
          </p:spPr>
        </p:pic>
        <p:grpSp>
          <p:nvGrpSpPr>
            <p:cNvPr id="78" name="组合 77"/>
            <p:cNvGrpSpPr/>
            <p:nvPr/>
          </p:nvGrpSpPr>
          <p:grpSpPr>
            <a:xfrm>
              <a:off x="595747" y="1284051"/>
              <a:ext cx="4348125" cy="4792217"/>
              <a:chOff x="335360" y="1284051"/>
              <a:chExt cx="4348125" cy="4792217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3341499" y="1484784"/>
                <a:ext cx="594261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3840659" y="1284051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2</a:t>
                </a:r>
                <a:endParaRPr lang="zh-CN" altLang="en-US" sz="2000" dirty="0"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 flipV="1">
                <a:off x="3227389" y="2068102"/>
                <a:ext cx="945203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本框 40"/>
              <p:cNvSpPr txBox="1"/>
              <p:nvPr/>
            </p:nvSpPr>
            <p:spPr>
              <a:xfrm>
                <a:off x="4035413" y="1886121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7</a:t>
                </a:r>
                <a:endParaRPr lang="zh-CN" altLang="en-US" sz="2000" dirty="0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1073247" y="5877272"/>
                <a:ext cx="729179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文本框 44"/>
              <p:cNvSpPr txBox="1"/>
              <p:nvPr/>
            </p:nvSpPr>
            <p:spPr>
              <a:xfrm>
                <a:off x="527657" y="5676158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5</a:t>
                </a:r>
                <a:endParaRPr lang="zh-CN" altLang="en-US" sz="2000" dirty="0"/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983432" y="4184768"/>
                <a:ext cx="945203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本框 48"/>
              <p:cNvSpPr txBox="1"/>
              <p:nvPr/>
            </p:nvSpPr>
            <p:spPr>
              <a:xfrm>
                <a:off x="397341" y="3893418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4</a:t>
                </a:r>
                <a:endParaRPr lang="zh-CN" altLang="en-US" sz="2000" dirty="0"/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857223" y="2336449"/>
                <a:ext cx="648000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57"/>
              <p:cNvSpPr txBox="1"/>
              <p:nvPr/>
            </p:nvSpPr>
            <p:spPr>
              <a:xfrm>
                <a:off x="335360" y="2092782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3</a:t>
                </a:r>
                <a:endParaRPr lang="zh-CN" altLang="en-US" sz="2000" dirty="0"/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969206" y="1837504"/>
                <a:ext cx="720080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文本框 61"/>
              <p:cNvSpPr txBox="1"/>
              <p:nvPr/>
            </p:nvSpPr>
            <p:spPr>
              <a:xfrm>
                <a:off x="1424384" y="1577840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6</a:t>
                </a:r>
                <a:endParaRPr lang="zh-CN" altLang="en-US" sz="2000" dirty="0"/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2689286" y="2077917"/>
                <a:ext cx="1048257" cy="62263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文本框 66"/>
              <p:cNvSpPr txBox="1"/>
              <p:nvPr/>
            </p:nvSpPr>
            <p:spPr>
              <a:xfrm>
                <a:off x="3592250" y="2601148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1</a:t>
                </a:r>
                <a:endParaRPr lang="zh-CN" altLang="en-US" sz="2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方正大黑_GBK" pitchFamily="65" charset="-122"/>
                <a:ea typeface="方正大黑_GBK" pitchFamily="65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560274" y="2431830"/>
            <a:ext cx="357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手提式二氧化碳灭火器：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8254" y="1430338"/>
            <a:ext cx="4876566" cy="5328000"/>
            <a:chOff x="248254" y="1417638"/>
            <a:chExt cx="4876566" cy="52945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925" y="1417638"/>
              <a:ext cx="3991895" cy="5294514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3503712" y="3573016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83432" y="2132856"/>
              <a:ext cx="138295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91955" y="1772816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984381" y="2348880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510082" y="2708920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38804" y="4581128"/>
              <a:ext cx="93610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3874580" y="2148825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1</a:t>
              </a:r>
              <a:endParaRPr lang="zh-CN" altLang="en-US" sz="20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93037" y="1536758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2</a:t>
              </a:r>
              <a:endParaRPr lang="zh-CN" altLang="en-US" sz="20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53484" y="252587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3</a:t>
              </a:r>
              <a:endParaRPr lang="zh-CN" altLang="en-US" sz="200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310599" y="3372961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4</a:t>
              </a:r>
              <a:endParaRPr lang="zh-CN" altLang="en-US" sz="20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247" y="1963232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5</a:t>
              </a:r>
              <a:endParaRPr lang="zh-CN" altLang="en-US" sz="2000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8254" y="4381073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6</a:t>
              </a:r>
              <a:endParaRPr lang="zh-CN" altLang="en-US" sz="2000" dirty="0"/>
            </a:p>
          </p:txBody>
        </p:sp>
      </p:grpSp>
      <p:sp>
        <p:nvSpPr>
          <p:cNvPr id="24" name="TextBox 6"/>
          <p:cNvSpPr txBox="1"/>
          <p:nvPr/>
        </p:nvSpPr>
        <p:spPr>
          <a:xfrm>
            <a:off x="5816814" y="2945254"/>
            <a:ext cx="33575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提把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橡胶柄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保险销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筒体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方正大黑_GBK" pitchFamily="65" charset="-122"/>
                <a:ea typeface="方正大黑_GBK" pitchFamily="65" charset="-122"/>
              </a:rPr>
              <a:t>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2" y="1213998"/>
            <a:ext cx="4028040" cy="5728984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431704" y="1772816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69260" y="2348880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43472" y="2132856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1903" y="4365104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81903" y="5877272"/>
            <a:ext cx="1497673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31704" y="5229200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87688" y="3933056"/>
            <a:ext cx="9361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259796" y="157276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1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115780" y="3733001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6</a:t>
            </a:r>
            <a:endParaRPr lang="zh-CN" altLang="en-US" sz="2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839416" y="18927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2</a:t>
            </a:r>
            <a:endParaRPr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01883" y="217173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3</a:t>
            </a:r>
            <a:endParaRPr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48254" y="417938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4</a:t>
            </a:r>
            <a:endParaRPr lang="zh-CN" alt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46560" y="567721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7</a:t>
            </a:r>
            <a:endParaRPr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247517" y="502914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5</a:t>
            </a:r>
            <a:endParaRPr lang="zh-CN" altLang="en-US" sz="2000" dirty="0"/>
          </a:p>
        </p:txBody>
      </p:sp>
      <p:sp>
        <p:nvSpPr>
          <p:cNvPr id="23" name="TextBox 7"/>
          <p:cNvSpPr txBox="1"/>
          <p:nvPr/>
        </p:nvSpPr>
        <p:spPr>
          <a:xfrm>
            <a:off x="5447928" y="244451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方正黑体简体" pitchFamily="65" charset="-122"/>
                <a:ea typeface="方正黑体简体" pitchFamily="65" charset="-122"/>
              </a:rPr>
              <a:t>推车式灭火器结构：</a:t>
            </a:r>
            <a:endParaRPr lang="zh-CN" altLang="en-US" sz="2400" b="1" dirty="0"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5735960" y="2960655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支架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阀门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压力表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筒体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喷管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—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固定机构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三、灭火机理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166778" y="2109778"/>
            <a:ext cx="1928826" cy="3819552"/>
            <a:chOff x="1023902" y="2109778"/>
            <a:chExt cx="1928826" cy="3819552"/>
          </a:xfrm>
        </p:grpSpPr>
        <p:sp>
          <p:nvSpPr>
            <p:cNvPr id="13" name="圆角矩形 12"/>
            <p:cNvSpPr/>
            <p:nvPr/>
          </p:nvSpPr>
          <p:spPr>
            <a:xfrm>
              <a:off x="1023902" y="3143248"/>
              <a:ext cx="1928826" cy="278608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276316" y="3694114"/>
              <a:ext cx="1462098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灭火剂直接喷射到到燃烧物上，以减低燃烧物的温度。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89016" y="210977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52530" y="2390768"/>
              <a:ext cx="107157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冷却</a:t>
              </a:r>
              <a:endPara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spcAft>
                  <a:spcPts val="600"/>
                </a:spcAft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灭火</a:t>
              </a:r>
              <a:endPara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94084" y="2130416"/>
            <a:ext cx="1928826" cy="3819552"/>
            <a:chOff x="1023902" y="2109778"/>
            <a:chExt cx="1928826" cy="3819552"/>
          </a:xfrm>
        </p:grpSpPr>
        <p:sp>
          <p:nvSpPr>
            <p:cNvPr id="16" name="圆角矩形 15"/>
            <p:cNvSpPr/>
            <p:nvPr/>
          </p:nvSpPr>
          <p:spPr>
            <a:xfrm>
              <a:off x="1023902" y="3143248"/>
              <a:ext cx="1928826" cy="278608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89016" y="3609976"/>
              <a:ext cx="1462098" cy="2217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着火的物体和区域与周围的物体隔离或移开，因可燃物质缺失而停止。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1289016" y="210977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4030650" y="2416168"/>
            <a:ext cx="107157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953124" y="2143116"/>
            <a:ext cx="1928826" cy="4172703"/>
            <a:chOff x="1023902" y="2109778"/>
            <a:chExt cx="1928826" cy="4172703"/>
          </a:xfrm>
        </p:grpSpPr>
        <p:sp>
          <p:nvSpPr>
            <p:cNvPr id="22" name="圆角矩形 21"/>
            <p:cNvSpPr/>
            <p:nvPr/>
          </p:nvSpPr>
          <p:spPr>
            <a:xfrm>
              <a:off x="1023902" y="3143248"/>
              <a:ext cx="1928826" cy="278608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76316" y="3592514"/>
              <a:ext cx="1462098" cy="268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Aft>
                  <a:spcPts val="600"/>
                </a:spcAft>
              </a:pP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阻止空气流通或用不燃物质稀释空气，使燃烧物得不到氧气而熄灭。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30000"/>
                </a:lnSpc>
                <a:spcAft>
                  <a:spcPts val="600"/>
                </a:spcAft>
              </a:pP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1289016" y="210977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52530" y="2390768"/>
              <a:ext cx="107157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窒息</a:t>
              </a:r>
              <a:endPara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spcAft>
                  <a:spcPts val="600"/>
                </a:spcAft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灭火</a:t>
              </a:r>
              <a:endPara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10578" y="2143116"/>
            <a:ext cx="1928826" cy="3819552"/>
            <a:chOff x="1023902" y="2109778"/>
            <a:chExt cx="1928826" cy="3819552"/>
          </a:xfrm>
        </p:grpSpPr>
        <p:sp>
          <p:nvSpPr>
            <p:cNvPr id="28" name="圆角矩形 27"/>
            <p:cNvSpPr/>
            <p:nvPr/>
          </p:nvSpPr>
          <p:spPr>
            <a:xfrm>
              <a:off x="1023902" y="3143248"/>
              <a:ext cx="1928826" cy="278608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276316" y="3597276"/>
              <a:ext cx="1462098" cy="2217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化学灭火剂参与燃烧反应，是燃烧链终止，从而使燃烧终止。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1289016" y="2109778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452530" y="2390768"/>
              <a:ext cx="107157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</a:t>
              </a:r>
              <a:endPara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spcAft>
                  <a:spcPts val="600"/>
                </a:spcAft>
              </a:pPr>
              <a:r>
                <a:rPr lang="zh-CN" altLang="en-US" sz="2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灭火</a:t>
              </a:r>
              <a:endPara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三、灭火机理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167306" y="2415021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干粉中无机盐的挥发性分解物，与燃烧反应自由基或活性基团结合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10182" y="5357826"/>
            <a:ext cx="3357586" cy="1197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干粉粉末覆盖在可燃物表面，发生化学反应，在高温下形成玻璃状覆盖层，隔绝氧气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40" y="1500174"/>
            <a:ext cx="2279843" cy="468934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 flipV="1">
            <a:off x="3095604" y="2357430"/>
            <a:ext cx="1928826" cy="150019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095604" y="3857628"/>
            <a:ext cx="2000264" cy="142876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024430" y="2357430"/>
            <a:ext cx="2428892" cy="158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095868" y="5286388"/>
            <a:ext cx="2428892" cy="158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4952992" y="1857806"/>
            <a:ext cx="3857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化学抑制和副催化作用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116506" y="4740284"/>
            <a:ext cx="1785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窒息作用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81092" y="628652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（干粉灭火器）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16" y="1244272"/>
            <a:ext cx="3991895" cy="532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三、灭火机理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167306" y="2415021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二氧化碳从储存容器喷出时，由液体迅速汽化，吸收周边热量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10182" y="5357826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密度是空气的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倍，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1kg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液态二氧化碳产生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0.5m³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气体，排除空气包围燃烧物体周围，降低氧浓度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3095604" y="2357430"/>
            <a:ext cx="1928826" cy="150019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095604" y="3857628"/>
            <a:ext cx="2000264" cy="142876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024430" y="2357430"/>
            <a:ext cx="2428892" cy="158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095868" y="5286388"/>
            <a:ext cx="2428892" cy="1588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4952992" y="1857806"/>
            <a:ext cx="3857652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冷却作用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141906" y="4740284"/>
            <a:ext cx="1785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窒息作用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66778" y="645056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（二氧化碳灭火器）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等腰三角形 97"/>
          <p:cNvSpPr/>
          <p:nvPr/>
        </p:nvSpPr>
        <p:spPr>
          <a:xfrm>
            <a:off x="1355692" y="1857364"/>
            <a:ext cx="3000396" cy="4572032"/>
          </a:xfrm>
          <a:prstGeom prst="triangle">
            <a:avLst>
              <a:gd name="adj" fmla="val 569"/>
            </a:avLst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五边形 5"/>
          <p:cNvSpPr/>
          <p:nvPr/>
        </p:nvSpPr>
        <p:spPr>
          <a:xfrm flipV="1">
            <a:off x="2422600" y="1615396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023777" y="169310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固体物质火灾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847889" y="1428736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五边形 72"/>
          <p:cNvSpPr/>
          <p:nvPr/>
        </p:nvSpPr>
        <p:spPr>
          <a:xfrm flipV="1">
            <a:off x="2922666" y="2447250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3523843" y="2524954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液体或可熔物固体火灾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>
            <a:spLocks noChangeAspect="1"/>
          </p:cNvSpPr>
          <p:nvPr/>
        </p:nvSpPr>
        <p:spPr>
          <a:xfrm>
            <a:off x="2347955" y="2260590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五边形 77"/>
          <p:cNvSpPr/>
          <p:nvPr/>
        </p:nvSpPr>
        <p:spPr>
          <a:xfrm flipV="1">
            <a:off x="3422732" y="3271168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4023909" y="33488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气体火灾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>
            <a:spLocks noChangeAspect="1"/>
          </p:cNvSpPr>
          <p:nvPr/>
        </p:nvSpPr>
        <p:spPr>
          <a:xfrm>
            <a:off x="2848021" y="3084508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五边形 82"/>
          <p:cNvSpPr/>
          <p:nvPr/>
        </p:nvSpPr>
        <p:spPr>
          <a:xfrm flipV="1">
            <a:off x="4027574" y="4128424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4628751" y="42061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金属火灾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>
            <a:spLocks noChangeAspect="1"/>
          </p:cNvSpPr>
          <p:nvPr/>
        </p:nvSpPr>
        <p:spPr>
          <a:xfrm>
            <a:off x="3452863" y="3941764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五边形 87"/>
          <p:cNvSpPr/>
          <p:nvPr/>
        </p:nvSpPr>
        <p:spPr>
          <a:xfrm flipV="1">
            <a:off x="4573609" y="4985680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矩形 89"/>
          <p:cNvSpPr/>
          <p:nvPr/>
        </p:nvSpPr>
        <p:spPr>
          <a:xfrm>
            <a:off x="5174786" y="5063384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电气火灾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>
            <a:spLocks noChangeAspect="1"/>
          </p:cNvSpPr>
          <p:nvPr/>
        </p:nvSpPr>
        <p:spPr>
          <a:xfrm>
            <a:off x="3998898" y="4799020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五边形 92"/>
          <p:cNvSpPr/>
          <p:nvPr/>
        </p:nvSpPr>
        <p:spPr>
          <a:xfrm flipV="1">
            <a:off x="5234082" y="5842936"/>
            <a:ext cx="5576826" cy="502319"/>
          </a:xfrm>
          <a:prstGeom prst="homePlat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5" name="矩形 94"/>
          <p:cNvSpPr/>
          <p:nvPr/>
        </p:nvSpPr>
        <p:spPr>
          <a:xfrm>
            <a:off x="5835259" y="5920640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烹饪物火灾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椭圆 95"/>
          <p:cNvSpPr>
            <a:spLocks noChangeAspect="1"/>
          </p:cNvSpPr>
          <p:nvPr/>
        </p:nvSpPr>
        <p:spPr>
          <a:xfrm>
            <a:off x="4659371" y="5656276"/>
            <a:ext cx="828000" cy="828000"/>
          </a:xfrm>
          <a:prstGeom prst="ellipse">
            <a:avLst/>
          </a:prstGeom>
          <a:gradFill>
            <a:gsLst>
              <a:gs pos="50000">
                <a:srgbClr val="EE0000"/>
              </a:gs>
              <a:gs pos="100000">
                <a:srgbClr val="C00000"/>
              </a:gs>
            </a:gsLst>
            <a:lin ang="108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738282" y="4214818"/>
            <a:ext cx="1159292" cy="148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</a:t>
            </a:r>
            <a:endParaRPr lang="en-US" altLang="zh-CN" sz="3200" b="1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种类</a:t>
            </a:r>
            <a:endParaRPr lang="zh-CN" altLang="en-US" sz="32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381356" y="1857364"/>
            <a:ext cx="6786610" cy="42148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2470218"/>
            <a:ext cx="4214842" cy="29950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453058" y="2857496"/>
            <a:ext cx="392909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工业建筑：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危险等级是根据生产、使用、储存物品的火灾危险性，可燃物数量，火灾蔓延速度，扑救难易程度。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960" y="1143635"/>
            <a:ext cx="760730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381356" y="1857364"/>
            <a:ext cx="6786610" cy="42148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53058" y="2857496"/>
            <a:ext cx="392909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民用建筑：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危险等级是根据使用性质，人员密集程度，用电用火情况，可燃物数量，火灾蔓延速度，扑救难易程度。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D:\ppt素材\图片素材\新建文件夹\timg (9).jpg"/>
          <p:cNvPicPr>
            <a:picLocks noChangeAspect="1" noChangeArrowheads="1"/>
          </p:cNvPicPr>
          <p:nvPr/>
        </p:nvPicPr>
        <p:blipFill>
          <a:blip r:embed="rId2"/>
          <a:srcRect b="2789"/>
          <a:stretch>
            <a:fillRect/>
          </a:stretch>
        </p:blipFill>
        <p:spPr bwMode="auto">
          <a:xfrm>
            <a:off x="738150" y="2462206"/>
            <a:ext cx="4214842" cy="30718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84" y="3286124"/>
            <a:ext cx="3143272" cy="3143272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 rot="19515489">
            <a:off x="2577300" y="2714373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 rot="1075009">
            <a:off x="4387565" y="2695255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下箭头 10"/>
          <p:cNvSpPr/>
          <p:nvPr/>
        </p:nvSpPr>
        <p:spPr>
          <a:xfrm rot="16200000">
            <a:off x="2133572" y="5357826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下箭头 11"/>
          <p:cNvSpPr/>
          <p:nvPr/>
        </p:nvSpPr>
        <p:spPr>
          <a:xfrm rot="5400000">
            <a:off x="4835516" y="5416564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下箭头 12"/>
          <p:cNvSpPr/>
          <p:nvPr/>
        </p:nvSpPr>
        <p:spPr>
          <a:xfrm rot="17637513">
            <a:off x="1787368" y="4072811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 rot="3223189">
            <a:off x="5095850" y="4128045"/>
            <a:ext cx="428628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5"/>
          <p:cNvSpPr/>
          <p:nvPr/>
        </p:nvSpPr>
        <p:spPr>
          <a:xfrm>
            <a:off x="3343292" y="4357694"/>
            <a:ext cx="895356" cy="1372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种类选择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7636" y="2643182"/>
            <a:ext cx="3500462" cy="2292935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同一配置场所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同类型、操作方法相同，通用的灭火器；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种灭火器，灭火剂相容的灭火器；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98" y="5429264"/>
            <a:ext cx="1428760" cy="369332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火灾种类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960" y="3786190"/>
            <a:ext cx="1428760" cy="369332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危险等级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8216" y="1857364"/>
            <a:ext cx="1643074" cy="646331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灭火器效能和通用性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8612" y="1857364"/>
            <a:ext cx="1928794" cy="646331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灭火剂对保护物品的污染程度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5934" y="3571876"/>
            <a:ext cx="1428760" cy="646331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设置点的环境温度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1620" y="5500702"/>
            <a:ext cx="1857388" cy="369332"/>
          </a:xfrm>
          <a:prstGeom prst="rect">
            <a:avLst/>
          </a:prstGeom>
          <a:noFill/>
          <a:ln w="63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使用人员体能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52530" y="1714489"/>
          <a:ext cx="8643998" cy="464346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14644"/>
                <a:gridCol w="5929354"/>
              </a:tblGrid>
              <a:tr h="6554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火灾类型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适用火灾灭火剂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739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类火灾（固体物质火灾）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水基型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灭火器、</a:t>
                      </a:r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ABC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39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类火灾（液体或可熔物固体火灾）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水基型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灭火器、</a:t>
                      </a:r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BC/ABC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干粉灭火器、清洁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气体灭火器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543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类火灾（气体火灾）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干粉灭火器、水基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型（水雾灭火器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）、洁净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气体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灭火器、二氧化碳灭火器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543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类火灾（金属火灾）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类干粉灭火剂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液态三甲基硼氧六环（偏硼酸三甲酯）</a:t>
                      </a:r>
                      <a:endPara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沙、土、铸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铁屑粉末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543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类火灾（电气火灾）电压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》600V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，断电灭火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二氧化碳灭火器、水基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型（水雾灭火器）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391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类火灾（烹饪物火灾）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二氧化碳灭火器（易复燃）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BC/ABC</a:t>
                      </a:r>
                      <a:r>
                        <a:rPr lang="zh-CN" altLang="en-US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干粉灭火器、水基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型（水雾、泡沫灭火器）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1026" name="Picture 2" descr="D:\ppt素材\图片素材\灭火\fire-extinguisher-1089988_960_720.jpg"/>
          <p:cNvPicPr>
            <a:picLocks noChangeAspect="1" noChangeArrowheads="1"/>
          </p:cNvPicPr>
          <p:nvPr/>
        </p:nvPicPr>
        <p:blipFill>
          <a:blip r:embed="rId2"/>
          <a:srcRect l="3891" r="14405"/>
          <a:stretch>
            <a:fillRect/>
          </a:stretch>
        </p:blipFill>
        <p:spPr bwMode="auto">
          <a:xfrm>
            <a:off x="881026" y="1785926"/>
            <a:ext cx="5000660" cy="4191029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381752" y="2285992"/>
            <a:ext cx="4350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位置明显，便于取用，不影响安全疏散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9214" y="3324224"/>
            <a:ext cx="5411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摆放稳固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铭牌朝外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手提式灭火器放置在消防箱、托架、挂钩上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顶部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1.5m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，底部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0.08m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23028" y="5189550"/>
            <a:ext cx="4120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不宜设置在腐蚀或潮湿的环境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不得设置在超出其使用温度范围地点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有阻挡视线的应设置明显指示标识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10314" y="1773226"/>
            <a:ext cx="2000264" cy="4286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设置原则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335714" y="2824158"/>
            <a:ext cx="2000264" cy="4286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设置要求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415090" y="4676784"/>
            <a:ext cx="2000264" cy="42862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38282" y="2500306"/>
          <a:ext cx="7715302" cy="29221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21596"/>
                <a:gridCol w="2993311"/>
                <a:gridCol w="3000395"/>
              </a:tblGrid>
              <a:tr h="7858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手提式灭火器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推车式灭火器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1158" y="164305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类场所灭火器最大保护距离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38282" y="2882896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危险等级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51048" y="247490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灭火器形式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1158" y="164305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场所灭火器最大保护距离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738282" y="2500306"/>
          <a:ext cx="7715302" cy="29221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21596"/>
                <a:gridCol w="2993311"/>
                <a:gridCol w="3000395"/>
              </a:tblGrid>
              <a:tr h="785817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手提式灭火器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推车式灭火器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轻危险级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30m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738282" y="2882896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危险等级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51048" y="247490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灭火器形式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6" name="Picture 2" descr="D:\ppt素材\图片素材\新建文件夹\timg (9).jpg"/>
          <p:cNvPicPr>
            <a:picLocks noChangeAspect="1" noChangeArrowheads="1"/>
          </p:cNvPicPr>
          <p:nvPr/>
        </p:nvPicPr>
        <p:blipFill>
          <a:blip r:embed="rId2"/>
          <a:srcRect b="2789"/>
          <a:stretch>
            <a:fillRect/>
          </a:stretch>
        </p:blipFill>
        <p:spPr bwMode="auto">
          <a:xfrm>
            <a:off x="1595406" y="1752588"/>
            <a:ext cx="8643998" cy="46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595538" y="2500306"/>
            <a:ext cx="6500858" cy="30718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C:\Users\dszsh.dszsh-PC\AppData\Roaming\Morrowsft\Mricu\DATA\2571\3495\temp\2017061515293982936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38810" y="4143380"/>
            <a:ext cx="357190" cy="385435"/>
          </a:xfrm>
          <a:prstGeom prst="rect">
            <a:avLst/>
          </a:prstGeom>
          <a:noFill/>
        </p:spPr>
      </p:pic>
      <p:grpSp>
        <p:nvGrpSpPr>
          <p:cNvPr id="11" name="组合 10"/>
          <p:cNvGrpSpPr/>
          <p:nvPr/>
        </p:nvGrpSpPr>
        <p:grpSpPr>
          <a:xfrm>
            <a:off x="3167042" y="2786058"/>
            <a:ext cx="4071966" cy="428355"/>
            <a:chOff x="3167042" y="2757813"/>
            <a:chExt cx="4071966" cy="428355"/>
          </a:xfrm>
        </p:grpSpPr>
        <p:sp>
          <p:nvSpPr>
            <p:cNvPr id="10" name="TextBox 9"/>
            <p:cNvSpPr txBox="1"/>
            <p:nvPr/>
          </p:nvSpPr>
          <p:spPr>
            <a:xfrm>
              <a:off x="3167042" y="2786058"/>
              <a:ext cx="4071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个≤         数量   ≤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38612" y="2757813"/>
              <a:ext cx="357190" cy="385435"/>
            </a:xfrm>
            <a:prstGeom prst="rect">
              <a:avLst/>
            </a:prstGeom>
            <a:noFill/>
          </p:spPr>
        </p:pic>
      </p:grpSp>
      <p:sp>
        <p:nvSpPr>
          <p:cNvPr id="16" name="矩形 15"/>
          <p:cNvSpPr/>
          <p:nvPr/>
        </p:nvSpPr>
        <p:spPr>
          <a:xfrm>
            <a:off x="3167042" y="3429000"/>
            <a:ext cx="457203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住宅楼每层公共部位，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建筑面积大于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㎡，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应配置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1A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手提式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13080" y="4702184"/>
            <a:ext cx="301717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㎡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住房面积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 descr="C:\Users\dszsh.dszsh-PC\AppData\Roaming\Morrowsft\Mricu\DATA\2571\3495\temp\2017061515293982936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73484" y="4714884"/>
            <a:ext cx="357190" cy="38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52596" y="2428868"/>
          <a:ext cx="7643867" cy="275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643074"/>
                <a:gridCol w="1428760"/>
                <a:gridCol w="1357323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危险等级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严重危险级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中危级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轻危级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782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单具灭火器最小配置灭火级别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3A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2A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1A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117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单位灭火级别最大保护面积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/A)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52596" y="1643050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类火灾场所最低配置标准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52596" y="2428868"/>
          <a:ext cx="7643867" cy="275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643074"/>
                <a:gridCol w="1428760"/>
                <a:gridCol w="1357323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危险等级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严重危险级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中危级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轻危级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782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单具灭火器最小配置灭火级别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89B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55B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21B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117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单位灭火级别最大保护面积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/A)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52596" y="1643050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类火灾场所最低配置标准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4034" y="157161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的配置设计计算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309522" y="2285992"/>
            <a:ext cx="3960000" cy="3960000"/>
            <a:chOff x="-492311" y="1644516"/>
            <a:chExt cx="4068000" cy="406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2311" y="1644516"/>
              <a:ext cx="4068000" cy="406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135234" y="3259015"/>
              <a:ext cx="587090" cy="12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38348" y="3857628"/>
            <a:ext cx="428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则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3238480" y="2357430"/>
            <a:ext cx="714380" cy="39290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95802" y="2428868"/>
            <a:ext cx="492919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灭火器的最小需配灭火器级别；最少需配户数量计算值应进位取整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95834" y="3786190"/>
            <a:ext cx="49291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实配灭火器的灭火级别和数量≥最小需配灭火级别和数量计算值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5802" y="5143512"/>
            <a:ext cx="492919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设置点位置和数量应据灭火器的最大保护距离确定，应保证最不利点至少在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具灭火器的保护范围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基本概念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1303805" y="-531440"/>
            <a:ext cx="10080000" cy="10080000"/>
            <a:chOff x="756495" y="-476433"/>
            <a:chExt cx="10080000" cy="10080000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56495" y="-476433"/>
              <a:ext cx="10080000" cy="10080000"/>
            </a:xfrm>
            <a:prstGeom prst="rect">
              <a:avLst/>
            </a:prstGeom>
          </p:spPr>
        </p:pic>
        <p:grpSp>
          <p:nvGrpSpPr>
            <p:cNvPr id="63" name="组合 62"/>
            <p:cNvGrpSpPr/>
            <p:nvPr/>
          </p:nvGrpSpPr>
          <p:grpSpPr>
            <a:xfrm>
              <a:off x="2980216" y="3716885"/>
              <a:ext cx="3902136" cy="1754326"/>
              <a:chOff x="2913944" y="3572869"/>
              <a:chExt cx="3902136" cy="1754326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4007768" y="3572869"/>
                <a:ext cx="280831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一种轻便的灭火工具，由筒体、器头、喷嘴等部件组成，借助驱动压力可将所充装的灭火剂喷出。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2913944" y="3727054"/>
                <a:ext cx="79208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灭</a:t>
                </a:r>
                <a:endPara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火</a:t>
                </a:r>
                <a:endPara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器</a:t>
                </a:r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10" name="Picture 2" descr="D:\ppt素材\图片素材\新建文件夹\timg (9)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b="2789"/>
          <a:stretch>
            <a:fillRect/>
          </a:stretch>
        </p:blipFill>
        <p:spPr bwMode="auto">
          <a:xfrm>
            <a:off x="1595406" y="1752588"/>
            <a:ext cx="8643998" cy="46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图示 10"/>
          <p:cNvGraphicFramePr/>
          <p:nvPr/>
        </p:nvGraphicFramePr>
        <p:xfrm>
          <a:off x="2595538" y="2071678"/>
          <a:ext cx="642942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1158" y="157161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的配置设计计算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8612" y="20908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方正大黑简体" pitchFamily="65" charset="-122"/>
                <a:ea typeface="方正大黑简体" pitchFamily="65" charset="-122"/>
              </a:rPr>
              <a:t>Q=K·S/U</a:t>
            </a:r>
            <a:endParaRPr lang="zh-CN" altLang="en-US" sz="4000" b="1" dirty="0"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100" y="4929198"/>
            <a:ext cx="6715172" cy="1569660"/>
          </a:xfrm>
          <a:prstGeom prst="rect">
            <a:avLst/>
          </a:prstGeom>
          <a:ln w="15875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计算单元的最小需配灭火级别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B)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计算单位的保护面积（㎡）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U—A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类火灾场所单位灭火器级别最大保护面积（㎡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/A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修正系数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472" y="2928934"/>
            <a:ext cx="750099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歌舞娱乐放映游艺场所、网吧、商场、寺庙及地下场所等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计算单元的最小需配灭火级别计算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2860" y="3864122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方正大黑简体" pitchFamily="65" charset="-122"/>
                <a:ea typeface="方正大黑简体" pitchFamily="65" charset="-122"/>
              </a:rPr>
              <a:t>Q</a:t>
            </a:r>
            <a:r>
              <a:rPr lang="en-US" altLang="zh-CN" sz="4000" b="1" baseline="-25000" dirty="0">
                <a:solidFill>
                  <a:srgbClr val="C00000"/>
                </a:solidFill>
                <a:latin typeface="方正大黑简体" pitchFamily="65" charset="-122"/>
                <a:ea typeface="方正大黑简体" pitchFamily="65" charset="-122"/>
              </a:rPr>
              <a:t>1</a:t>
            </a:r>
            <a:r>
              <a:rPr lang="en-US" altLang="zh-CN" sz="4000" b="1" dirty="0">
                <a:solidFill>
                  <a:srgbClr val="C00000"/>
                </a:solidFill>
                <a:latin typeface="方正大黑简体" pitchFamily="65" charset="-122"/>
                <a:ea typeface="方正大黑简体" pitchFamily="65" charset="-122"/>
              </a:rPr>
              <a:t>=1.3K·S/U</a:t>
            </a:r>
            <a:endParaRPr lang="zh-CN" altLang="en-US" sz="4000" b="1" dirty="0">
              <a:solidFill>
                <a:srgbClr val="C00000"/>
              </a:solidFill>
              <a:latin typeface="方正大黑简体" pitchFamily="65" charset="-122"/>
              <a:ea typeface="方正大黑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81158" y="2428868"/>
          <a:ext cx="7500990" cy="354479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91946"/>
                <a:gridCol w="2409044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计算单元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42767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未设室内消火栓系统和灭火系统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6426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设有室内消火栓系统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767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设有灭火系统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767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设有室内消火栓系统和灭火系统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454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可燃物露天堆场；</a:t>
                      </a:r>
                      <a:endPara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甲、乙、丙类液体储罐区；</a:t>
                      </a:r>
                      <a:endPara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可燃气体储罐区。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5472" y="1714488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修正系数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58" y="157161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的配置设计计算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9786" y="2286434"/>
            <a:ext cx="791915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计算单元中每个灭火器设置点最小需配灭火级别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4298" y="2857496"/>
            <a:ext cx="1723549" cy="871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C00000"/>
                </a:solidFill>
                <a:latin typeface="方正大黑简体" pitchFamily="65" charset="-122"/>
                <a:ea typeface="方正大黑简体" pitchFamily="65" charset="-122"/>
              </a:rPr>
              <a:t>Qe</a:t>
            </a:r>
            <a:r>
              <a:rPr lang="en-US" altLang="zh-CN" sz="4000" b="1" dirty="0">
                <a:solidFill>
                  <a:srgbClr val="C00000"/>
                </a:solidFill>
                <a:latin typeface="方正大黑简体" pitchFamily="65" charset="-122"/>
                <a:ea typeface="方正大黑简体" pitchFamily="65" charset="-122"/>
              </a:rPr>
              <a:t>=Q/N</a:t>
            </a:r>
            <a:endParaRPr lang="zh-CN" altLang="en-US" sz="4000" b="1" dirty="0">
              <a:solidFill>
                <a:srgbClr val="C00000"/>
              </a:solidFill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786" y="4214818"/>
            <a:ext cx="6286544" cy="830997"/>
          </a:xfrm>
          <a:prstGeom prst="rect">
            <a:avLst/>
          </a:prstGeom>
          <a:ln w="15875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Qe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计算单元中每个灭火器设置点的最小需配灭火级别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B)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计算单元的灭火器设置点数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四、灭火器的选型及配置要求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8282" y="164305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的配置设计计算程序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238216" y="2000240"/>
          <a:ext cx="928694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szsh.dszsh-PC\AppData\Roaming\Morrowsft\Mricu\DATA\2571\3495\temp\2017061615321214144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19338" y="2786058"/>
            <a:ext cx="2571768" cy="2636062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67372" y="3571876"/>
            <a:ext cx="2928958" cy="10547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使用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前要将瓶体颠倒几次，使筒内干粉</a:t>
            </a: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松动。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1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dszsh.dszsh-PC\AppData\Roaming\Morrowsft\Mricu\DATA\2571\3495\temp\2017061615142645430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00" y="2786058"/>
            <a:ext cx="3143272" cy="2745176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10248" y="3571876"/>
            <a:ext cx="2928958" cy="10547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除掉灭火器铅封，拔掉保险销。 </a:t>
            </a:r>
            <a:endParaRPr lang="zh-CN" altLang="en-US" sz="20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2</a:t>
            </a:r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53124" y="3643314"/>
            <a:ext cx="2928958" cy="538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左手握着灭火器的喷管。</a:t>
            </a:r>
            <a:endParaRPr lang="zh-CN" altLang="en-US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3</a:t>
            </a:r>
            <a:endParaRPr lang="zh-CN" altLang="en-US" sz="4400" b="1" dirty="0"/>
          </a:p>
        </p:txBody>
      </p:sp>
      <p:pic>
        <p:nvPicPr>
          <p:cNvPr id="11" name="Picture 2" descr="C:\Users\dszsh.dszsh-PC\AppData\Roaming\Morrowsft\Mricu\DATA\2571\3495\temp\201706161513248531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2928934"/>
            <a:ext cx="330663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53124" y="3643314"/>
            <a:ext cx="2928958" cy="10547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右手提着灭火器压把，快速来到着火点。 </a:t>
            </a:r>
            <a:endParaRPr lang="zh-CN" altLang="en-US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4</a:t>
            </a:r>
            <a:endParaRPr lang="zh-CN" altLang="en-US" sz="4400" b="1" dirty="0"/>
          </a:p>
        </p:txBody>
      </p:sp>
      <p:pic>
        <p:nvPicPr>
          <p:cNvPr id="10" name="Picture 4" descr="C:\Users\dszsh.dszsh-PC\AppData\Roaming\Morrowsft\Mricu\DATA\2571\3495\temp\201706161515016734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2857496"/>
            <a:ext cx="3143272" cy="265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/>
          <a:stretch>
            <a:fillRect/>
          </a:stretch>
        </p:blipFill>
        <p:spPr>
          <a:xfrm>
            <a:off x="959798" y="1484784"/>
            <a:ext cx="10162970" cy="50405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发展历程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45704" y="2494637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1816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英国 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装水充压缩空气的圆桶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47826" y="5562257"/>
            <a:ext cx="2713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世纪中叶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法国  医生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手提式化学灭火器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78352" y="4939268"/>
            <a:ext cx="30243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1905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俄国  教授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劳伦特泡沫灭火器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硫酸铝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碳酸氢钠 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en-US" altLang="zh-CN" b="1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泡沫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30280" y="2136194"/>
            <a:ext cx="24928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1909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纽约 戴维森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四氯化碳灭火器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cxnSp>
        <p:nvCxnSpPr>
          <p:cNvPr id="26" name="直接连接符 25"/>
          <p:cNvCxnSpPr>
            <a:stCxn id="23" idx="1"/>
            <a:endCxn id="23" idx="3"/>
          </p:cNvCxnSpPr>
          <p:nvPr/>
        </p:nvCxnSpPr>
        <p:spPr>
          <a:xfrm>
            <a:off x="959798" y="4005064"/>
            <a:ext cx="1016297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2265784" y="3140968"/>
            <a:ext cx="0" cy="92454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4017127" y="4029852"/>
            <a:ext cx="0" cy="1548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8242448" y="4017884"/>
            <a:ext cx="0" cy="92454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7378352" y="2753950"/>
            <a:ext cx="0" cy="126637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10248" y="2714620"/>
            <a:ext cx="3214710" cy="290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右手提着灭火器压把，快速来到着火点。在距火焰两米的地方，右手用力压下压把，左手拿着喷管左右扫射，喷射干粉覆盖燃烧区，直至把火全部扑灭。 </a:t>
            </a:r>
            <a:endParaRPr lang="zh-CN" altLang="en-US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5</a:t>
            </a:r>
            <a:endParaRPr lang="zh-CN" altLang="en-US" sz="4400" b="1" dirty="0"/>
          </a:p>
        </p:txBody>
      </p:sp>
      <p:pic>
        <p:nvPicPr>
          <p:cNvPr id="11" name="Picture 2" descr="C:\Users\dszsh.dszsh-PC\AppData\Roaming\Morrowsft\Mricu\DATA\2571\3495\temp\201706161515298615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3000372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952596" y="2471730"/>
            <a:ext cx="7286676" cy="33575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10248" y="2714620"/>
            <a:ext cx="3214710" cy="29013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右手提着灭火器压把，快速来到着火点。在距火焰两米的地方，右手用力压下压把，左手拿着喷管左右扫射，喷射干粉覆盖燃烧区，直至把火全部扑灭。 </a:t>
            </a:r>
            <a:endParaRPr lang="zh-CN" altLang="en-US" sz="2000" b="1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162016" y="1847810"/>
            <a:ext cx="1224000" cy="1224000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5</a:t>
            </a:r>
            <a:endParaRPr lang="zh-CN" altLang="en-US" sz="4400" b="1" dirty="0"/>
          </a:p>
        </p:txBody>
      </p:sp>
      <p:pic>
        <p:nvPicPr>
          <p:cNvPr id="11" name="Picture 2" descr="C:\Users\dszsh.dszsh-PC\AppData\Roaming\Morrowsft\Mricu\DATA\2571\3495\temp\201706161515298615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3000372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3074" name="Picture 2" descr="D:\ppt素材\图片素材\灭火\firefighter-484540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30" y="1500174"/>
            <a:ext cx="8858312" cy="501054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952596" y="3071810"/>
            <a:ext cx="3357586" cy="250033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anchor="ctr">
            <a:no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使用时人要站在上风口或侧风口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二氧化碳钢瓶不能接触人体，以防冻伤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桶底不能对人，以放炸伤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52596" y="2285992"/>
            <a:ext cx="3357586" cy="53310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anchor="ctr">
            <a:no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灭火器使用注意事项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pt素材\图片素材\灭火\fire-extinguisher-1190913_960_720.jpg"/>
          <p:cNvPicPr>
            <a:picLocks noChangeAspect="1" noChangeArrowheads="1"/>
          </p:cNvPicPr>
          <p:nvPr/>
        </p:nvPicPr>
        <p:blipFill>
          <a:blip r:embed="rId1"/>
          <a:srcRect r="17073"/>
          <a:stretch>
            <a:fillRect/>
          </a:stretch>
        </p:blipFill>
        <p:spPr bwMode="auto">
          <a:xfrm>
            <a:off x="1452530" y="1714488"/>
            <a:ext cx="9286940" cy="478634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95406" y="1886920"/>
          <a:ext cx="4143404" cy="44710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85749"/>
                <a:gridCol w="857655"/>
              </a:tblGrid>
              <a:tr h="66121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灭火器种类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报废期限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55000"/>
                      </a:srgb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手提式化学泡沫灭火器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64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手提式酸碱灭火器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手提式清水灭火器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手提式干粉灭火器（贮气瓶式）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手提贮压式干粉灭火器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1211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手提式二氧化碳灭火器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推车式化学泡沫灭火器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推车式干粉灭火器（贮气瓶式）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推车贮压式干粉灭火器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80000"/>
                      </a:schemeClr>
                    </a:solidFill>
                  </a:tcPr>
                </a:tc>
              </a:tr>
              <a:tr h="346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推车式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1211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灭火器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>
                        <a:tint val="2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pt素材\图片素材\灭火\fire-extinguisher-1190913_960_720.jpg"/>
          <p:cNvPicPr>
            <a:picLocks noChangeAspect="1" noChangeArrowheads="1"/>
          </p:cNvPicPr>
          <p:nvPr/>
        </p:nvPicPr>
        <p:blipFill>
          <a:blip r:embed="rId1"/>
          <a:srcRect r="17073"/>
          <a:stretch>
            <a:fillRect/>
          </a:stretch>
        </p:blipFill>
        <p:spPr bwMode="auto">
          <a:xfrm>
            <a:off x="1452530" y="1714488"/>
            <a:ext cx="9286940" cy="478634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35120" y="2508244"/>
            <a:ext cx="4189442" cy="3924151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灭火器筒体进行水压试验，不合格的必须报废，不允许补焊；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筒体严重锈蚀（漆皮大面积脱落，锈蚀面积大于、等于筒体面积的三分之一者）或连接部位、筒底严重锈蚀的；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内扣式器头没有（或未安装）泄气螺钉和固定螺钉的；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手轮式阀门的二氧化碳灭火器，必须更换压把式阀门；灭火剂量≥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4kg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的灭火器；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30358" y="1857364"/>
            <a:ext cx="3000396" cy="56356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anchor="ctr">
            <a:no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灭火器使用报废标准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67438" y="2500306"/>
            <a:ext cx="4189442" cy="3929090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筒体严重变形的；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结构不合理的（如筒体平底，贮气瓶外置，进气管从筒身上进入筒体内部的干粉灭火器）；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没有生产厂名称和出厂年月的（含贴花脱落，或虽有贴花，但已看不清生产厂名称和出厂年月）；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公安部或各省（市、区）公安消防部门命令禁止销售和维修的。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50175" y="4149090"/>
            <a:ext cx="4019550" cy="15836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303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itchFamily="2" charset="-122"/>
                <a:ea typeface="宋体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一、灭火器分类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sp>
        <p:nvSpPr>
          <p:cNvPr id="10" name="TextBox 15"/>
          <p:cNvSpPr txBox="1"/>
          <p:nvPr/>
        </p:nvSpPr>
        <p:spPr>
          <a:xfrm>
            <a:off x="6823362" y="2289496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储气瓶式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Clr>
                <a:srgbClr val="C0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储压式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33738" y="4804912"/>
            <a:ext cx="2719657" cy="707887"/>
            <a:chOff x="7189440" y="4685202"/>
            <a:chExt cx="2719657" cy="707887"/>
          </a:xfrm>
        </p:grpSpPr>
        <p:sp>
          <p:nvSpPr>
            <p:cNvPr id="12" name="TextBox 17"/>
            <p:cNvSpPr txBox="1"/>
            <p:nvPr/>
          </p:nvSpPr>
          <p:spPr>
            <a:xfrm>
              <a:off x="7189440" y="4685203"/>
              <a:ext cx="990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061795" y="4685203"/>
              <a:ext cx="974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34150" y="4685202"/>
              <a:ext cx="974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Clr>
                  <a:srgbClr val="92D05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11530" y="3545665"/>
            <a:ext cx="2884870" cy="718772"/>
            <a:chOff x="7139486" y="3415585"/>
            <a:chExt cx="2884870" cy="718772"/>
          </a:xfrm>
        </p:grpSpPr>
        <p:sp>
          <p:nvSpPr>
            <p:cNvPr id="11" name="TextBox 16"/>
            <p:cNvSpPr txBox="1"/>
            <p:nvPr/>
          </p:nvSpPr>
          <p:spPr>
            <a:xfrm>
              <a:off x="7139486" y="3426471"/>
              <a:ext cx="13051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FFC00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水基型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buClr>
                  <a:srgbClr val="FFC00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干粉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8345691" y="3415585"/>
              <a:ext cx="16786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Clr>
                  <a:srgbClr val="FFC00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二氧化碳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>
                <a:buClr>
                  <a:srgbClr val="FFC00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清洁气体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: 圆角 13"/>
          <p:cNvSpPr/>
          <p:nvPr/>
        </p:nvSpPr>
        <p:spPr>
          <a:xfrm>
            <a:off x="6672064" y="2289496"/>
            <a:ext cx="3240360" cy="76093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6672064" y="3515081"/>
            <a:ext cx="3240360" cy="7493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6747457" y="4770562"/>
            <a:ext cx="3164967" cy="81867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166646" y="1928802"/>
            <a:ext cx="3960000" cy="3960000"/>
            <a:chOff x="-492311" y="1644516"/>
            <a:chExt cx="4068000" cy="40680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2311" y="1644516"/>
              <a:ext cx="4068000" cy="40680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25801" y="3464217"/>
              <a:ext cx="1031776" cy="853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分类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00000"/>
                </a:lnSpc>
                <a:spcAft>
                  <a:spcPts val="0"/>
                </a:spcAft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方式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: 圆角 2"/>
          <p:cNvSpPr/>
          <p:nvPr/>
        </p:nvSpPr>
        <p:spPr>
          <a:xfrm>
            <a:off x="4511824" y="2318767"/>
            <a:ext cx="1556869" cy="756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动力来源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555287" y="3532494"/>
            <a:ext cx="1556869" cy="756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4555287" y="4763146"/>
            <a:ext cx="1556869" cy="756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灭火类型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09918" y="2454268"/>
            <a:ext cx="571504" cy="3012262"/>
            <a:chOff x="3167042" y="2454268"/>
            <a:chExt cx="571504" cy="3012262"/>
          </a:xfrm>
        </p:grpSpPr>
        <p:sp>
          <p:nvSpPr>
            <p:cNvPr id="4" name="左大括号 3"/>
            <p:cNvSpPr/>
            <p:nvPr/>
          </p:nvSpPr>
          <p:spPr>
            <a:xfrm>
              <a:off x="3167042" y="2454268"/>
              <a:ext cx="571504" cy="3012262"/>
            </a:xfrm>
            <a:prstGeom prst="leftBrace">
              <a:avLst>
                <a:gd name="adj1" fmla="val 0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452794" y="3952800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一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、灭火器分类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graphicFrame>
        <p:nvGraphicFramePr>
          <p:cNvPr id="26" name="图示 25"/>
          <p:cNvGraphicFramePr/>
          <p:nvPr/>
        </p:nvGraphicFramePr>
        <p:xfrm>
          <a:off x="3071664" y="1716509"/>
          <a:ext cx="9286276" cy="449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-240704" y="1983767"/>
            <a:ext cx="3960000" cy="3960000"/>
            <a:chOff x="0" y="1993868"/>
            <a:chExt cx="3960000" cy="3960000"/>
          </a:xfrm>
        </p:grpSpPr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0" y="1993868"/>
              <a:ext cx="3960000" cy="3960000"/>
              <a:chOff x="-492311" y="1644516"/>
              <a:chExt cx="4068000" cy="40680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92311" y="1644516"/>
                <a:ext cx="4068000" cy="4068000"/>
              </a:xfrm>
              <a:prstGeom prst="rect">
                <a:avLst/>
              </a:prstGeom>
            </p:spPr>
          </p:pic>
          <p:sp>
            <p:nvSpPr>
              <p:cNvPr id="31" name="矩形 30"/>
              <p:cNvSpPr/>
              <p:nvPr/>
            </p:nvSpPr>
            <p:spPr>
              <a:xfrm>
                <a:off x="1025801" y="3464217"/>
                <a:ext cx="1031776" cy="853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命名方式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72999" y="4806446"/>
              <a:ext cx="221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？？？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: 圆角 18"/>
          <p:cNvSpPr/>
          <p:nvPr/>
        </p:nvSpPr>
        <p:spPr>
          <a:xfrm>
            <a:off x="1274983" y="4802281"/>
            <a:ext cx="928624" cy="385928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2203607" y="4383035"/>
            <a:ext cx="1660145" cy="486125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005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一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、灭火器分类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41689" y="1133459"/>
            <a:ext cx="792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-1031304"/>
            <a:ext cx="3066148" cy="216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30" y="2709240"/>
            <a:ext cx="2880000" cy="2880000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5667964" y="3588416"/>
            <a:ext cx="648072" cy="1372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灭火器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343472" y="4149240"/>
            <a:ext cx="360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737078" y="4154892"/>
            <a:ext cx="36000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-5400000">
            <a:off x="5485981" y="2237430"/>
            <a:ext cx="10440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-5400000">
            <a:off x="5505397" y="6049921"/>
            <a:ext cx="10440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69448" y="1513729"/>
            <a:ext cx="3833762" cy="2492990"/>
            <a:chOff x="1258794" y="1513729"/>
            <a:chExt cx="3833762" cy="2492990"/>
          </a:xfrm>
        </p:grpSpPr>
        <p:sp>
          <p:nvSpPr>
            <p:cNvPr id="22" name="TextBox 31"/>
            <p:cNvSpPr txBox="1"/>
            <p:nvPr/>
          </p:nvSpPr>
          <p:spPr>
            <a:xfrm>
              <a:off x="1520656" y="1513729"/>
              <a:ext cx="357190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水基型灭火器：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由水、氟碳催渗剂、碳氢催渗剂、阻燃剂、稳定剂组成；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氮气、二氧化碳为驱动气体；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分清水灭火器；水基型泡沫灭火器；水基型水雾灭火器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8794" y="1650572"/>
              <a:ext cx="300257" cy="324000"/>
            </a:xfrm>
            <a:prstGeom prst="rect">
              <a:avLst/>
            </a:prstGeom>
            <a:noFill/>
          </p:spPr>
        </p:pic>
      </p:grpSp>
      <p:grpSp>
        <p:nvGrpSpPr>
          <p:cNvPr id="24" name="组合 23"/>
          <p:cNvGrpSpPr/>
          <p:nvPr/>
        </p:nvGrpSpPr>
        <p:grpSpPr>
          <a:xfrm>
            <a:off x="6883835" y="1513729"/>
            <a:ext cx="3833762" cy="2031325"/>
            <a:chOff x="1258794" y="1513729"/>
            <a:chExt cx="3833762" cy="2031325"/>
          </a:xfrm>
        </p:grpSpPr>
        <p:sp>
          <p:nvSpPr>
            <p:cNvPr id="25" name="TextBox 31"/>
            <p:cNvSpPr txBox="1"/>
            <p:nvPr/>
          </p:nvSpPr>
          <p:spPr>
            <a:xfrm>
              <a:off x="1520656" y="1513729"/>
              <a:ext cx="35719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干粉灭火器：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氮气驱动，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BC》《ABC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类；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磷酸铵盐类、磷酸氢钠类、</a:t>
              </a:r>
              <a:b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氯化钠类、氯化钾类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8794" y="1650572"/>
              <a:ext cx="300257" cy="324000"/>
            </a:xfrm>
            <a:prstGeom prst="rect">
              <a:avLst/>
            </a:prstGeom>
            <a:noFill/>
          </p:spPr>
        </p:pic>
      </p:grpSp>
      <p:grpSp>
        <p:nvGrpSpPr>
          <p:cNvPr id="28" name="组合 27"/>
          <p:cNvGrpSpPr/>
          <p:nvPr/>
        </p:nvGrpSpPr>
        <p:grpSpPr>
          <a:xfrm>
            <a:off x="1254126" y="4342745"/>
            <a:ext cx="3833762" cy="1341521"/>
            <a:chOff x="1258794" y="1513729"/>
            <a:chExt cx="3833762" cy="1341521"/>
          </a:xfrm>
        </p:grpSpPr>
        <p:sp>
          <p:nvSpPr>
            <p:cNvPr id="32" name="TextBox 31"/>
            <p:cNvSpPr txBox="1"/>
            <p:nvPr/>
          </p:nvSpPr>
          <p:spPr>
            <a:xfrm>
              <a:off x="1520656" y="1513729"/>
              <a:ext cx="3571900" cy="134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二氧化碳灭火器：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窒息作用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冷却作用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4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8794" y="1650572"/>
              <a:ext cx="300257" cy="324000"/>
            </a:xfrm>
            <a:prstGeom prst="rect">
              <a:avLst/>
            </a:prstGeom>
            <a:noFill/>
          </p:spPr>
        </p:pic>
      </p:grpSp>
      <p:grpSp>
        <p:nvGrpSpPr>
          <p:cNvPr id="36" name="组合 35"/>
          <p:cNvGrpSpPr/>
          <p:nvPr/>
        </p:nvGrpSpPr>
        <p:grpSpPr>
          <a:xfrm>
            <a:off x="7014766" y="4391847"/>
            <a:ext cx="3833762" cy="2492990"/>
            <a:chOff x="1258794" y="1513729"/>
            <a:chExt cx="3833762" cy="2492990"/>
          </a:xfrm>
        </p:grpSpPr>
        <p:sp>
          <p:nvSpPr>
            <p:cNvPr id="37" name="TextBox 31"/>
            <p:cNvSpPr txBox="1"/>
            <p:nvPr/>
          </p:nvSpPr>
          <p:spPr>
            <a:xfrm>
              <a:off x="1520656" y="1513729"/>
              <a:ext cx="357190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清洁气体灭火器：</a:t>
              </a:r>
              <a:endPara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IG541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氮气、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二氧化碳、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惰性气体）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七氟丙烷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三氟甲烷</a:t>
              </a:r>
              <a:br>
                <a:rPr lang="en-US" altLang="zh-CN" sz="2000" dirty="0">
                  <a:latin typeface="方正水柱简体" pitchFamily="65" charset="-122"/>
                  <a:ea typeface="方正水柱简体" pitchFamily="65" charset="-122"/>
                </a:rPr>
              </a:br>
              <a:r>
                <a:rPr lang="en-US" altLang="zh-CN" sz="2000" dirty="0">
                  <a:latin typeface="方正水柱简体" pitchFamily="65" charset="-122"/>
                  <a:ea typeface="方正水柱简体" pitchFamily="65" charset="-122"/>
                </a:rPr>
                <a:t>    </a:t>
              </a:r>
              <a:r>
                <a:rPr lang="en-US" altLang="zh-CN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以气雾状射流喷出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8" name="Picture 2" descr="C:\Users\dszsh.dszsh-PC\AppData\Roaming\Morrowsft\Mricu\DATA\2571\3495\temp\2017061515293982936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8794" y="1650572"/>
              <a:ext cx="300257" cy="324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7240" y="1357298"/>
            <a:ext cx="58579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一、灭火器的分类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二、灭火器的构造</a:t>
            </a:r>
            <a:endParaRPr lang="en-US" altLang="zh-CN" sz="2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三、灭火器灭火机理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四、灭火器的配置要求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五、灭火器的使用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方正大黑_GBK" pitchFamily="65" charset="-122"/>
              <a:ea typeface="方正大黑_GBK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40733" y="717532"/>
            <a:ext cx="0" cy="5681681"/>
          </a:xfrm>
          <a:prstGeom prst="line">
            <a:avLst/>
          </a:prstGeom>
          <a:ln w="31750">
            <a:solidFill>
              <a:srgbClr val="DE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3406756" y="0"/>
            <a:ext cx="844556" cy="357166"/>
          </a:xfrm>
          <a:prstGeom prst="triangle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72" y="785794"/>
            <a:ext cx="535785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2530" y="342900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4435</Words>
  <Application>WPS 演示</Application>
  <PresentationFormat>宽屏</PresentationFormat>
  <Paragraphs>725</Paragraphs>
  <Slides>45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9" baseType="lpstr">
      <vt:lpstr>Arial</vt:lpstr>
      <vt:lpstr>宋体</vt:lpstr>
      <vt:lpstr>Wingdings</vt:lpstr>
      <vt:lpstr>微软雅黑</vt:lpstr>
      <vt:lpstr>汉仪旗黑</vt:lpstr>
      <vt:lpstr>方正大黑_GBK</vt:lpstr>
      <vt:lpstr>方正水柱简体</vt:lpstr>
      <vt:lpstr>汉仪中黑KW</vt:lpstr>
      <vt:lpstr>宋体</vt:lpstr>
      <vt:lpstr>Arial Unicode MS</vt:lpstr>
      <vt:lpstr>黑体</vt:lpstr>
      <vt:lpstr>Calibri</vt:lpstr>
      <vt:lpstr>Helvetica Neue</vt:lpstr>
      <vt:lpstr>汉仪书宋二KW</vt:lpstr>
      <vt:lpstr>方正黑体简体</vt:lpstr>
      <vt:lpstr>Times New Roman</vt:lpstr>
      <vt:lpstr>方正大黑简体</vt:lpstr>
      <vt:lpstr>楷体</vt:lpstr>
      <vt:lpstr>汉仪旗黑-85S</vt:lpstr>
      <vt:lpstr>李旭科毛笔行书</vt:lpstr>
      <vt:lpstr>华文宋体</vt:lpstr>
      <vt:lpstr>苹方-简</vt:lpstr>
      <vt:lpstr>汉仪楷体KW</vt:lpstr>
      <vt:lpstr>Office 主题</vt:lpstr>
      <vt:lpstr>消防器材之灭火器</vt:lpstr>
      <vt:lpstr>PowerPoint 演示文稿</vt:lpstr>
      <vt:lpstr>              基本概念</vt:lpstr>
      <vt:lpstr>              发展历程</vt:lpstr>
      <vt:lpstr>PowerPoint 演示文稿</vt:lpstr>
      <vt:lpstr>           一、灭火器分类</vt:lpstr>
      <vt:lpstr>           一、灭火器分类</vt:lpstr>
      <vt:lpstr>           一、灭火器分类</vt:lpstr>
      <vt:lpstr>PowerPoint 演示文稿</vt:lpstr>
      <vt:lpstr>          二、灭火器的构造</vt:lpstr>
      <vt:lpstr>          二、灭火器的构造</vt:lpstr>
      <vt:lpstr>          二、灭火器的构造</vt:lpstr>
      <vt:lpstr>PowerPoint 演示文稿</vt:lpstr>
      <vt:lpstr>           三、灭火机理</vt:lpstr>
      <vt:lpstr>           三、灭火机理</vt:lpstr>
      <vt:lpstr>           三、灭火机理</vt:lpstr>
      <vt:lpstr>PowerPoint 演示文稿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           四、灭火器的选型及配置要求</vt:lpstr>
      <vt:lpstr>PowerPoint 演示文稿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          五、灭火器的使用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消防器材之灭火器</dc:title>
  <dc:creator/>
  <cp:lastModifiedBy>bofety001</cp:lastModifiedBy>
  <cp:revision>2</cp:revision>
  <dcterms:created xsi:type="dcterms:W3CDTF">2024-03-13T06:28:23Z</dcterms:created>
  <dcterms:modified xsi:type="dcterms:W3CDTF">2024-03-13T06:28:23Z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6F15D0E149C37ABA8747F1656BAA45F6_43</vt:lpwstr>
  </property>
  <property fmtid="{D5CDD505-2E9C-101B-9397-08002B2CF9AE}" pid="3" name="KSOProductBuildVer">
    <vt:lpwstr>2052-6.5.2.8766</vt:lpwstr>
  </property>
</Properties>
</file>