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49"/>
  </p:handoutMasterIdLst>
  <p:sldIdLst>
    <p:sldId id="266" r:id="rId3"/>
    <p:sldId id="416" r:id="rId5"/>
    <p:sldId id="263" r:id="rId6"/>
    <p:sldId id="372" r:id="rId7"/>
    <p:sldId id="264" r:id="rId8"/>
    <p:sldId id="370" r:id="rId9"/>
    <p:sldId id="371" r:id="rId10"/>
    <p:sldId id="352" r:id="rId11"/>
    <p:sldId id="373" r:id="rId12"/>
    <p:sldId id="374" r:id="rId13"/>
    <p:sldId id="375" r:id="rId14"/>
    <p:sldId id="376" r:id="rId15"/>
    <p:sldId id="377" r:id="rId16"/>
    <p:sldId id="381" r:id="rId17"/>
    <p:sldId id="382" r:id="rId18"/>
    <p:sldId id="383" r:id="rId19"/>
    <p:sldId id="384" r:id="rId20"/>
    <p:sldId id="385" r:id="rId21"/>
    <p:sldId id="386" r:id="rId22"/>
    <p:sldId id="387" r:id="rId23"/>
    <p:sldId id="336" r:id="rId24"/>
    <p:sldId id="340" r:id="rId25"/>
    <p:sldId id="390" r:id="rId26"/>
    <p:sldId id="391" r:id="rId27"/>
    <p:sldId id="392" r:id="rId28"/>
    <p:sldId id="393" r:id="rId29"/>
    <p:sldId id="394" r:id="rId30"/>
    <p:sldId id="395" r:id="rId31"/>
    <p:sldId id="396" r:id="rId32"/>
    <p:sldId id="397" r:id="rId33"/>
    <p:sldId id="399" r:id="rId34"/>
    <p:sldId id="400" r:id="rId35"/>
    <p:sldId id="402" r:id="rId36"/>
    <p:sldId id="403" r:id="rId37"/>
    <p:sldId id="404" r:id="rId38"/>
    <p:sldId id="405" r:id="rId39"/>
    <p:sldId id="406" r:id="rId40"/>
    <p:sldId id="407" r:id="rId41"/>
    <p:sldId id="408" r:id="rId42"/>
    <p:sldId id="409" r:id="rId43"/>
    <p:sldId id="410" r:id="rId44"/>
    <p:sldId id="411" r:id="rId45"/>
    <p:sldId id="412" r:id="rId46"/>
    <p:sldId id="414" r:id="rId47"/>
    <p:sldId id="351" r:id="rId48"/>
  </p:sldIdLst>
  <p:sldSz cx="12192000" cy="6858000"/>
  <p:notesSz cx="7103745" cy="10234295"/>
  <p:custDataLst>
    <p:tags r:id="rId5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3F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20" autoAdjust="0"/>
    <p:restoredTop sz="94660"/>
  </p:normalViewPr>
  <p:slideViewPr>
    <p:cSldViewPr snapToGrid="0">
      <p:cViewPr>
        <p:scale>
          <a:sx n="75" d="100"/>
          <a:sy n="75" d="100"/>
        </p:scale>
        <p:origin x="1003" y="331"/>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0" d="100"/>
          <a:sy n="60" d="100"/>
        </p:scale>
        <p:origin x="2362" y="3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4" Type="http://schemas.openxmlformats.org/officeDocument/2006/relationships/tags" Target="tags/tag41.xml"/><Relationship Id="rId53" Type="http://schemas.openxmlformats.org/officeDocument/2006/relationships/commentAuthors" Target="commentAuthors.xml"/><Relationship Id="rId52" Type="http://schemas.openxmlformats.org/officeDocument/2006/relationships/tableStyles" Target="tableStyles.xml"/><Relationship Id="rId51" Type="http://schemas.openxmlformats.org/officeDocument/2006/relationships/viewProps" Target="viewProps.xml"/><Relationship Id="rId50" Type="http://schemas.openxmlformats.org/officeDocument/2006/relationships/presProps" Target="presProps.xml"/><Relationship Id="rId5" Type="http://schemas.openxmlformats.org/officeDocument/2006/relationships/slide" Target="slides/slide2.xml"/><Relationship Id="rId49" Type="http://schemas.openxmlformats.org/officeDocument/2006/relationships/handoutMaster" Target="handoutMasters/handoutMaster1.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a:defRPr sz="1200"/>
            </a:lvl1pPr>
          </a:lstStyle>
          <a:p>
            <a:fld id="{D1823BD8-4528-4635-98F5-766858DD45D8}" type="datetimeFigureOut">
              <a:rPr lang="zh-CN" altLang="en-US" smtClean="0"/>
            </a:fld>
            <a:endParaRPr lang="zh-CN" altLang="en-US"/>
          </a:p>
        </p:txBody>
      </p:sp>
      <p:sp>
        <p:nvSpPr>
          <p:cNvPr id="4" name="页脚占位符 3"/>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4024313" y="9721850"/>
            <a:ext cx="3078162" cy="512763"/>
          </a:xfrm>
          <a:prstGeom prst="rect">
            <a:avLst/>
          </a:prstGeom>
        </p:spPr>
        <p:txBody>
          <a:bodyPr vert="horz" lIns="91440" tIns="45720" rIns="91440" bIns="45720" rtlCol="0" anchor="b"/>
          <a:lstStyle>
            <a:lvl1pPr algn="r">
              <a:defRPr sz="1200"/>
            </a:lvl1pPr>
          </a:lstStyle>
          <a:p>
            <a:fld id="{1A528926-D321-444D-ADDF-B471ACBFBC10}"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70FAFBE6-2F64-4893-A83A-EB4AA07789E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DF849B89-BB79-44EE-9824-DA9F6A8C7DA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849B89-BB79-44EE-9824-DA9F6A8C7DAB}"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849B89-BB79-44EE-9824-DA9F6A8C7DAB}"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849B89-BB79-44EE-9824-DA9F6A8C7DAB}"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更多资料添加公众号hsevclass</a:t>
            </a:r>
            <a:endParaRPr lang="zh-CN" altLang="en-US"/>
          </a:p>
        </p:txBody>
      </p:sp>
      <p:sp>
        <p:nvSpPr>
          <p:cNvPr id="4" name="灯片编号占位符 3"/>
          <p:cNvSpPr>
            <a:spLocks noGrp="1"/>
          </p:cNvSpPr>
          <p:nvPr>
            <p:ph type="sldNum" sz="quarter" idx="10"/>
          </p:nvPr>
        </p:nvSpPr>
        <p:spPr/>
        <p:txBody>
          <a:bodyPr/>
          <a:lstStyle/>
          <a:p>
            <a:fld id="{DF849B89-BB79-44EE-9824-DA9F6A8C7DAB}"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849B89-BB79-44EE-9824-DA9F6A8C7DAB}"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849B89-BB79-44EE-9824-DA9F6A8C7DAB}"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849B89-BB79-44EE-9824-DA9F6A8C7DAB}"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更多资料添加公众号hsevclass</a:t>
            </a:r>
            <a:endParaRPr lang="zh-CN" altLang="en-US"/>
          </a:p>
        </p:txBody>
      </p:sp>
      <p:sp>
        <p:nvSpPr>
          <p:cNvPr id="4" name="灯片编号占位符 3"/>
          <p:cNvSpPr>
            <a:spLocks noGrp="1"/>
          </p:cNvSpPr>
          <p:nvPr>
            <p:ph type="sldNum" sz="quarter" idx="10"/>
          </p:nvPr>
        </p:nvSpPr>
        <p:spPr/>
        <p:txBody>
          <a:bodyPr/>
          <a:lstStyle/>
          <a:p>
            <a:fld id="{DF849B89-BB79-44EE-9824-DA9F6A8C7DAB}"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849B89-BB79-44EE-9824-DA9F6A8C7DAB}"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更多资料添加公众号hsevclass</a:t>
            </a:r>
            <a:endParaRPr lang="zh-CN" altLang="en-US"/>
          </a:p>
        </p:txBody>
      </p:sp>
      <p:sp>
        <p:nvSpPr>
          <p:cNvPr id="4" name="灯片编号占位符 3"/>
          <p:cNvSpPr>
            <a:spLocks noGrp="1"/>
          </p:cNvSpPr>
          <p:nvPr>
            <p:ph type="sldNum" sz="quarter" idx="10"/>
          </p:nvPr>
        </p:nvSpPr>
        <p:spPr/>
        <p:txBody>
          <a:bodyPr/>
          <a:lstStyle/>
          <a:p>
            <a:fld id="{DF849B89-BB79-44EE-9824-DA9F6A8C7DAB}"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849B89-BB79-44EE-9824-DA9F6A8C7DAB}"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849B89-BB79-44EE-9824-DA9F6A8C7DAB}"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849B89-BB79-44EE-9824-DA9F6A8C7DAB}"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更多资料添加公众号hsevclass</a:t>
            </a:r>
            <a:endParaRPr lang="zh-CN" altLang="en-US"/>
          </a:p>
        </p:txBody>
      </p:sp>
      <p:sp>
        <p:nvSpPr>
          <p:cNvPr id="4" name="灯片编号占位符 3"/>
          <p:cNvSpPr>
            <a:spLocks noGrp="1"/>
          </p:cNvSpPr>
          <p:nvPr>
            <p:ph type="sldNum" sz="quarter" idx="10"/>
          </p:nvPr>
        </p:nvSpPr>
        <p:spPr/>
        <p:txBody>
          <a:bodyPr/>
          <a:lstStyle/>
          <a:p>
            <a:fld id="{DF849B89-BB79-44EE-9824-DA9F6A8C7DAB}"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849B89-BB79-44EE-9824-DA9F6A8C7DAB}"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849B89-BB79-44EE-9824-DA9F6A8C7DAB}"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更多资料添加公众号hsevclass</a:t>
            </a:r>
            <a:endParaRPr lang="zh-CN" altLang="en-US"/>
          </a:p>
        </p:txBody>
      </p:sp>
      <p:sp>
        <p:nvSpPr>
          <p:cNvPr id="4" name="灯片编号占位符 3"/>
          <p:cNvSpPr>
            <a:spLocks noGrp="1"/>
          </p:cNvSpPr>
          <p:nvPr>
            <p:ph type="sldNum" sz="quarter" idx="10"/>
          </p:nvPr>
        </p:nvSpPr>
        <p:spPr/>
        <p:txBody>
          <a:bodyPr/>
          <a:lstStyle/>
          <a:p>
            <a:fld id="{DF849B89-BB79-44EE-9824-DA9F6A8C7DAB}"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849B89-BB79-44EE-9824-DA9F6A8C7DAB}"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849B89-BB79-44EE-9824-DA9F6A8C7DAB}"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849B89-BB79-44EE-9824-DA9F6A8C7DAB}"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更多资料添加公众号hsevclass</a:t>
            </a:r>
            <a:endParaRPr lang="zh-CN" altLang="en-US"/>
          </a:p>
        </p:txBody>
      </p:sp>
      <p:sp>
        <p:nvSpPr>
          <p:cNvPr id="4" name="灯片编号占位符 3"/>
          <p:cNvSpPr>
            <a:spLocks noGrp="1"/>
          </p:cNvSpPr>
          <p:nvPr>
            <p:ph type="sldNum" sz="quarter" idx="10"/>
          </p:nvPr>
        </p:nvSpPr>
        <p:spPr/>
        <p:txBody>
          <a:bodyPr/>
          <a:lstStyle/>
          <a:p>
            <a:fld id="{DF849B89-BB79-44EE-9824-DA9F6A8C7DAB}"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849B89-BB79-44EE-9824-DA9F6A8C7DAB}"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849B89-BB79-44EE-9824-DA9F6A8C7DAB}"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849B89-BB79-44EE-9824-DA9F6A8C7DAB}"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849B89-BB79-44EE-9824-DA9F6A8C7DAB}"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更多资料添加公众号hsevclass</a:t>
            </a:r>
            <a:endParaRPr lang="zh-CN" altLang="en-US"/>
          </a:p>
        </p:txBody>
      </p:sp>
      <p:sp>
        <p:nvSpPr>
          <p:cNvPr id="4" name="灯片编号占位符 3"/>
          <p:cNvSpPr>
            <a:spLocks noGrp="1"/>
          </p:cNvSpPr>
          <p:nvPr>
            <p:ph type="sldNum" sz="quarter" idx="10"/>
          </p:nvPr>
        </p:nvSpPr>
        <p:spPr/>
        <p:txBody>
          <a:bodyPr/>
          <a:lstStyle/>
          <a:p>
            <a:fld id="{DF849B89-BB79-44EE-9824-DA9F6A8C7DAB}"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849B89-BB79-44EE-9824-DA9F6A8C7DAB}"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849B89-BB79-44EE-9824-DA9F6A8C7DAB}"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更多资料添加公众号hsevclass</a:t>
            </a:r>
            <a:endParaRPr lang="zh-CN" altLang="en-US"/>
          </a:p>
        </p:txBody>
      </p:sp>
      <p:sp>
        <p:nvSpPr>
          <p:cNvPr id="4" name="灯片编号占位符 3"/>
          <p:cNvSpPr>
            <a:spLocks noGrp="1"/>
          </p:cNvSpPr>
          <p:nvPr>
            <p:ph type="sldNum" sz="quarter" idx="10"/>
          </p:nvPr>
        </p:nvSpPr>
        <p:spPr/>
        <p:txBody>
          <a:bodyPr/>
          <a:lstStyle/>
          <a:p>
            <a:fld id="{DF849B89-BB79-44EE-9824-DA9F6A8C7DAB}"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849B89-BB79-44EE-9824-DA9F6A8C7DAB}"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849B89-BB79-44EE-9824-DA9F6A8C7DAB}"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849B89-BB79-44EE-9824-DA9F6A8C7DAB}"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849B89-BB79-44EE-9824-DA9F6A8C7DAB}"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849B89-BB79-44EE-9824-DA9F6A8C7DAB}"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849B89-BB79-44EE-9824-DA9F6A8C7DAB}"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849B89-BB79-44EE-9824-DA9F6A8C7DAB}"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更多资料添加公众号hsevclass</a:t>
            </a:r>
            <a:endParaRPr lang="zh-CN" altLang="en-US"/>
          </a:p>
        </p:txBody>
      </p:sp>
      <p:sp>
        <p:nvSpPr>
          <p:cNvPr id="4" name="灯片编号占位符 3"/>
          <p:cNvSpPr>
            <a:spLocks noGrp="1"/>
          </p:cNvSpPr>
          <p:nvPr>
            <p:ph type="sldNum" sz="quarter" idx="10"/>
          </p:nvPr>
        </p:nvSpPr>
        <p:spPr/>
        <p:txBody>
          <a:bodyPr/>
          <a:lstStyle/>
          <a:p>
            <a:fld id="{DF849B89-BB79-44EE-9824-DA9F6A8C7DAB}"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更多资料添加公众号hsevclass</a:t>
            </a:r>
            <a:endParaRPr lang="zh-CN" altLang="en-US"/>
          </a:p>
        </p:txBody>
      </p:sp>
      <p:sp>
        <p:nvSpPr>
          <p:cNvPr id="4" name="灯片编号占位符 3"/>
          <p:cNvSpPr>
            <a:spLocks noGrp="1"/>
          </p:cNvSpPr>
          <p:nvPr>
            <p:ph type="sldNum" sz="quarter" idx="10"/>
          </p:nvPr>
        </p:nvSpPr>
        <p:spPr/>
        <p:txBody>
          <a:bodyPr/>
          <a:lstStyle/>
          <a:p>
            <a:fld id="{DF849B89-BB79-44EE-9824-DA9F6A8C7DAB}"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849B89-BB79-44EE-9824-DA9F6A8C7DAB}"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更多资料添加公众号hsevclass</a:t>
            </a:r>
            <a:endParaRPr lang="zh-CN" altLang="en-US"/>
          </a:p>
        </p:txBody>
      </p:sp>
      <p:sp>
        <p:nvSpPr>
          <p:cNvPr id="4" name="灯片编号占位符 3"/>
          <p:cNvSpPr>
            <a:spLocks noGrp="1"/>
          </p:cNvSpPr>
          <p:nvPr>
            <p:ph type="sldNum" sz="quarter" idx="10"/>
          </p:nvPr>
        </p:nvSpPr>
        <p:spPr/>
        <p:txBody>
          <a:bodyPr/>
          <a:lstStyle/>
          <a:p>
            <a:fld id="{DF849B89-BB79-44EE-9824-DA9F6A8C7DAB}"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849B89-BB79-44EE-9824-DA9F6A8C7DAB}"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849B89-BB79-44EE-9824-DA9F6A8C7DAB}"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849B89-BB79-44EE-9824-DA9F6A8C7DAB}"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更多资料添加公众号hsevclass</a:t>
            </a:r>
            <a:endParaRPr lang="zh-CN" altLang="en-US"/>
          </a:p>
        </p:txBody>
      </p:sp>
      <p:sp>
        <p:nvSpPr>
          <p:cNvPr id="4" name="灯片编号占位符 3"/>
          <p:cNvSpPr>
            <a:spLocks noGrp="1"/>
          </p:cNvSpPr>
          <p:nvPr>
            <p:ph type="sldNum" sz="quarter" idx="10"/>
          </p:nvPr>
        </p:nvSpPr>
        <p:spPr/>
        <p:txBody>
          <a:bodyPr/>
          <a:lstStyle/>
          <a:p>
            <a:fld id="{DF849B89-BB79-44EE-9824-DA9F6A8C7DAB}"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image" Target="../media/image3.png"/><Relationship Id="rId7" Type="http://schemas.openxmlformats.org/officeDocument/2006/relationships/image" Target="../media/image2.jpeg"/><Relationship Id="rId6" Type="http://schemas.openxmlformats.org/officeDocument/2006/relationships/image" Target="../media/image1.jpe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pic>
        <p:nvPicPr>
          <p:cNvPr id="8" name="图片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图片 9"/>
          <p:cNvPicPr>
            <a:picLocks noChangeAspect="1"/>
          </p:cNvPicPr>
          <p:nvPr userDrawn="1"/>
        </p:nvPicPr>
        <p:blipFill rotWithShape="1">
          <a:blip r:embed="rId7">
            <a:extLst>
              <a:ext uri="{28A0092B-C50C-407E-A947-70E740481C1C}">
                <a14:useLocalDpi xmlns:a14="http://schemas.microsoft.com/office/drawing/2010/main" val="0"/>
              </a:ext>
            </a:extLst>
          </a:blip>
          <a:srcRect l="39034"/>
          <a:stretch>
            <a:fillRect/>
          </a:stretch>
        </p:blipFill>
        <p:spPr>
          <a:xfrm>
            <a:off x="0" y="-187569"/>
            <a:ext cx="12191999" cy="7045569"/>
          </a:xfrm>
          <a:prstGeom prst="rect">
            <a:avLst/>
          </a:prstGeom>
        </p:spPr>
      </p:pic>
      <p:pic>
        <p:nvPicPr>
          <p:cNvPr id="7" name="图片 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2.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16.xml"/><Relationship Id="rId4" Type="http://schemas.openxmlformats.org/officeDocument/2006/relationships/image" Target="../media/image3.png"/><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ags" Target="../tags/tag1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45.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8.jpeg"/><Relationship Id="rId7" Type="http://schemas.openxmlformats.org/officeDocument/2006/relationships/tags" Target="../tags/tag40.xml"/><Relationship Id="rId6" Type="http://schemas.openxmlformats.org/officeDocument/2006/relationships/image" Target="../media/image7.jpeg"/><Relationship Id="rId5" Type="http://schemas.openxmlformats.org/officeDocument/2006/relationships/tags" Target="../tags/tag39.xml"/><Relationship Id="rId4" Type="http://schemas.openxmlformats.org/officeDocument/2006/relationships/hyperlink" Target="http://www.bofety.com/" TargetMode="External"/><Relationship Id="rId3" Type="http://schemas.openxmlformats.org/officeDocument/2006/relationships/tags" Target="../tags/tag38.xml"/><Relationship Id="rId2" Type="http://schemas.openxmlformats.org/officeDocument/2006/relationships/tags" Target="../tags/tag37.xml"/><Relationship Id="rId10" Type="http://schemas.openxmlformats.org/officeDocument/2006/relationships/notesSlide" Target="../notesSlides/notesSlide44.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57818" y="3429000"/>
            <a:ext cx="6387136" cy="0"/>
          </a:xfrm>
          <a:prstGeom prst="line">
            <a:avLst/>
          </a:prstGeom>
          <a:ln w="28575" cmpd="sng">
            <a:solidFill>
              <a:schemeClr val="tx1">
                <a:lumMod val="75000"/>
                <a:lumOff val="25000"/>
              </a:schemeClr>
            </a:solidFill>
            <a:prstDash val="solid"/>
          </a:ln>
        </p:spPr>
        <p:style>
          <a:lnRef idx="1">
            <a:schemeClr val="accent6"/>
          </a:lnRef>
          <a:fillRef idx="0">
            <a:schemeClr val="accent6"/>
          </a:fillRef>
          <a:effectRef idx="0">
            <a:schemeClr val="accent6"/>
          </a:effectRef>
          <a:fontRef idx="minor">
            <a:schemeClr val="tx1"/>
          </a:fontRef>
        </p:style>
      </p:cxnSp>
      <p:sp>
        <p:nvSpPr>
          <p:cNvPr id="10" name="标题 1"/>
          <p:cNvSpPr>
            <a:spLocks noGrp="1"/>
          </p:cNvSpPr>
          <p:nvPr/>
        </p:nvSpPr>
        <p:spPr>
          <a:xfrm>
            <a:off x="146685" y="1802765"/>
            <a:ext cx="6543675" cy="1520190"/>
          </a:xfrm>
          <a:prstGeom prst="rect">
            <a:avLst/>
          </a:prstGeom>
        </p:spPr>
        <p:txBody>
          <a:bodyPr vert="horz" lIns="91440" tIns="45720" rIns="91440" bIns="45720" rtlCol="0"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lnSpc>
                <a:spcPct val="150000"/>
              </a:lnSpc>
            </a:pPr>
            <a:endParaRPr lang="zh-CN" altLang="en-US" sz="2400" dirty="0">
              <a:sym typeface="+mn-ea"/>
            </a:endParaRPr>
          </a:p>
          <a:p>
            <a:pPr fontAlgn="auto">
              <a:lnSpc>
                <a:spcPct val="150000"/>
              </a:lnSpc>
            </a:pPr>
            <a:endParaRPr lang="zh-CN" altLang="en-US" sz="2400" dirty="0">
              <a:sym typeface="+mn-ea"/>
            </a:endParaRPr>
          </a:p>
          <a:p>
            <a:pPr fontAlgn="auto">
              <a:lnSpc>
                <a:spcPct val="150000"/>
              </a:lnSpc>
            </a:pPr>
            <a:endParaRPr lang="zh-CN" altLang="en-US" dirty="0"/>
          </a:p>
          <a:p>
            <a:pPr fontAlgn="auto">
              <a:lnSpc>
                <a:spcPct val="150000"/>
              </a:lnSpc>
            </a:pPr>
            <a:r>
              <a:rPr lang="zh-CN" altLang="en-US" sz="3200" b="1" dirty="0">
                <a:latin typeface="微软雅黑" panose="020B0503020204020204" charset="-122"/>
                <a:ea typeface="微软雅黑" panose="020B0503020204020204" charset="-122"/>
                <a:cs typeface="微软雅黑" panose="020B0503020204020204" charset="-122"/>
                <a:sym typeface="+mn-ea"/>
              </a:rPr>
              <a:t>化工人必知的化工装置常见安全隐患</a:t>
            </a:r>
            <a:r>
              <a:rPr lang="en-US" altLang="zh-CN" sz="3200" b="1" dirty="0">
                <a:latin typeface="微软雅黑" panose="020B0503020204020204" charset="-122"/>
                <a:ea typeface="微软雅黑" panose="020B0503020204020204" charset="-122"/>
                <a:cs typeface="微软雅黑" panose="020B0503020204020204" charset="-122"/>
                <a:sym typeface="+mn-ea"/>
              </a:rPr>
              <a:t>300</a:t>
            </a:r>
            <a:r>
              <a:rPr lang="zh-CN" altLang="en-US" sz="3200" b="1" dirty="0">
                <a:latin typeface="微软雅黑" panose="020B0503020204020204" charset="-122"/>
                <a:ea typeface="微软雅黑" panose="020B0503020204020204" charset="-122"/>
                <a:cs typeface="微软雅黑" panose="020B0503020204020204" charset="-122"/>
                <a:sym typeface="+mn-ea"/>
              </a:rPr>
              <a:t>项</a:t>
            </a:r>
            <a:endParaRPr lang="zh-CN" altLang="en-US" sz="3200" b="1" spc="-150" dirty="0">
              <a:ln>
                <a:noFill/>
              </a:ln>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798556" y="-105922"/>
            <a:ext cx="6855009" cy="6858000"/>
          </a:xfrm>
          <a:prstGeom prst="rect">
            <a:avLst/>
          </a:prstGeom>
        </p:spPr>
      </p:pic>
      <p:sp>
        <p:nvSpPr>
          <p:cNvPr id="3" name="文本框 2" descr="7b0a2020202022776f7264617274223a20227b5c2269645c223a32353030343531362c5c227469645c223a31333439377d220a7d0a"/>
          <p:cNvSpPr txBox="1"/>
          <p:nvPr>
            <p:custDataLst>
              <p:tags r:id="rId2"/>
            </p:custDataLst>
          </p:nvPr>
        </p:nvSpPr>
        <p:spPr>
          <a:xfrm>
            <a:off x="3395980" y="3693661"/>
            <a:ext cx="2364740" cy="47752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3"/>
            </p:custDataLst>
          </p:nvPr>
        </p:nvSpPr>
        <p:spPr>
          <a:xfrm>
            <a:off x="2945980" y="4941592"/>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2" name="椭圆 1"/>
          <p:cNvSpPr/>
          <p:nvPr>
            <p:custDataLst>
              <p:tags r:id="rId4"/>
            </p:custDataLst>
          </p:nvPr>
        </p:nvSpPr>
        <p:spPr>
          <a:xfrm>
            <a:off x="4189095" y="4942205"/>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4" name="椭圆 3"/>
          <p:cNvSpPr/>
          <p:nvPr>
            <p:custDataLst>
              <p:tags r:id="rId5"/>
            </p:custDataLst>
          </p:nvPr>
        </p:nvSpPr>
        <p:spPr>
          <a:xfrm>
            <a:off x="5432210" y="4941592"/>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ppt_x</p:attrName>
                                        </p:attrNameLst>
                                      </p:cBhvr>
                                      <p:tavLst>
                                        <p:tav tm="0">
                                          <p:val>
                                            <p:strVal val="#ppt_x-#ppt_w*1.125000"/>
                                          </p:val>
                                        </p:tav>
                                        <p:tav tm="100000">
                                          <p:val>
                                            <p:strVal val="#ppt_x"/>
                                          </p:val>
                                        </p:tav>
                                      </p:tavLst>
                                    </p:anim>
                                    <p:animEffect transition="in" filter="wipe(right)">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976206" y="234599"/>
            <a:ext cx="4843428" cy="629920"/>
          </a:xfrm>
          <a:prstGeom prst="rect">
            <a:avLst/>
          </a:prstGeom>
          <a:noFill/>
        </p:spPr>
        <p:txBody>
          <a:bodyPr wrap="square" rtlCol="0">
            <a:spAutoFit/>
          </a:bodyPr>
          <a:lstStyle/>
          <a:p>
            <a:r>
              <a:rPr lang="en-US" altLang="zh-CN" sz="3500" dirty="0">
                <a:sym typeface="+mn-ea"/>
              </a:rPr>
              <a:t> </a:t>
            </a:r>
            <a:r>
              <a:rPr lang="zh-CN" altLang="zh-CN" sz="3500" dirty="0">
                <a:sym typeface="+mn-ea"/>
              </a:rPr>
              <a:t>贮槽、罐区、槽车</a:t>
            </a:r>
            <a:endParaRPr lang="zh-CN" altLang="en-US" sz="3500" b="1" dirty="0">
              <a:solidFill>
                <a:schemeClr val="tx2">
                  <a:lumMod val="75000"/>
                </a:schemeClr>
              </a:solidFill>
              <a:cs typeface="+mn-ea"/>
              <a:sym typeface="+mn-lt"/>
            </a:endParaRPr>
          </a:p>
        </p:txBody>
      </p:sp>
      <p:sp>
        <p:nvSpPr>
          <p:cNvPr id="29" name="矩形 28"/>
          <p:cNvSpPr/>
          <p:nvPr/>
        </p:nvSpPr>
        <p:spPr>
          <a:xfrm>
            <a:off x="818832" y="142878"/>
            <a:ext cx="157374" cy="814384"/>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0" name="组合 29"/>
          <p:cNvGrpSpPr/>
          <p:nvPr/>
        </p:nvGrpSpPr>
        <p:grpSpPr>
          <a:xfrm>
            <a:off x="-5080" y="57154"/>
            <a:ext cx="704847" cy="1014730"/>
            <a:chOff x="-4764" y="57151"/>
            <a:chExt cx="704852" cy="1014734"/>
          </a:xfrm>
        </p:grpSpPr>
        <p:sp>
          <p:nvSpPr>
            <p:cNvPr id="31" name="矩形 30"/>
            <p:cNvSpPr/>
            <p:nvPr/>
          </p:nvSpPr>
          <p:spPr>
            <a:xfrm>
              <a:off x="-4764" y="142875"/>
              <a:ext cx="704852" cy="814388"/>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文本框 32"/>
            <p:cNvSpPr txBox="1"/>
            <p:nvPr/>
          </p:nvSpPr>
          <p:spPr>
            <a:xfrm>
              <a:off x="-4764" y="57151"/>
              <a:ext cx="525945" cy="1014734"/>
            </a:xfrm>
            <a:prstGeom prst="rect">
              <a:avLst/>
            </a:prstGeom>
            <a:noFill/>
          </p:spPr>
          <p:txBody>
            <a:bodyPr wrap="square" rtlCol="0">
              <a:spAutoFit/>
            </a:bodyPr>
            <a:lstStyle/>
            <a:p>
              <a:r>
                <a:rPr lang="en-US" altLang="zh-CN" sz="6000" dirty="0">
                  <a:solidFill>
                    <a:schemeClr val="bg1"/>
                  </a:solidFill>
                  <a:cs typeface="+mn-ea"/>
                  <a:sym typeface="+mn-lt"/>
                </a:rPr>
                <a:t>2</a:t>
              </a:r>
              <a:endParaRPr lang="en-US" altLang="zh-CN" sz="6000" dirty="0">
                <a:solidFill>
                  <a:schemeClr val="bg1"/>
                </a:solidFill>
                <a:cs typeface="+mn-ea"/>
                <a:sym typeface="+mn-lt"/>
              </a:endParaRPr>
            </a:p>
          </p:txBody>
        </p:sp>
      </p:grpSp>
      <p:cxnSp>
        <p:nvCxnSpPr>
          <p:cNvPr id="10" name="直接连接符 9"/>
          <p:cNvCxnSpPr/>
          <p:nvPr/>
        </p:nvCxnSpPr>
        <p:spPr>
          <a:xfrm>
            <a:off x="795130" y="1867545"/>
            <a:ext cx="10968084" cy="0"/>
          </a:xfrm>
          <a:prstGeom prst="line">
            <a:avLst/>
          </a:prstGeom>
          <a:ln w="57150">
            <a:solidFill>
              <a:srgbClr val="394659"/>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785191" y="5228095"/>
            <a:ext cx="10978023" cy="0"/>
          </a:xfrm>
          <a:prstGeom prst="line">
            <a:avLst/>
          </a:prstGeom>
          <a:ln w="57150">
            <a:solidFill>
              <a:srgbClr val="394659"/>
            </a:solidFill>
          </a:ln>
        </p:spPr>
        <p:style>
          <a:lnRef idx="1">
            <a:schemeClr val="accent1"/>
          </a:lnRef>
          <a:fillRef idx="0">
            <a:schemeClr val="accent1"/>
          </a:fillRef>
          <a:effectRef idx="0">
            <a:schemeClr val="accent1"/>
          </a:effectRef>
          <a:fontRef idx="minor">
            <a:schemeClr val="tx1"/>
          </a:fontRef>
        </p:style>
      </p:cxnSp>
      <p:sp>
        <p:nvSpPr>
          <p:cNvPr id="12" name="KSO_Shape"/>
          <p:cNvSpPr/>
          <p:nvPr/>
        </p:nvSpPr>
        <p:spPr bwMode="auto">
          <a:xfrm>
            <a:off x="992385" y="2115517"/>
            <a:ext cx="1823422" cy="2856621"/>
          </a:xfrm>
          <a:custGeom>
            <a:avLst/>
            <a:gdLst>
              <a:gd name="T0" fmla="*/ 86224 w 881063"/>
              <a:gd name="T1" fmla="*/ 1689435 h 1247776"/>
              <a:gd name="T2" fmla="*/ 87955 w 881063"/>
              <a:gd name="T3" fmla="*/ 1725075 h 1247776"/>
              <a:gd name="T4" fmla="*/ 933227 w 881063"/>
              <a:gd name="T5" fmla="*/ 1733725 h 1247776"/>
              <a:gd name="T6" fmla="*/ 946386 w 881063"/>
              <a:gd name="T7" fmla="*/ 1720922 h 1247776"/>
              <a:gd name="T8" fmla="*/ 944655 w 881063"/>
              <a:gd name="T9" fmla="*/ 1685284 h 1247776"/>
              <a:gd name="T10" fmla="*/ 99382 w 881063"/>
              <a:gd name="T11" fmla="*/ 1676980 h 1247776"/>
              <a:gd name="T12" fmla="*/ 87955 w 881063"/>
              <a:gd name="T13" fmla="*/ 1572831 h 1247776"/>
              <a:gd name="T14" fmla="*/ 86224 w 881063"/>
              <a:gd name="T15" fmla="*/ 1608124 h 1247776"/>
              <a:gd name="T16" fmla="*/ 99382 w 881063"/>
              <a:gd name="T17" fmla="*/ 1620580 h 1247776"/>
              <a:gd name="T18" fmla="*/ 944655 w 881063"/>
              <a:gd name="T19" fmla="*/ 1612622 h 1247776"/>
              <a:gd name="T20" fmla="*/ 946386 w 881063"/>
              <a:gd name="T21" fmla="*/ 1576637 h 1247776"/>
              <a:gd name="T22" fmla="*/ 933227 w 881063"/>
              <a:gd name="T23" fmla="*/ 1564527 h 1247776"/>
              <a:gd name="T24" fmla="*/ 85877 w 881063"/>
              <a:gd name="T25" fmla="*/ 1452074 h 1247776"/>
              <a:gd name="T26" fmla="*/ 84493 w 881063"/>
              <a:gd name="T27" fmla="*/ 1488058 h 1247776"/>
              <a:gd name="T28" fmla="*/ 540891 w 881063"/>
              <a:gd name="T29" fmla="*/ 1500168 h 1247776"/>
              <a:gd name="T30" fmla="*/ 548856 w 881063"/>
              <a:gd name="T31" fmla="*/ 1482868 h 1247776"/>
              <a:gd name="T32" fmla="*/ 545739 w 881063"/>
              <a:gd name="T33" fmla="*/ 1448613 h 1247776"/>
              <a:gd name="T34" fmla="*/ 97997 w 881063"/>
              <a:gd name="T35" fmla="*/ 1328202 h 1247776"/>
              <a:gd name="T36" fmla="*/ 84493 w 881063"/>
              <a:gd name="T37" fmla="*/ 1345503 h 1247776"/>
              <a:gd name="T38" fmla="*/ 90378 w 881063"/>
              <a:gd name="T39" fmla="*/ 1379758 h 1247776"/>
              <a:gd name="T40" fmla="*/ 934613 w 881063"/>
              <a:gd name="T41" fmla="*/ 1384602 h 1247776"/>
              <a:gd name="T42" fmla="*/ 948117 w 881063"/>
              <a:gd name="T43" fmla="*/ 1367301 h 1247776"/>
              <a:gd name="T44" fmla="*/ 942230 w 881063"/>
              <a:gd name="T45" fmla="*/ 1333046 h 1247776"/>
              <a:gd name="T46" fmla="*/ 97997 w 881063"/>
              <a:gd name="T47" fmla="*/ 1328202 h 1247776"/>
              <a:gd name="T48" fmla="*/ 87955 w 881063"/>
              <a:gd name="T49" fmla="*/ 1224052 h 1247776"/>
              <a:gd name="T50" fmla="*/ 86224 w 881063"/>
              <a:gd name="T51" fmla="*/ 1259692 h 1247776"/>
              <a:gd name="T52" fmla="*/ 99382 w 881063"/>
              <a:gd name="T53" fmla="*/ 1272149 h 1247776"/>
              <a:gd name="T54" fmla="*/ 944655 w 881063"/>
              <a:gd name="T55" fmla="*/ 1263843 h 1247776"/>
              <a:gd name="T56" fmla="*/ 946386 w 881063"/>
              <a:gd name="T57" fmla="*/ 1227859 h 1247776"/>
              <a:gd name="T58" fmla="*/ 933227 w 881063"/>
              <a:gd name="T59" fmla="*/ 1215402 h 1247776"/>
              <a:gd name="T60" fmla="*/ 87955 w 881063"/>
              <a:gd name="T61" fmla="*/ 1111254 h 1247776"/>
              <a:gd name="T62" fmla="*/ 86224 w 881063"/>
              <a:gd name="T63" fmla="*/ 1146892 h 1247776"/>
              <a:gd name="T64" fmla="*/ 99382 w 881063"/>
              <a:gd name="T65" fmla="*/ 1159349 h 1247776"/>
              <a:gd name="T66" fmla="*/ 944655 w 881063"/>
              <a:gd name="T67" fmla="*/ 1151045 h 1247776"/>
              <a:gd name="T68" fmla="*/ 946386 w 881063"/>
              <a:gd name="T69" fmla="*/ 1115405 h 1247776"/>
              <a:gd name="T70" fmla="*/ 933227 w 881063"/>
              <a:gd name="T71" fmla="*/ 1102949 h 1247776"/>
              <a:gd name="T72" fmla="*/ 90378 w 881063"/>
              <a:gd name="T73" fmla="*/ 1006066 h 1247776"/>
              <a:gd name="T74" fmla="*/ 84493 w 881063"/>
              <a:gd name="T75" fmla="*/ 1040668 h 1247776"/>
              <a:gd name="T76" fmla="*/ 97997 w 881063"/>
              <a:gd name="T77" fmla="*/ 1057622 h 1247776"/>
              <a:gd name="T78" fmla="*/ 942230 w 881063"/>
              <a:gd name="T79" fmla="*/ 1053124 h 1247776"/>
              <a:gd name="T80" fmla="*/ 948117 w 881063"/>
              <a:gd name="T81" fmla="*/ 1018523 h 1247776"/>
              <a:gd name="T82" fmla="*/ 934613 w 881063"/>
              <a:gd name="T83" fmla="*/ 1001569 h 1247776"/>
              <a:gd name="T84" fmla="*/ 94881 w 881063"/>
              <a:gd name="T85" fmla="*/ 889807 h 1247776"/>
              <a:gd name="T86" fmla="*/ 83454 w 881063"/>
              <a:gd name="T87" fmla="*/ 916796 h 1247776"/>
              <a:gd name="T88" fmla="*/ 94881 w 881063"/>
              <a:gd name="T89" fmla="*/ 943786 h 1247776"/>
              <a:gd name="T90" fmla="*/ 937729 w 881063"/>
              <a:gd name="T91" fmla="*/ 943786 h 1247776"/>
              <a:gd name="T92" fmla="*/ 949503 w 881063"/>
              <a:gd name="T93" fmla="*/ 916796 h 1247776"/>
              <a:gd name="T94" fmla="*/ 937729 w 881063"/>
              <a:gd name="T95" fmla="*/ 889807 h 1247776"/>
              <a:gd name="T96" fmla="*/ 96266 w 881063"/>
              <a:gd name="T97" fmla="*/ 776662 h 1247776"/>
              <a:gd name="T98" fmla="*/ 83454 w 881063"/>
              <a:gd name="T99" fmla="*/ 798460 h 1247776"/>
              <a:gd name="T100" fmla="*/ 93149 w 881063"/>
              <a:gd name="T101" fmla="*/ 829947 h 1247776"/>
              <a:gd name="T102" fmla="*/ 936344 w 881063"/>
              <a:gd name="T103" fmla="*/ 831677 h 1247776"/>
              <a:gd name="T104" fmla="*/ 949156 w 881063"/>
              <a:gd name="T105" fmla="*/ 809879 h 1247776"/>
              <a:gd name="T106" fmla="*/ 939460 w 881063"/>
              <a:gd name="T107" fmla="*/ 778047 h 1247776"/>
              <a:gd name="T108" fmla="*/ 86916 w 881063"/>
              <a:gd name="T109" fmla="*/ 659711 h 1247776"/>
              <a:gd name="T110" fmla="*/ 84493 w 881063"/>
              <a:gd name="T111" fmla="*/ 707461 h 1247776"/>
              <a:gd name="T112" fmla="*/ 321002 w 881063"/>
              <a:gd name="T113" fmla="*/ 715764 h 1247776"/>
              <a:gd name="T114" fmla="*/ 324466 w 881063"/>
              <a:gd name="T115" fmla="*/ 676665 h 1247776"/>
              <a:gd name="T116" fmla="*/ 87608 w 881063"/>
              <a:gd name="T117" fmla="*/ 659364 h 1247776"/>
              <a:gd name="T118" fmla="*/ 753161 w 881063"/>
              <a:gd name="T119" fmla="*/ 378059 h 1247776"/>
              <a:gd name="T120" fmla="*/ 1061055 w 881063"/>
              <a:gd name="T121" fmla="*/ 50864 h 1247776"/>
              <a:gd name="T122" fmla="*/ 1091854 w 881063"/>
              <a:gd name="T123" fmla="*/ 0 h 1247776"/>
              <a:gd name="T124" fmla="*/ 308050 w 881063"/>
              <a:gd name="T125" fmla="*/ 0 h 124777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881063" h="1247776">
                <a:moveTo>
                  <a:pt x="64137" y="1098423"/>
                </a:moveTo>
                <a:lnTo>
                  <a:pt x="63004" y="1098649"/>
                </a:lnTo>
                <a:lnTo>
                  <a:pt x="62098" y="1099102"/>
                </a:lnTo>
                <a:lnTo>
                  <a:pt x="60964" y="1100009"/>
                </a:lnTo>
                <a:lnTo>
                  <a:pt x="59151" y="1101369"/>
                </a:lnTo>
                <a:lnTo>
                  <a:pt x="57565" y="1103862"/>
                </a:lnTo>
                <a:lnTo>
                  <a:pt x="56432" y="1106581"/>
                </a:lnTo>
                <a:lnTo>
                  <a:pt x="55299" y="1109754"/>
                </a:lnTo>
                <a:lnTo>
                  <a:pt x="54619" y="1113154"/>
                </a:lnTo>
                <a:lnTo>
                  <a:pt x="54619" y="1116780"/>
                </a:lnTo>
                <a:lnTo>
                  <a:pt x="54619" y="1120633"/>
                </a:lnTo>
                <a:lnTo>
                  <a:pt x="55299" y="1124032"/>
                </a:lnTo>
                <a:lnTo>
                  <a:pt x="56432" y="1127205"/>
                </a:lnTo>
                <a:lnTo>
                  <a:pt x="57565" y="1129925"/>
                </a:lnTo>
                <a:lnTo>
                  <a:pt x="59151" y="1132191"/>
                </a:lnTo>
                <a:lnTo>
                  <a:pt x="60964" y="1134005"/>
                </a:lnTo>
                <a:lnTo>
                  <a:pt x="62098" y="1134458"/>
                </a:lnTo>
                <a:lnTo>
                  <a:pt x="63004" y="1134911"/>
                </a:lnTo>
                <a:lnTo>
                  <a:pt x="64137" y="1135138"/>
                </a:lnTo>
                <a:lnTo>
                  <a:pt x="65044" y="1135591"/>
                </a:lnTo>
                <a:lnTo>
                  <a:pt x="610780" y="1135591"/>
                </a:lnTo>
                <a:lnTo>
                  <a:pt x="611687" y="1135138"/>
                </a:lnTo>
                <a:lnTo>
                  <a:pt x="612820" y="1134911"/>
                </a:lnTo>
                <a:lnTo>
                  <a:pt x="613726" y="1134458"/>
                </a:lnTo>
                <a:lnTo>
                  <a:pt x="614859" y="1134005"/>
                </a:lnTo>
                <a:lnTo>
                  <a:pt x="616672" y="1132191"/>
                </a:lnTo>
                <a:lnTo>
                  <a:pt x="618259" y="1129925"/>
                </a:lnTo>
                <a:lnTo>
                  <a:pt x="619392" y="1127205"/>
                </a:lnTo>
                <a:lnTo>
                  <a:pt x="620525" y="1124032"/>
                </a:lnTo>
                <a:lnTo>
                  <a:pt x="621205" y="1120633"/>
                </a:lnTo>
                <a:lnTo>
                  <a:pt x="621432" y="1116780"/>
                </a:lnTo>
                <a:lnTo>
                  <a:pt x="621205" y="1113154"/>
                </a:lnTo>
                <a:lnTo>
                  <a:pt x="620525" y="1109754"/>
                </a:lnTo>
                <a:lnTo>
                  <a:pt x="619392" y="1106581"/>
                </a:lnTo>
                <a:lnTo>
                  <a:pt x="618259" y="1103862"/>
                </a:lnTo>
                <a:lnTo>
                  <a:pt x="616672" y="1101369"/>
                </a:lnTo>
                <a:lnTo>
                  <a:pt x="614859" y="1100009"/>
                </a:lnTo>
                <a:lnTo>
                  <a:pt x="613726" y="1099102"/>
                </a:lnTo>
                <a:lnTo>
                  <a:pt x="612820" y="1098649"/>
                </a:lnTo>
                <a:lnTo>
                  <a:pt x="611687" y="1098423"/>
                </a:lnTo>
                <a:lnTo>
                  <a:pt x="610780" y="1098423"/>
                </a:lnTo>
                <a:lnTo>
                  <a:pt x="65044" y="1098423"/>
                </a:lnTo>
                <a:lnTo>
                  <a:pt x="64137" y="1098423"/>
                </a:lnTo>
                <a:close/>
                <a:moveTo>
                  <a:pt x="64137" y="1024766"/>
                </a:moveTo>
                <a:lnTo>
                  <a:pt x="63004" y="1024992"/>
                </a:lnTo>
                <a:lnTo>
                  <a:pt x="62098" y="1025446"/>
                </a:lnTo>
                <a:lnTo>
                  <a:pt x="60964" y="1026125"/>
                </a:lnTo>
                <a:lnTo>
                  <a:pt x="59151" y="1027712"/>
                </a:lnTo>
                <a:lnTo>
                  <a:pt x="57565" y="1030205"/>
                </a:lnTo>
                <a:lnTo>
                  <a:pt x="56432" y="1032698"/>
                </a:lnTo>
                <a:lnTo>
                  <a:pt x="55299" y="1035644"/>
                </a:lnTo>
                <a:lnTo>
                  <a:pt x="54619" y="1039270"/>
                </a:lnTo>
                <a:lnTo>
                  <a:pt x="54619" y="1043123"/>
                </a:lnTo>
                <a:lnTo>
                  <a:pt x="54619" y="1046749"/>
                </a:lnTo>
                <a:lnTo>
                  <a:pt x="55299" y="1050376"/>
                </a:lnTo>
                <a:lnTo>
                  <a:pt x="56432" y="1053322"/>
                </a:lnTo>
                <a:lnTo>
                  <a:pt x="57565" y="1056268"/>
                </a:lnTo>
                <a:lnTo>
                  <a:pt x="59151" y="1058535"/>
                </a:lnTo>
                <a:lnTo>
                  <a:pt x="60964" y="1060121"/>
                </a:lnTo>
                <a:lnTo>
                  <a:pt x="62098" y="1060801"/>
                </a:lnTo>
                <a:lnTo>
                  <a:pt x="63004" y="1061028"/>
                </a:lnTo>
                <a:lnTo>
                  <a:pt x="64137" y="1061481"/>
                </a:lnTo>
                <a:lnTo>
                  <a:pt x="65044" y="1061481"/>
                </a:lnTo>
                <a:lnTo>
                  <a:pt x="610780" y="1061481"/>
                </a:lnTo>
                <a:lnTo>
                  <a:pt x="611687" y="1061481"/>
                </a:lnTo>
                <a:lnTo>
                  <a:pt x="612820" y="1061028"/>
                </a:lnTo>
                <a:lnTo>
                  <a:pt x="613726" y="1060801"/>
                </a:lnTo>
                <a:lnTo>
                  <a:pt x="614859" y="1060121"/>
                </a:lnTo>
                <a:lnTo>
                  <a:pt x="616672" y="1058535"/>
                </a:lnTo>
                <a:lnTo>
                  <a:pt x="618259" y="1056268"/>
                </a:lnTo>
                <a:lnTo>
                  <a:pt x="619392" y="1053322"/>
                </a:lnTo>
                <a:lnTo>
                  <a:pt x="620525" y="1050376"/>
                </a:lnTo>
                <a:lnTo>
                  <a:pt x="621205" y="1046749"/>
                </a:lnTo>
                <a:lnTo>
                  <a:pt x="621432" y="1043123"/>
                </a:lnTo>
                <a:lnTo>
                  <a:pt x="621205" y="1039270"/>
                </a:lnTo>
                <a:lnTo>
                  <a:pt x="620525" y="1035644"/>
                </a:lnTo>
                <a:lnTo>
                  <a:pt x="619392" y="1032698"/>
                </a:lnTo>
                <a:lnTo>
                  <a:pt x="618259" y="1030205"/>
                </a:lnTo>
                <a:lnTo>
                  <a:pt x="616672" y="1027712"/>
                </a:lnTo>
                <a:lnTo>
                  <a:pt x="614859" y="1026125"/>
                </a:lnTo>
                <a:lnTo>
                  <a:pt x="613726" y="1025446"/>
                </a:lnTo>
                <a:lnTo>
                  <a:pt x="612820" y="1024992"/>
                </a:lnTo>
                <a:lnTo>
                  <a:pt x="611687" y="1024766"/>
                </a:lnTo>
                <a:lnTo>
                  <a:pt x="610780" y="1024766"/>
                </a:lnTo>
                <a:lnTo>
                  <a:pt x="65044" y="1024766"/>
                </a:lnTo>
                <a:lnTo>
                  <a:pt x="64137" y="1024766"/>
                </a:lnTo>
                <a:close/>
                <a:moveTo>
                  <a:pt x="59831" y="945669"/>
                </a:moveTo>
                <a:lnTo>
                  <a:pt x="59151" y="946349"/>
                </a:lnTo>
                <a:lnTo>
                  <a:pt x="58018" y="947256"/>
                </a:lnTo>
                <a:lnTo>
                  <a:pt x="57112" y="948842"/>
                </a:lnTo>
                <a:lnTo>
                  <a:pt x="56205" y="951109"/>
                </a:lnTo>
                <a:lnTo>
                  <a:pt x="55299" y="953828"/>
                </a:lnTo>
                <a:lnTo>
                  <a:pt x="54845" y="957001"/>
                </a:lnTo>
                <a:lnTo>
                  <a:pt x="54619" y="960627"/>
                </a:lnTo>
                <a:lnTo>
                  <a:pt x="54619" y="964254"/>
                </a:lnTo>
                <a:lnTo>
                  <a:pt x="54619" y="967880"/>
                </a:lnTo>
                <a:lnTo>
                  <a:pt x="54845" y="971279"/>
                </a:lnTo>
                <a:lnTo>
                  <a:pt x="55299" y="974679"/>
                </a:lnTo>
                <a:lnTo>
                  <a:pt x="56205" y="977172"/>
                </a:lnTo>
                <a:lnTo>
                  <a:pt x="57112" y="979438"/>
                </a:lnTo>
                <a:lnTo>
                  <a:pt x="58018" y="981251"/>
                </a:lnTo>
                <a:lnTo>
                  <a:pt x="59151" y="982385"/>
                </a:lnTo>
                <a:lnTo>
                  <a:pt x="59831" y="982611"/>
                </a:lnTo>
                <a:lnTo>
                  <a:pt x="60285" y="982611"/>
                </a:lnTo>
                <a:lnTo>
                  <a:pt x="354003" y="982611"/>
                </a:lnTo>
                <a:lnTo>
                  <a:pt x="354456" y="982611"/>
                </a:lnTo>
                <a:lnTo>
                  <a:pt x="355136" y="982385"/>
                </a:lnTo>
                <a:lnTo>
                  <a:pt x="356270" y="981251"/>
                </a:lnTo>
                <a:lnTo>
                  <a:pt x="357176" y="979438"/>
                </a:lnTo>
                <a:lnTo>
                  <a:pt x="358083" y="977172"/>
                </a:lnTo>
                <a:lnTo>
                  <a:pt x="358536" y="974679"/>
                </a:lnTo>
                <a:lnTo>
                  <a:pt x="359216" y="971279"/>
                </a:lnTo>
                <a:lnTo>
                  <a:pt x="359669" y="967880"/>
                </a:lnTo>
                <a:lnTo>
                  <a:pt x="359669" y="964254"/>
                </a:lnTo>
                <a:lnTo>
                  <a:pt x="359669" y="960627"/>
                </a:lnTo>
                <a:lnTo>
                  <a:pt x="359216" y="957001"/>
                </a:lnTo>
                <a:lnTo>
                  <a:pt x="358536" y="953828"/>
                </a:lnTo>
                <a:lnTo>
                  <a:pt x="358083" y="951109"/>
                </a:lnTo>
                <a:lnTo>
                  <a:pt x="357176" y="948842"/>
                </a:lnTo>
                <a:lnTo>
                  <a:pt x="356270" y="947256"/>
                </a:lnTo>
                <a:lnTo>
                  <a:pt x="355136" y="946349"/>
                </a:lnTo>
                <a:lnTo>
                  <a:pt x="354456" y="945669"/>
                </a:lnTo>
                <a:lnTo>
                  <a:pt x="354003" y="945669"/>
                </a:lnTo>
                <a:lnTo>
                  <a:pt x="60285" y="945669"/>
                </a:lnTo>
                <a:lnTo>
                  <a:pt x="59831" y="945669"/>
                </a:lnTo>
                <a:close/>
                <a:moveTo>
                  <a:pt x="64137" y="869973"/>
                </a:moveTo>
                <a:lnTo>
                  <a:pt x="63004" y="870426"/>
                </a:lnTo>
                <a:lnTo>
                  <a:pt x="62098" y="870879"/>
                </a:lnTo>
                <a:lnTo>
                  <a:pt x="60964" y="871559"/>
                </a:lnTo>
                <a:lnTo>
                  <a:pt x="59151" y="873146"/>
                </a:lnTo>
                <a:lnTo>
                  <a:pt x="57565" y="875412"/>
                </a:lnTo>
                <a:lnTo>
                  <a:pt x="56432" y="878132"/>
                </a:lnTo>
                <a:lnTo>
                  <a:pt x="55299" y="881305"/>
                </a:lnTo>
                <a:lnTo>
                  <a:pt x="54619" y="884931"/>
                </a:lnTo>
                <a:lnTo>
                  <a:pt x="54619" y="888330"/>
                </a:lnTo>
                <a:lnTo>
                  <a:pt x="54619" y="892183"/>
                </a:lnTo>
                <a:lnTo>
                  <a:pt x="55299" y="895583"/>
                </a:lnTo>
                <a:lnTo>
                  <a:pt x="56432" y="898982"/>
                </a:lnTo>
                <a:lnTo>
                  <a:pt x="57565" y="901475"/>
                </a:lnTo>
                <a:lnTo>
                  <a:pt x="59151" y="903742"/>
                </a:lnTo>
                <a:lnTo>
                  <a:pt x="60964" y="905555"/>
                </a:lnTo>
                <a:lnTo>
                  <a:pt x="62098" y="906008"/>
                </a:lnTo>
                <a:lnTo>
                  <a:pt x="63004" y="906688"/>
                </a:lnTo>
                <a:lnTo>
                  <a:pt x="64137" y="906915"/>
                </a:lnTo>
                <a:lnTo>
                  <a:pt x="65044" y="906915"/>
                </a:lnTo>
                <a:lnTo>
                  <a:pt x="610780" y="906915"/>
                </a:lnTo>
                <a:lnTo>
                  <a:pt x="611687" y="906915"/>
                </a:lnTo>
                <a:lnTo>
                  <a:pt x="612820" y="906688"/>
                </a:lnTo>
                <a:lnTo>
                  <a:pt x="613726" y="906008"/>
                </a:lnTo>
                <a:lnTo>
                  <a:pt x="614859" y="905555"/>
                </a:lnTo>
                <a:lnTo>
                  <a:pt x="616672" y="903742"/>
                </a:lnTo>
                <a:lnTo>
                  <a:pt x="618259" y="901475"/>
                </a:lnTo>
                <a:lnTo>
                  <a:pt x="619392" y="898982"/>
                </a:lnTo>
                <a:lnTo>
                  <a:pt x="620525" y="895583"/>
                </a:lnTo>
                <a:lnTo>
                  <a:pt x="621205" y="892183"/>
                </a:lnTo>
                <a:lnTo>
                  <a:pt x="621432" y="888330"/>
                </a:lnTo>
                <a:lnTo>
                  <a:pt x="621205" y="884931"/>
                </a:lnTo>
                <a:lnTo>
                  <a:pt x="620525" y="881305"/>
                </a:lnTo>
                <a:lnTo>
                  <a:pt x="619392" y="878132"/>
                </a:lnTo>
                <a:lnTo>
                  <a:pt x="618259" y="875412"/>
                </a:lnTo>
                <a:lnTo>
                  <a:pt x="616672" y="873146"/>
                </a:lnTo>
                <a:lnTo>
                  <a:pt x="614859" y="871559"/>
                </a:lnTo>
                <a:lnTo>
                  <a:pt x="613726" y="870879"/>
                </a:lnTo>
                <a:lnTo>
                  <a:pt x="612820" y="870426"/>
                </a:lnTo>
                <a:lnTo>
                  <a:pt x="611687" y="869973"/>
                </a:lnTo>
                <a:lnTo>
                  <a:pt x="610780" y="869973"/>
                </a:lnTo>
                <a:lnTo>
                  <a:pt x="65044" y="869973"/>
                </a:lnTo>
                <a:lnTo>
                  <a:pt x="64137" y="869973"/>
                </a:lnTo>
                <a:close/>
                <a:moveTo>
                  <a:pt x="65044" y="796089"/>
                </a:moveTo>
                <a:lnTo>
                  <a:pt x="64137" y="796316"/>
                </a:lnTo>
                <a:lnTo>
                  <a:pt x="63004" y="796543"/>
                </a:lnTo>
                <a:lnTo>
                  <a:pt x="62098" y="797222"/>
                </a:lnTo>
                <a:lnTo>
                  <a:pt x="60964" y="797676"/>
                </a:lnTo>
                <a:lnTo>
                  <a:pt x="59151" y="799489"/>
                </a:lnTo>
                <a:lnTo>
                  <a:pt x="57565" y="801755"/>
                </a:lnTo>
                <a:lnTo>
                  <a:pt x="56432" y="804248"/>
                </a:lnTo>
                <a:lnTo>
                  <a:pt x="55299" y="807648"/>
                </a:lnTo>
                <a:lnTo>
                  <a:pt x="54619" y="811047"/>
                </a:lnTo>
                <a:lnTo>
                  <a:pt x="54619" y="814674"/>
                </a:lnTo>
                <a:lnTo>
                  <a:pt x="54619" y="818300"/>
                </a:lnTo>
                <a:lnTo>
                  <a:pt x="55299" y="821926"/>
                </a:lnTo>
                <a:lnTo>
                  <a:pt x="56432" y="825099"/>
                </a:lnTo>
                <a:lnTo>
                  <a:pt x="57565" y="827818"/>
                </a:lnTo>
                <a:lnTo>
                  <a:pt x="59151" y="829858"/>
                </a:lnTo>
                <a:lnTo>
                  <a:pt x="60964" y="831671"/>
                </a:lnTo>
                <a:lnTo>
                  <a:pt x="62098" y="832125"/>
                </a:lnTo>
                <a:lnTo>
                  <a:pt x="63004" y="832578"/>
                </a:lnTo>
                <a:lnTo>
                  <a:pt x="64137" y="833031"/>
                </a:lnTo>
                <a:lnTo>
                  <a:pt x="65044" y="833258"/>
                </a:lnTo>
                <a:lnTo>
                  <a:pt x="610780" y="833258"/>
                </a:lnTo>
                <a:lnTo>
                  <a:pt x="611687" y="833031"/>
                </a:lnTo>
                <a:lnTo>
                  <a:pt x="612820" y="832578"/>
                </a:lnTo>
                <a:lnTo>
                  <a:pt x="613726" y="832125"/>
                </a:lnTo>
                <a:lnTo>
                  <a:pt x="614859" y="831671"/>
                </a:lnTo>
                <a:lnTo>
                  <a:pt x="616672" y="829858"/>
                </a:lnTo>
                <a:lnTo>
                  <a:pt x="618259" y="827818"/>
                </a:lnTo>
                <a:lnTo>
                  <a:pt x="619392" y="825099"/>
                </a:lnTo>
                <a:lnTo>
                  <a:pt x="620525" y="821926"/>
                </a:lnTo>
                <a:lnTo>
                  <a:pt x="621205" y="818300"/>
                </a:lnTo>
                <a:lnTo>
                  <a:pt x="621432" y="814674"/>
                </a:lnTo>
                <a:lnTo>
                  <a:pt x="621205" y="811047"/>
                </a:lnTo>
                <a:lnTo>
                  <a:pt x="620525" y="807648"/>
                </a:lnTo>
                <a:lnTo>
                  <a:pt x="619392" y="804248"/>
                </a:lnTo>
                <a:lnTo>
                  <a:pt x="618259" y="801755"/>
                </a:lnTo>
                <a:lnTo>
                  <a:pt x="616672" y="799489"/>
                </a:lnTo>
                <a:lnTo>
                  <a:pt x="614859" y="797676"/>
                </a:lnTo>
                <a:lnTo>
                  <a:pt x="613726" y="797222"/>
                </a:lnTo>
                <a:lnTo>
                  <a:pt x="612820" y="796543"/>
                </a:lnTo>
                <a:lnTo>
                  <a:pt x="611687" y="796316"/>
                </a:lnTo>
                <a:lnTo>
                  <a:pt x="610780" y="796089"/>
                </a:lnTo>
                <a:lnTo>
                  <a:pt x="65044" y="796089"/>
                </a:lnTo>
                <a:close/>
                <a:moveTo>
                  <a:pt x="64137" y="722432"/>
                </a:moveTo>
                <a:lnTo>
                  <a:pt x="63004" y="722659"/>
                </a:lnTo>
                <a:lnTo>
                  <a:pt x="62098" y="723339"/>
                </a:lnTo>
                <a:lnTo>
                  <a:pt x="60964" y="724019"/>
                </a:lnTo>
                <a:lnTo>
                  <a:pt x="59151" y="725605"/>
                </a:lnTo>
                <a:lnTo>
                  <a:pt x="57565" y="727872"/>
                </a:lnTo>
                <a:lnTo>
                  <a:pt x="56432" y="730591"/>
                </a:lnTo>
                <a:lnTo>
                  <a:pt x="55299" y="733764"/>
                </a:lnTo>
                <a:lnTo>
                  <a:pt x="54619" y="736937"/>
                </a:lnTo>
                <a:lnTo>
                  <a:pt x="54619" y="740790"/>
                </a:lnTo>
                <a:lnTo>
                  <a:pt x="54619" y="744416"/>
                </a:lnTo>
                <a:lnTo>
                  <a:pt x="55299" y="748042"/>
                </a:lnTo>
                <a:lnTo>
                  <a:pt x="56432" y="751215"/>
                </a:lnTo>
                <a:lnTo>
                  <a:pt x="57565" y="753935"/>
                </a:lnTo>
                <a:lnTo>
                  <a:pt x="59151" y="756201"/>
                </a:lnTo>
                <a:lnTo>
                  <a:pt x="60964" y="757788"/>
                </a:lnTo>
                <a:lnTo>
                  <a:pt x="62098" y="758468"/>
                </a:lnTo>
                <a:lnTo>
                  <a:pt x="63004" y="758921"/>
                </a:lnTo>
                <a:lnTo>
                  <a:pt x="64137" y="759374"/>
                </a:lnTo>
                <a:lnTo>
                  <a:pt x="65044" y="759374"/>
                </a:lnTo>
                <a:lnTo>
                  <a:pt x="610780" y="759374"/>
                </a:lnTo>
                <a:lnTo>
                  <a:pt x="611687" y="759374"/>
                </a:lnTo>
                <a:lnTo>
                  <a:pt x="612820" y="758921"/>
                </a:lnTo>
                <a:lnTo>
                  <a:pt x="613726" y="758468"/>
                </a:lnTo>
                <a:lnTo>
                  <a:pt x="614859" y="757788"/>
                </a:lnTo>
                <a:lnTo>
                  <a:pt x="616672" y="756201"/>
                </a:lnTo>
                <a:lnTo>
                  <a:pt x="618259" y="753935"/>
                </a:lnTo>
                <a:lnTo>
                  <a:pt x="619392" y="751215"/>
                </a:lnTo>
                <a:lnTo>
                  <a:pt x="620525" y="748042"/>
                </a:lnTo>
                <a:lnTo>
                  <a:pt x="621205" y="744416"/>
                </a:lnTo>
                <a:lnTo>
                  <a:pt x="621432" y="740790"/>
                </a:lnTo>
                <a:lnTo>
                  <a:pt x="621205" y="736937"/>
                </a:lnTo>
                <a:lnTo>
                  <a:pt x="620525" y="733764"/>
                </a:lnTo>
                <a:lnTo>
                  <a:pt x="619392" y="730591"/>
                </a:lnTo>
                <a:lnTo>
                  <a:pt x="618259" y="727872"/>
                </a:lnTo>
                <a:lnTo>
                  <a:pt x="616672" y="725605"/>
                </a:lnTo>
                <a:lnTo>
                  <a:pt x="614859" y="724019"/>
                </a:lnTo>
                <a:lnTo>
                  <a:pt x="613726" y="723339"/>
                </a:lnTo>
                <a:lnTo>
                  <a:pt x="612820" y="722659"/>
                </a:lnTo>
                <a:lnTo>
                  <a:pt x="611687" y="722432"/>
                </a:lnTo>
                <a:lnTo>
                  <a:pt x="610780" y="722432"/>
                </a:lnTo>
                <a:lnTo>
                  <a:pt x="65044" y="722432"/>
                </a:lnTo>
                <a:lnTo>
                  <a:pt x="64137" y="722432"/>
                </a:lnTo>
                <a:close/>
                <a:moveTo>
                  <a:pt x="64137" y="656028"/>
                </a:moveTo>
                <a:lnTo>
                  <a:pt x="63004" y="656254"/>
                </a:lnTo>
                <a:lnTo>
                  <a:pt x="62098" y="656708"/>
                </a:lnTo>
                <a:lnTo>
                  <a:pt x="60964" y="657614"/>
                </a:lnTo>
                <a:lnTo>
                  <a:pt x="59151" y="658974"/>
                </a:lnTo>
                <a:lnTo>
                  <a:pt x="57565" y="661240"/>
                </a:lnTo>
                <a:lnTo>
                  <a:pt x="56432" y="664187"/>
                </a:lnTo>
                <a:lnTo>
                  <a:pt x="55299" y="667133"/>
                </a:lnTo>
                <a:lnTo>
                  <a:pt x="54619" y="670533"/>
                </a:lnTo>
                <a:lnTo>
                  <a:pt x="54619" y="674385"/>
                </a:lnTo>
                <a:lnTo>
                  <a:pt x="54619" y="678012"/>
                </a:lnTo>
                <a:lnTo>
                  <a:pt x="55299" y="681638"/>
                </a:lnTo>
                <a:lnTo>
                  <a:pt x="56432" y="684584"/>
                </a:lnTo>
                <a:lnTo>
                  <a:pt x="57565" y="687530"/>
                </a:lnTo>
                <a:lnTo>
                  <a:pt x="59151" y="689797"/>
                </a:lnTo>
                <a:lnTo>
                  <a:pt x="60964" y="691157"/>
                </a:lnTo>
                <a:lnTo>
                  <a:pt x="62098" y="692063"/>
                </a:lnTo>
                <a:lnTo>
                  <a:pt x="63004" y="692516"/>
                </a:lnTo>
                <a:lnTo>
                  <a:pt x="64137" y="692743"/>
                </a:lnTo>
                <a:lnTo>
                  <a:pt x="65044" y="692743"/>
                </a:lnTo>
                <a:lnTo>
                  <a:pt x="610780" y="692743"/>
                </a:lnTo>
                <a:lnTo>
                  <a:pt x="611687" y="692743"/>
                </a:lnTo>
                <a:lnTo>
                  <a:pt x="612820" y="692516"/>
                </a:lnTo>
                <a:lnTo>
                  <a:pt x="613726" y="692063"/>
                </a:lnTo>
                <a:lnTo>
                  <a:pt x="614859" y="691157"/>
                </a:lnTo>
                <a:lnTo>
                  <a:pt x="616672" y="689797"/>
                </a:lnTo>
                <a:lnTo>
                  <a:pt x="618259" y="687530"/>
                </a:lnTo>
                <a:lnTo>
                  <a:pt x="619392" y="684584"/>
                </a:lnTo>
                <a:lnTo>
                  <a:pt x="620525" y="681638"/>
                </a:lnTo>
                <a:lnTo>
                  <a:pt x="621205" y="678012"/>
                </a:lnTo>
                <a:lnTo>
                  <a:pt x="621432" y="674385"/>
                </a:lnTo>
                <a:lnTo>
                  <a:pt x="621205" y="670533"/>
                </a:lnTo>
                <a:lnTo>
                  <a:pt x="620525" y="667133"/>
                </a:lnTo>
                <a:lnTo>
                  <a:pt x="619392" y="664187"/>
                </a:lnTo>
                <a:lnTo>
                  <a:pt x="618259" y="661240"/>
                </a:lnTo>
                <a:lnTo>
                  <a:pt x="616672" y="658974"/>
                </a:lnTo>
                <a:lnTo>
                  <a:pt x="614859" y="657614"/>
                </a:lnTo>
                <a:lnTo>
                  <a:pt x="613726" y="656708"/>
                </a:lnTo>
                <a:lnTo>
                  <a:pt x="612820" y="656254"/>
                </a:lnTo>
                <a:lnTo>
                  <a:pt x="611687" y="656028"/>
                </a:lnTo>
                <a:lnTo>
                  <a:pt x="610780" y="656028"/>
                </a:lnTo>
                <a:lnTo>
                  <a:pt x="65044" y="656028"/>
                </a:lnTo>
                <a:lnTo>
                  <a:pt x="64137" y="656028"/>
                </a:lnTo>
                <a:close/>
                <a:moveTo>
                  <a:pt x="65044" y="582144"/>
                </a:moveTo>
                <a:lnTo>
                  <a:pt x="64137" y="582371"/>
                </a:lnTo>
                <a:lnTo>
                  <a:pt x="63004" y="582598"/>
                </a:lnTo>
                <a:lnTo>
                  <a:pt x="62098" y="582824"/>
                </a:lnTo>
                <a:lnTo>
                  <a:pt x="60964" y="583504"/>
                </a:lnTo>
                <a:lnTo>
                  <a:pt x="59151" y="585091"/>
                </a:lnTo>
                <a:lnTo>
                  <a:pt x="57565" y="587357"/>
                </a:lnTo>
                <a:lnTo>
                  <a:pt x="56432" y="590303"/>
                </a:lnTo>
                <a:lnTo>
                  <a:pt x="55299" y="593249"/>
                </a:lnTo>
                <a:lnTo>
                  <a:pt x="54619" y="596876"/>
                </a:lnTo>
                <a:lnTo>
                  <a:pt x="54619" y="600502"/>
                </a:lnTo>
                <a:lnTo>
                  <a:pt x="54619" y="604355"/>
                </a:lnTo>
                <a:lnTo>
                  <a:pt x="55299" y="607528"/>
                </a:lnTo>
                <a:lnTo>
                  <a:pt x="56432" y="610927"/>
                </a:lnTo>
                <a:lnTo>
                  <a:pt x="57565" y="613420"/>
                </a:lnTo>
                <a:lnTo>
                  <a:pt x="59151" y="615913"/>
                </a:lnTo>
                <a:lnTo>
                  <a:pt x="60964" y="617500"/>
                </a:lnTo>
                <a:lnTo>
                  <a:pt x="62098" y="618180"/>
                </a:lnTo>
                <a:lnTo>
                  <a:pt x="63004" y="618633"/>
                </a:lnTo>
                <a:lnTo>
                  <a:pt x="64137" y="618859"/>
                </a:lnTo>
                <a:lnTo>
                  <a:pt x="65044" y="619086"/>
                </a:lnTo>
                <a:lnTo>
                  <a:pt x="610780" y="619086"/>
                </a:lnTo>
                <a:lnTo>
                  <a:pt x="611687" y="618859"/>
                </a:lnTo>
                <a:lnTo>
                  <a:pt x="612820" y="618633"/>
                </a:lnTo>
                <a:lnTo>
                  <a:pt x="613726" y="618180"/>
                </a:lnTo>
                <a:lnTo>
                  <a:pt x="614859" y="617500"/>
                </a:lnTo>
                <a:lnTo>
                  <a:pt x="616672" y="615913"/>
                </a:lnTo>
                <a:lnTo>
                  <a:pt x="618259" y="613420"/>
                </a:lnTo>
                <a:lnTo>
                  <a:pt x="619392" y="610927"/>
                </a:lnTo>
                <a:lnTo>
                  <a:pt x="620525" y="607528"/>
                </a:lnTo>
                <a:lnTo>
                  <a:pt x="621205" y="604355"/>
                </a:lnTo>
                <a:lnTo>
                  <a:pt x="621432" y="600502"/>
                </a:lnTo>
                <a:lnTo>
                  <a:pt x="621205" y="596876"/>
                </a:lnTo>
                <a:lnTo>
                  <a:pt x="620525" y="593249"/>
                </a:lnTo>
                <a:lnTo>
                  <a:pt x="619392" y="590303"/>
                </a:lnTo>
                <a:lnTo>
                  <a:pt x="618259" y="587357"/>
                </a:lnTo>
                <a:lnTo>
                  <a:pt x="616672" y="585091"/>
                </a:lnTo>
                <a:lnTo>
                  <a:pt x="614859" y="583504"/>
                </a:lnTo>
                <a:lnTo>
                  <a:pt x="613726" y="582824"/>
                </a:lnTo>
                <a:lnTo>
                  <a:pt x="612820" y="582598"/>
                </a:lnTo>
                <a:lnTo>
                  <a:pt x="611687" y="582371"/>
                </a:lnTo>
                <a:lnTo>
                  <a:pt x="610780" y="582144"/>
                </a:lnTo>
                <a:lnTo>
                  <a:pt x="65044" y="582144"/>
                </a:lnTo>
                <a:close/>
                <a:moveTo>
                  <a:pt x="65044" y="508034"/>
                </a:moveTo>
                <a:lnTo>
                  <a:pt x="64137" y="508487"/>
                </a:lnTo>
                <a:lnTo>
                  <a:pt x="63004" y="508714"/>
                </a:lnTo>
                <a:lnTo>
                  <a:pt x="62098" y="509167"/>
                </a:lnTo>
                <a:lnTo>
                  <a:pt x="60964" y="509621"/>
                </a:lnTo>
                <a:lnTo>
                  <a:pt x="59151" y="511434"/>
                </a:lnTo>
                <a:lnTo>
                  <a:pt x="57565" y="513700"/>
                </a:lnTo>
                <a:lnTo>
                  <a:pt x="56432" y="516420"/>
                </a:lnTo>
                <a:lnTo>
                  <a:pt x="55299" y="519593"/>
                </a:lnTo>
                <a:lnTo>
                  <a:pt x="54619" y="522992"/>
                </a:lnTo>
                <a:lnTo>
                  <a:pt x="54619" y="526845"/>
                </a:lnTo>
                <a:lnTo>
                  <a:pt x="54619" y="530471"/>
                </a:lnTo>
                <a:lnTo>
                  <a:pt x="55299" y="533871"/>
                </a:lnTo>
                <a:lnTo>
                  <a:pt x="56432" y="537044"/>
                </a:lnTo>
                <a:lnTo>
                  <a:pt x="57565" y="539763"/>
                </a:lnTo>
                <a:lnTo>
                  <a:pt x="59151" y="542256"/>
                </a:lnTo>
                <a:lnTo>
                  <a:pt x="60964" y="543616"/>
                </a:lnTo>
                <a:lnTo>
                  <a:pt x="62098" y="544523"/>
                </a:lnTo>
                <a:lnTo>
                  <a:pt x="63004" y="544749"/>
                </a:lnTo>
                <a:lnTo>
                  <a:pt x="64137" y="545203"/>
                </a:lnTo>
                <a:lnTo>
                  <a:pt x="65044" y="545203"/>
                </a:lnTo>
                <a:lnTo>
                  <a:pt x="610780" y="545203"/>
                </a:lnTo>
                <a:lnTo>
                  <a:pt x="611687" y="545203"/>
                </a:lnTo>
                <a:lnTo>
                  <a:pt x="612820" y="544749"/>
                </a:lnTo>
                <a:lnTo>
                  <a:pt x="613726" y="544523"/>
                </a:lnTo>
                <a:lnTo>
                  <a:pt x="614859" y="543616"/>
                </a:lnTo>
                <a:lnTo>
                  <a:pt x="616672" y="542256"/>
                </a:lnTo>
                <a:lnTo>
                  <a:pt x="618259" y="539763"/>
                </a:lnTo>
                <a:lnTo>
                  <a:pt x="619392" y="537044"/>
                </a:lnTo>
                <a:lnTo>
                  <a:pt x="620525" y="533871"/>
                </a:lnTo>
                <a:lnTo>
                  <a:pt x="621205" y="530471"/>
                </a:lnTo>
                <a:lnTo>
                  <a:pt x="621432" y="526845"/>
                </a:lnTo>
                <a:lnTo>
                  <a:pt x="621205" y="522992"/>
                </a:lnTo>
                <a:lnTo>
                  <a:pt x="620525" y="519593"/>
                </a:lnTo>
                <a:lnTo>
                  <a:pt x="619392" y="516420"/>
                </a:lnTo>
                <a:lnTo>
                  <a:pt x="618259" y="513700"/>
                </a:lnTo>
                <a:lnTo>
                  <a:pt x="616672" y="511434"/>
                </a:lnTo>
                <a:lnTo>
                  <a:pt x="614859" y="509621"/>
                </a:lnTo>
                <a:lnTo>
                  <a:pt x="613726" y="509167"/>
                </a:lnTo>
                <a:lnTo>
                  <a:pt x="612820" y="508714"/>
                </a:lnTo>
                <a:lnTo>
                  <a:pt x="611687" y="508487"/>
                </a:lnTo>
                <a:lnTo>
                  <a:pt x="610780" y="508034"/>
                </a:lnTo>
                <a:lnTo>
                  <a:pt x="65044" y="508034"/>
                </a:lnTo>
                <a:close/>
                <a:moveTo>
                  <a:pt x="57112" y="431884"/>
                </a:moveTo>
                <a:lnTo>
                  <a:pt x="56885" y="432111"/>
                </a:lnTo>
                <a:lnTo>
                  <a:pt x="56432" y="433244"/>
                </a:lnTo>
                <a:lnTo>
                  <a:pt x="55978" y="435057"/>
                </a:lnTo>
                <a:lnTo>
                  <a:pt x="55299" y="437323"/>
                </a:lnTo>
                <a:lnTo>
                  <a:pt x="54845" y="443216"/>
                </a:lnTo>
                <a:lnTo>
                  <a:pt x="54619" y="450242"/>
                </a:lnTo>
                <a:lnTo>
                  <a:pt x="54845" y="457494"/>
                </a:lnTo>
                <a:lnTo>
                  <a:pt x="55299" y="463387"/>
                </a:lnTo>
                <a:lnTo>
                  <a:pt x="55978" y="465653"/>
                </a:lnTo>
                <a:lnTo>
                  <a:pt x="56432" y="467240"/>
                </a:lnTo>
                <a:lnTo>
                  <a:pt x="56885" y="468146"/>
                </a:lnTo>
                <a:lnTo>
                  <a:pt x="57112" y="468826"/>
                </a:lnTo>
                <a:lnTo>
                  <a:pt x="57338" y="468826"/>
                </a:lnTo>
                <a:lnTo>
                  <a:pt x="209637" y="468826"/>
                </a:lnTo>
                <a:lnTo>
                  <a:pt x="210090" y="468826"/>
                </a:lnTo>
                <a:lnTo>
                  <a:pt x="210317" y="468146"/>
                </a:lnTo>
                <a:lnTo>
                  <a:pt x="210770" y="467240"/>
                </a:lnTo>
                <a:lnTo>
                  <a:pt x="211450" y="465653"/>
                </a:lnTo>
                <a:lnTo>
                  <a:pt x="211677" y="463387"/>
                </a:lnTo>
                <a:lnTo>
                  <a:pt x="212357" y="457494"/>
                </a:lnTo>
                <a:lnTo>
                  <a:pt x="212583" y="450242"/>
                </a:lnTo>
                <a:lnTo>
                  <a:pt x="212357" y="443216"/>
                </a:lnTo>
                <a:lnTo>
                  <a:pt x="211677" y="437323"/>
                </a:lnTo>
                <a:lnTo>
                  <a:pt x="211450" y="435057"/>
                </a:lnTo>
                <a:lnTo>
                  <a:pt x="210770" y="433244"/>
                </a:lnTo>
                <a:lnTo>
                  <a:pt x="210317" y="432111"/>
                </a:lnTo>
                <a:lnTo>
                  <a:pt x="210090" y="431884"/>
                </a:lnTo>
                <a:lnTo>
                  <a:pt x="209637" y="431884"/>
                </a:lnTo>
                <a:lnTo>
                  <a:pt x="57338" y="431884"/>
                </a:lnTo>
                <a:lnTo>
                  <a:pt x="57112" y="431884"/>
                </a:lnTo>
                <a:close/>
                <a:moveTo>
                  <a:pt x="492930" y="247629"/>
                </a:moveTo>
                <a:lnTo>
                  <a:pt x="492703" y="409447"/>
                </a:lnTo>
                <a:lnTo>
                  <a:pt x="573612" y="409447"/>
                </a:lnTo>
                <a:lnTo>
                  <a:pt x="654520" y="409221"/>
                </a:lnTo>
                <a:lnTo>
                  <a:pt x="573612" y="328311"/>
                </a:lnTo>
                <a:lnTo>
                  <a:pt x="492930" y="247629"/>
                </a:lnTo>
                <a:close/>
                <a:moveTo>
                  <a:pt x="0" y="214313"/>
                </a:moveTo>
                <a:lnTo>
                  <a:pt x="513101" y="214313"/>
                </a:lnTo>
                <a:lnTo>
                  <a:pt x="679450" y="380891"/>
                </a:lnTo>
                <a:lnTo>
                  <a:pt x="679450" y="1247776"/>
                </a:lnTo>
                <a:lnTo>
                  <a:pt x="0" y="1247776"/>
                </a:lnTo>
                <a:lnTo>
                  <a:pt x="0" y="214313"/>
                </a:lnTo>
                <a:close/>
                <a:moveTo>
                  <a:pt x="694441" y="33316"/>
                </a:moveTo>
                <a:lnTo>
                  <a:pt x="693988" y="195134"/>
                </a:lnTo>
                <a:lnTo>
                  <a:pt x="775069" y="195134"/>
                </a:lnTo>
                <a:lnTo>
                  <a:pt x="855924" y="195134"/>
                </a:lnTo>
                <a:lnTo>
                  <a:pt x="775069" y="114452"/>
                </a:lnTo>
                <a:lnTo>
                  <a:pt x="694441" y="33316"/>
                </a:lnTo>
                <a:close/>
                <a:moveTo>
                  <a:pt x="201613" y="0"/>
                </a:moveTo>
                <a:lnTo>
                  <a:pt x="714598" y="0"/>
                </a:lnTo>
                <a:lnTo>
                  <a:pt x="881063" y="166805"/>
                </a:lnTo>
                <a:lnTo>
                  <a:pt x="881063" y="1033463"/>
                </a:lnTo>
                <a:lnTo>
                  <a:pt x="739738" y="1033463"/>
                </a:lnTo>
                <a:lnTo>
                  <a:pt x="739738" y="337235"/>
                </a:lnTo>
                <a:lnTo>
                  <a:pt x="573272" y="170657"/>
                </a:lnTo>
                <a:lnTo>
                  <a:pt x="201613" y="170657"/>
                </a:lnTo>
                <a:lnTo>
                  <a:pt x="201613" y="0"/>
                </a:lnTo>
                <a:close/>
              </a:path>
            </a:pathLst>
          </a:custGeom>
          <a:solidFill>
            <a:srgbClr val="4B5C75"/>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cs typeface="+mn-ea"/>
              <a:sym typeface="+mn-lt"/>
            </a:endParaRPr>
          </a:p>
        </p:txBody>
      </p:sp>
      <p:sp>
        <p:nvSpPr>
          <p:cNvPr id="13" name="文本框 12"/>
          <p:cNvSpPr txBox="1"/>
          <p:nvPr/>
        </p:nvSpPr>
        <p:spPr>
          <a:xfrm>
            <a:off x="2815590" y="1954530"/>
            <a:ext cx="9212580" cy="2946400"/>
          </a:xfrm>
          <a:prstGeom prst="rect">
            <a:avLst/>
          </a:prstGeom>
          <a:noFill/>
        </p:spPr>
        <p:txBody>
          <a:bodyPr wrap="square" lIns="144145" tIns="136525" rIns="136525" bIns="136525" rtlCol="0">
            <a:noAutofit/>
          </a:bodyPr>
          <a:lstStyle/>
          <a:p>
            <a:pPr marL="285750" indent="-285750" latinLnBrk="1">
              <a:buFont typeface="Arial" panose="020B0604020202020204" pitchFamily="34" charset="0"/>
              <a:buChar char="•"/>
            </a:pPr>
            <a:r>
              <a:rPr lang="en-US" altLang="zh-CN" b="1" dirty="0">
                <a:sym typeface="+mn-ea"/>
              </a:rPr>
              <a:t>20) </a:t>
            </a:r>
            <a:r>
              <a:rPr lang="zh-CN" altLang="zh-CN" b="1" dirty="0">
                <a:sym typeface="+mn-ea"/>
              </a:rPr>
              <a:t>危险品罐区周边有明火或山林火灾</a:t>
            </a:r>
            <a:endParaRPr lang="zh-CN" altLang="zh-CN" b="1" dirty="0"/>
          </a:p>
          <a:p>
            <a:pPr marL="285750" indent="-285750" latinLnBrk="1">
              <a:buFont typeface="Arial" panose="020B0604020202020204" pitchFamily="34" charset="0"/>
              <a:buChar char="•"/>
            </a:pPr>
            <a:r>
              <a:rPr lang="en-US" altLang="zh-CN" b="1" dirty="0">
                <a:sym typeface="+mn-ea"/>
              </a:rPr>
              <a:t>21) </a:t>
            </a:r>
            <a:r>
              <a:rPr lang="zh-CN" altLang="zh-CN" b="1" dirty="0">
                <a:sym typeface="+mn-ea"/>
              </a:rPr>
              <a:t>危险品罐区操作室使用电炉、电茶壶、电热板等违章用电</a:t>
            </a:r>
            <a:endParaRPr lang="zh-CN" altLang="zh-CN" b="1" dirty="0"/>
          </a:p>
          <a:p>
            <a:pPr marL="285750" indent="-285750" latinLnBrk="1">
              <a:buFont typeface="Arial" panose="020B0604020202020204" pitchFamily="34" charset="0"/>
              <a:buChar char="•"/>
            </a:pPr>
            <a:r>
              <a:rPr lang="en-US" altLang="zh-CN" b="1" dirty="0">
                <a:sym typeface="+mn-ea"/>
              </a:rPr>
              <a:t>22) </a:t>
            </a:r>
            <a:r>
              <a:rPr lang="zh-CN" altLang="zh-CN" b="1" dirty="0">
                <a:sym typeface="+mn-ea"/>
              </a:rPr>
              <a:t>槽车在装卸地点没有接地装置</a:t>
            </a:r>
            <a:endParaRPr lang="zh-CN" altLang="zh-CN" b="1" dirty="0"/>
          </a:p>
          <a:p>
            <a:pPr marL="285750" indent="-285750" latinLnBrk="1">
              <a:buFont typeface="Arial" panose="020B0604020202020204" pitchFamily="34" charset="0"/>
              <a:buChar char="•"/>
            </a:pPr>
            <a:r>
              <a:rPr lang="en-US" altLang="zh-CN" b="1" dirty="0">
                <a:sym typeface="+mn-ea"/>
              </a:rPr>
              <a:t>23) </a:t>
            </a:r>
            <a:r>
              <a:rPr lang="zh-CN" altLang="zh-CN" b="1" dirty="0">
                <a:sym typeface="+mn-ea"/>
              </a:rPr>
              <a:t>没有防止操作人员从罐车上坠落的措施</a:t>
            </a:r>
            <a:endParaRPr lang="zh-CN" altLang="zh-CN" b="1" dirty="0"/>
          </a:p>
          <a:p>
            <a:pPr marL="285750" indent="-285750" latinLnBrk="1">
              <a:buFont typeface="Arial" panose="020B0604020202020204" pitchFamily="34" charset="0"/>
              <a:buChar char="•"/>
            </a:pPr>
            <a:r>
              <a:rPr lang="en-US" altLang="zh-CN" b="1" dirty="0">
                <a:sym typeface="+mn-ea"/>
              </a:rPr>
              <a:t>24) </a:t>
            </a:r>
            <a:r>
              <a:rPr lang="zh-CN" altLang="zh-CN" b="1" dirty="0">
                <a:sym typeface="+mn-ea"/>
              </a:rPr>
              <a:t>未装配有效的阻火器和车况不合格（照明灯损坏或刹车失灵）槽车进入罐区</a:t>
            </a:r>
            <a:endParaRPr lang="zh-CN" altLang="zh-CN" b="1" dirty="0"/>
          </a:p>
          <a:p>
            <a:pPr marL="285750" indent="-285750" latinLnBrk="1">
              <a:buFont typeface="Arial" panose="020B0604020202020204" pitchFamily="34" charset="0"/>
              <a:buChar char="•"/>
            </a:pPr>
            <a:r>
              <a:rPr lang="en-US" altLang="zh-CN" b="1" dirty="0">
                <a:sym typeface="+mn-ea"/>
              </a:rPr>
              <a:t>25) </a:t>
            </a:r>
            <a:r>
              <a:rPr lang="zh-CN" altLang="zh-CN" b="1" dirty="0">
                <a:sym typeface="+mn-ea"/>
              </a:rPr>
              <a:t>槽车贮罐的安全附件（压力表、温度计、安全阀）无检验日期或存在失效</a:t>
            </a:r>
            <a:endParaRPr lang="zh-CN" altLang="zh-CN" b="1" dirty="0"/>
          </a:p>
          <a:p>
            <a:pPr marL="285750" indent="-285750" latinLnBrk="1">
              <a:buFont typeface="Arial" panose="020B0604020202020204" pitchFamily="34" charset="0"/>
              <a:buChar char="•"/>
            </a:pPr>
            <a:r>
              <a:rPr lang="en-US" altLang="zh-CN" b="1" dirty="0">
                <a:sym typeface="+mn-ea"/>
              </a:rPr>
              <a:t>26) </a:t>
            </a:r>
            <a:r>
              <a:rPr lang="zh-CN" altLang="zh-CN" b="1" dirty="0">
                <a:sym typeface="+mn-ea"/>
              </a:rPr>
              <a:t>槽车罐体未标明压力容器下次检验日期</a:t>
            </a:r>
            <a:endParaRPr lang="zh-CN" altLang="zh-CN" b="1" dirty="0"/>
          </a:p>
          <a:p>
            <a:pPr marL="285750" indent="-285750" latinLnBrk="1">
              <a:buFont typeface="Arial" panose="020B0604020202020204" pitchFamily="34" charset="0"/>
              <a:buChar char="•"/>
            </a:pPr>
            <a:r>
              <a:rPr lang="en-US" altLang="zh-CN" b="1" dirty="0">
                <a:sym typeface="+mn-ea"/>
              </a:rPr>
              <a:t>27) </a:t>
            </a:r>
            <a:r>
              <a:rPr lang="zh-CN" altLang="zh-CN" b="1" dirty="0">
                <a:sym typeface="+mn-ea"/>
              </a:rPr>
              <a:t>罐体上无静电拖链、防毒器材或阀门泄漏应急装置</a:t>
            </a:r>
            <a:endParaRPr lang="zh-CN" altLang="zh-CN" b="1" dirty="0"/>
          </a:p>
          <a:p>
            <a:pPr marL="285750" indent="-285750" latinLnBrk="1">
              <a:buFont typeface="Arial" panose="020B0604020202020204" pitchFamily="34" charset="0"/>
              <a:buChar char="•"/>
            </a:pPr>
            <a:r>
              <a:rPr lang="en-US" altLang="zh-CN" b="1" dirty="0">
                <a:sym typeface="+mn-ea"/>
              </a:rPr>
              <a:t>28) </a:t>
            </a:r>
            <a:r>
              <a:rPr lang="zh-CN" altLang="zh-CN" b="1" dirty="0">
                <a:sym typeface="+mn-ea"/>
              </a:rPr>
              <a:t>卸料前和卸料后接地未静置</a:t>
            </a:r>
            <a:r>
              <a:rPr lang="en-US" altLang="zh-CN" b="1" dirty="0">
                <a:sym typeface="+mn-ea"/>
              </a:rPr>
              <a:t>10</a:t>
            </a:r>
            <a:r>
              <a:rPr lang="zh-CN" altLang="zh-CN" b="1" dirty="0">
                <a:sym typeface="+mn-ea"/>
              </a:rPr>
              <a:t>分钟以上</a:t>
            </a:r>
            <a:endParaRPr lang="zh-CN" altLang="zh-CN" b="1" dirty="0"/>
          </a:p>
          <a:p>
            <a:pPr marL="285750" indent="-285750" latinLnBrk="1">
              <a:buFont typeface="Arial" panose="020B0604020202020204" pitchFamily="34" charset="0"/>
              <a:buChar char="•"/>
            </a:pPr>
            <a:r>
              <a:rPr lang="en-US" altLang="zh-CN" b="1" dirty="0">
                <a:sym typeface="+mn-ea"/>
              </a:rPr>
              <a:t>29) </a:t>
            </a:r>
            <a:r>
              <a:rPr lang="zh-CN" altLang="zh-CN" b="1" dirty="0">
                <a:sym typeface="+mn-ea"/>
              </a:rPr>
              <a:t>槽车卸料时，司机、押运员离开卸料现场，没有现场监护人员</a:t>
            </a:r>
            <a:endParaRPr lang="zh-CN" altLang="zh-CN" b="1" dirty="0"/>
          </a:p>
          <a:p>
            <a:pPr marL="285750" indent="-285750" latinLnBrk="1">
              <a:buFont typeface="Arial" panose="020B0604020202020204" pitchFamily="34" charset="0"/>
              <a:buChar char="•"/>
            </a:pPr>
            <a:r>
              <a:rPr lang="en-US" altLang="zh-CN" b="1" dirty="0">
                <a:sym typeface="+mn-ea"/>
              </a:rPr>
              <a:t>30) </a:t>
            </a:r>
            <a:r>
              <a:rPr lang="zh-CN" altLang="zh-CN" b="1" dirty="0">
                <a:sym typeface="+mn-ea"/>
              </a:rPr>
              <a:t>采用敞开式和喷溅式卸料</a:t>
            </a:r>
            <a:endParaRPr lang="zh-CN" altLang="zh-CN" b="1" spc="400" dirty="0">
              <a:solidFill>
                <a:schemeClr val="tx1"/>
              </a:solidFill>
              <a:uFillTx/>
              <a:cs typeface="+mn-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anim calcmode="lin" valueType="num">
                                      <p:cBhvr>
                                        <p:cTn id="14" dur="1000" fill="hold"/>
                                        <p:tgtEl>
                                          <p:spTgt spid="29"/>
                                        </p:tgtEl>
                                        <p:attrNameLst>
                                          <p:attrName>ppt_x</p:attrName>
                                        </p:attrNameLst>
                                      </p:cBhvr>
                                      <p:tavLst>
                                        <p:tav tm="0">
                                          <p:val>
                                            <p:strVal val="#ppt_x"/>
                                          </p:val>
                                        </p:tav>
                                        <p:tav tm="100000">
                                          <p:val>
                                            <p:strVal val="#ppt_x"/>
                                          </p:val>
                                        </p:tav>
                                      </p:tavLst>
                                    </p:anim>
                                    <p:anim calcmode="lin" valueType="num">
                                      <p:cBhvr>
                                        <p:cTn id="15" dur="1000" fill="hold"/>
                                        <p:tgtEl>
                                          <p:spTgt spid="2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1" presetClass="entr" presetSubtype="0" fill="hold" grpId="0" nodeType="afterEffect">
                                  <p:stCondLst>
                                    <p:cond delay="0"/>
                                  </p:stCondLst>
                                  <p:iterate type="lt">
                                    <p:tmPct val="8000"/>
                                  </p:iterate>
                                  <p:childTnLst>
                                    <p:set>
                                      <p:cBhvr>
                                        <p:cTn id="18" dur="1" fill="hold">
                                          <p:stCondLst>
                                            <p:cond delay="0"/>
                                          </p:stCondLst>
                                        </p:cTn>
                                        <p:tgtEl>
                                          <p:spTgt spid="27"/>
                                        </p:tgtEl>
                                        <p:attrNameLst>
                                          <p:attrName>style.visibility</p:attrName>
                                        </p:attrNameLst>
                                      </p:cBhvr>
                                      <p:to>
                                        <p:strVal val="visible"/>
                                      </p:to>
                                    </p:set>
                                    <p:anim calcmode="lin" valueType="num">
                                      <p:cBhvr>
                                        <p:cTn id="19"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27"/>
                                        </p:tgtEl>
                                        <p:attrNameLst>
                                          <p:attrName>ppt_y</p:attrName>
                                        </p:attrNameLst>
                                      </p:cBhvr>
                                      <p:tavLst>
                                        <p:tav tm="0">
                                          <p:val>
                                            <p:strVal val="#ppt_y"/>
                                          </p:val>
                                        </p:tav>
                                        <p:tav tm="100000">
                                          <p:val>
                                            <p:strVal val="#ppt_y"/>
                                          </p:val>
                                        </p:tav>
                                      </p:tavLst>
                                    </p:anim>
                                    <p:anim calcmode="lin" valueType="num">
                                      <p:cBhvr>
                                        <p:cTn id="21"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2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par>
                          <p:cTn id="29" fill="hold">
                            <p:stCondLst>
                              <p:cond delay="2819"/>
                            </p:stCondLst>
                            <p:childTnLst>
                              <p:par>
                                <p:cTn id="30" presetID="22" presetClass="entr" presetSubtype="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319"/>
                            </p:stCondLst>
                            <p:childTnLst>
                              <p:par>
                                <p:cTn id="34" presetID="22" presetClass="entr" presetSubtype="2"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right)">
                                      <p:cBhvr>
                                        <p:cTn id="36" dur="500"/>
                                        <p:tgtEl>
                                          <p:spTgt spid="11"/>
                                        </p:tgtEl>
                                      </p:cBhvr>
                                    </p:animEffect>
                                  </p:childTnLst>
                                </p:cTn>
                              </p:par>
                            </p:childTnLst>
                          </p:cTn>
                        </p:par>
                        <p:par>
                          <p:cTn id="37" fill="hold">
                            <p:stCondLst>
                              <p:cond delay="3819"/>
                            </p:stCondLst>
                            <p:childTnLst>
                              <p:par>
                                <p:cTn id="38" presetID="22" presetClass="entr" presetSubtype="1"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up)">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bldLvl="0" animBg="1"/>
      <p:bldP spid="12" grpId="0" bldLvl="0" animBg="1"/>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976206" y="234599"/>
            <a:ext cx="4843428" cy="629920"/>
          </a:xfrm>
          <a:prstGeom prst="rect">
            <a:avLst/>
          </a:prstGeom>
          <a:noFill/>
        </p:spPr>
        <p:txBody>
          <a:bodyPr wrap="square" rtlCol="0">
            <a:spAutoFit/>
          </a:bodyPr>
          <a:lstStyle/>
          <a:p>
            <a:r>
              <a:rPr lang="en-US" altLang="zh-CN" sz="3500" dirty="0">
                <a:sym typeface="+mn-ea"/>
              </a:rPr>
              <a:t> </a:t>
            </a:r>
            <a:r>
              <a:rPr lang="zh-CN" altLang="zh-CN" sz="3500" dirty="0">
                <a:sym typeface="+mn-ea"/>
              </a:rPr>
              <a:t>贮槽、罐区、槽车</a:t>
            </a:r>
            <a:endParaRPr lang="zh-CN" altLang="en-US" sz="3500" b="1" dirty="0">
              <a:solidFill>
                <a:schemeClr val="tx2">
                  <a:lumMod val="75000"/>
                </a:schemeClr>
              </a:solidFill>
              <a:cs typeface="+mn-ea"/>
              <a:sym typeface="+mn-lt"/>
            </a:endParaRPr>
          </a:p>
        </p:txBody>
      </p:sp>
      <p:sp>
        <p:nvSpPr>
          <p:cNvPr id="29" name="矩形 28"/>
          <p:cNvSpPr/>
          <p:nvPr/>
        </p:nvSpPr>
        <p:spPr>
          <a:xfrm>
            <a:off x="818832" y="142878"/>
            <a:ext cx="157374" cy="814384"/>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0" name="组合 29"/>
          <p:cNvGrpSpPr/>
          <p:nvPr/>
        </p:nvGrpSpPr>
        <p:grpSpPr>
          <a:xfrm>
            <a:off x="-5080" y="57154"/>
            <a:ext cx="704847" cy="1014730"/>
            <a:chOff x="-4764" y="57151"/>
            <a:chExt cx="704852" cy="1014734"/>
          </a:xfrm>
        </p:grpSpPr>
        <p:sp>
          <p:nvSpPr>
            <p:cNvPr id="31" name="矩形 30"/>
            <p:cNvSpPr/>
            <p:nvPr/>
          </p:nvSpPr>
          <p:spPr>
            <a:xfrm>
              <a:off x="-4764" y="142875"/>
              <a:ext cx="704852" cy="814388"/>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文本框 32"/>
            <p:cNvSpPr txBox="1"/>
            <p:nvPr/>
          </p:nvSpPr>
          <p:spPr>
            <a:xfrm>
              <a:off x="-4764" y="57151"/>
              <a:ext cx="525945" cy="1014734"/>
            </a:xfrm>
            <a:prstGeom prst="rect">
              <a:avLst/>
            </a:prstGeom>
            <a:noFill/>
          </p:spPr>
          <p:txBody>
            <a:bodyPr wrap="square" rtlCol="0">
              <a:spAutoFit/>
            </a:bodyPr>
            <a:lstStyle/>
            <a:p>
              <a:r>
                <a:rPr lang="en-US" altLang="zh-CN" sz="6000" dirty="0">
                  <a:solidFill>
                    <a:schemeClr val="bg1"/>
                  </a:solidFill>
                  <a:cs typeface="+mn-ea"/>
                  <a:sym typeface="+mn-lt"/>
                </a:rPr>
                <a:t>2</a:t>
              </a:r>
              <a:endParaRPr lang="en-US" altLang="zh-CN" sz="6000" dirty="0">
                <a:solidFill>
                  <a:schemeClr val="bg1"/>
                </a:solidFill>
                <a:cs typeface="+mn-ea"/>
                <a:sym typeface="+mn-lt"/>
              </a:endParaRPr>
            </a:p>
          </p:txBody>
        </p:sp>
      </p:grpSp>
      <p:cxnSp>
        <p:nvCxnSpPr>
          <p:cNvPr id="10" name="直接连接符 9"/>
          <p:cNvCxnSpPr/>
          <p:nvPr/>
        </p:nvCxnSpPr>
        <p:spPr>
          <a:xfrm>
            <a:off x="795130" y="1867545"/>
            <a:ext cx="10968084" cy="0"/>
          </a:xfrm>
          <a:prstGeom prst="line">
            <a:avLst/>
          </a:prstGeom>
          <a:ln w="57150">
            <a:solidFill>
              <a:srgbClr val="394659"/>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785191" y="5228095"/>
            <a:ext cx="10978023" cy="0"/>
          </a:xfrm>
          <a:prstGeom prst="line">
            <a:avLst/>
          </a:prstGeom>
          <a:ln w="57150">
            <a:solidFill>
              <a:srgbClr val="394659"/>
            </a:solidFill>
          </a:ln>
        </p:spPr>
        <p:style>
          <a:lnRef idx="1">
            <a:schemeClr val="accent1"/>
          </a:lnRef>
          <a:fillRef idx="0">
            <a:schemeClr val="accent1"/>
          </a:fillRef>
          <a:effectRef idx="0">
            <a:schemeClr val="accent1"/>
          </a:effectRef>
          <a:fontRef idx="minor">
            <a:schemeClr val="tx1"/>
          </a:fontRef>
        </p:style>
      </p:cxnSp>
      <p:sp>
        <p:nvSpPr>
          <p:cNvPr id="12" name="KSO_Shape"/>
          <p:cNvSpPr/>
          <p:nvPr/>
        </p:nvSpPr>
        <p:spPr bwMode="auto">
          <a:xfrm>
            <a:off x="992385" y="2115517"/>
            <a:ext cx="1823422" cy="2856621"/>
          </a:xfrm>
          <a:custGeom>
            <a:avLst/>
            <a:gdLst>
              <a:gd name="T0" fmla="*/ 86224 w 881063"/>
              <a:gd name="T1" fmla="*/ 1689435 h 1247776"/>
              <a:gd name="T2" fmla="*/ 87955 w 881063"/>
              <a:gd name="T3" fmla="*/ 1725075 h 1247776"/>
              <a:gd name="T4" fmla="*/ 933227 w 881063"/>
              <a:gd name="T5" fmla="*/ 1733725 h 1247776"/>
              <a:gd name="T6" fmla="*/ 946386 w 881063"/>
              <a:gd name="T7" fmla="*/ 1720922 h 1247776"/>
              <a:gd name="T8" fmla="*/ 944655 w 881063"/>
              <a:gd name="T9" fmla="*/ 1685284 h 1247776"/>
              <a:gd name="T10" fmla="*/ 99382 w 881063"/>
              <a:gd name="T11" fmla="*/ 1676980 h 1247776"/>
              <a:gd name="T12" fmla="*/ 87955 w 881063"/>
              <a:gd name="T13" fmla="*/ 1572831 h 1247776"/>
              <a:gd name="T14" fmla="*/ 86224 w 881063"/>
              <a:gd name="T15" fmla="*/ 1608124 h 1247776"/>
              <a:gd name="T16" fmla="*/ 99382 w 881063"/>
              <a:gd name="T17" fmla="*/ 1620580 h 1247776"/>
              <a:gd name="T18" fmla="*/ 944655 w 881063"/>
              <a:gd name="T19" fmla="*/ 1612622 h 1247776"/>
              <a:gd name="T20" fmla="*/ 946386 w 881063"/>
              <a:gd name="T21" fmla="*/ 1576637 h 1247776"/>
              <a:gd name="T22" fmla="*/ 933227 w 881063"/>
              <a:gd name="T23" fmla="*/ 1564527 h 1247776"/>
              <a:gd name="T24" fmla="*/ 85877 w 881063"/>
              <a:gd name="T25" fmla="*/ 1452074 h 1247776"/>
              <a:gd name="T26" fmla="*/ 84493 w 881063"/>
              <a:gd name="T27" fmla="*/ 1488058 h 1247776"/>
              <a:gd name="T28" fmla="*/ 540891 w 881063"/>
              <a:gd name="T29" fmla="*/ 1500168 h 1247776"/>
              <a:gd name="T30" fmla="*/ 548856 w 881063"/>
              <a:gd name="T31" fmla="*/ 1482868 h 1247776"/>
              <a:gd name="T32" fmla="*/ 545739 w 881063"/>
              <a:gd name="T33" fmla="*/ 1448613 h 1247776"/>
              <a:gd name="T34" fmla="*/ 97997 w 881063"/>
              <a:gd name="T35" fmla="*/ 1328202 h 1247776"/>
              <a:gd name="T36" fmla="*/ 84493 w 881063"/>
              <a:gd name="T37" fmla="*/ 1345503 h 1247776"/>
              <a:gd name="T38" fmla="*/ 90378 w 881063"/>
              <a:gd name="T39" fmla="*/ 1379758 h 1247776"/>
              <a:gd name="T40" fmla="*/ 934613 w 881063"/>
              <a:gd name="T41" fmla="*/ 1384602 h 1247776"/>
              <a:gd name="T42" fmla="*/ 948117 w 881063"/>
              <a:gd name="T43" fmla="*/ 1367301 h 1247776"/>
              <a:gd name="T44" fmla="*/ 942230 w 881063"/>
              <a:gd name="T45" fmla="*/ 1333046 h 1247776"/>
              <a:gd name="T46" fmla="*/ 97997 w 881063"/>
              <a:gd name="T47" fmla="*/ 1328202 h 1247776"/>
              <a:gd name="T48" fmla="*/ 87955 w 881063"/>
              <a:gd name="T49" fmla="*/ 1224052 h 1247776"/>
              <a:gd name="T50" fmla="*/ 86224 w 881063"/>
              <a:gd name="T51" fmla="*/ 1259692 h 1247776"/>
              <a:gd name="T52" fmla="*/ 99382 w 881063"/>
              <a:gd name="T53" fmla="*/ 1272149 h 1247776"/>
              <a:gd name="T54" fmla="*/ 944655 w 881063"/>
              <a:gd name="T55" fmla="*/ 1263843 h 1247776"/>
              <a:gd name="T56" fmla="*/ 946386 w 881063"/>
              <a:gd name="T57" fmla="*/ 1227859 h 1247776"/>
              <a:gd name="T58" fmla="*/ 933227 w 881063"/>
              <a:gd name="T59" fmla="*/ 1215402 h 1247776"/>
              <a:gd name="T60" fmla="*/ 87955 w 881063"/>
              <a:gd name="T61" fmla="*/ 1111254 h 1247776"/>
              <a:gd name="T62" fmla="*/ 86224 w 881063"/>
              <a:gd name="T63" fmla="*/ 1146892 h 1247776"/>
              <a:gd name="T64" fmla="*/ 99382 w 881063"/>
              <a:gd name="T65" fmla="*/ 1159349 h 1247776"/>
              <a:gd name="T66" fmla="*/ 944655 w 881063"/>
              <a:gd name="T67" fmla="*/ 1151045 h 1247776"/>
              <a:gd name="T68" fmla="*/ 946386 w 881063"/>
              <a:gd name="T69" fmla="*/ 1115405 h 1247776"/>
              <a:gd name="T70" fmla="*/ 933227 w 881063"/>
              <a:gd name="T71" fmla="*/ 1102949 h 1247776"/>
              <a:gd name="T72" fmla="*/ 90378 w 881063"/>
              <a:gd name="T73" fmla="*/ 1006066 h 1247776"/>
              <a:gd name="T74" fmla="*/ 84493 w 881063"/>
              <a:gd name="T75" fmla="*/ 1040668 h 1247776"/>
              <a:gd name="T76" fmla="*/ 97997 w 881063"/>
              <a:gd name="T77" fmla="*/ 1057622 h 1247776"/>
              <a:gd name="T78" fmla="*/ 942230 w 881063"/>
              <a:gd name="T79" fmla="*/ 1053124 h 1247776"/>
              <a:gd name="T80" fmla="*/ 948117 w 881063"/>
              <a:gd name="T81" fmla="*/ 1018523 h 1247776"/>
              <a:gd name="T82" fmla="*/ 934613 w 881063"/>
              <a:gd name="T83" fmla="*/ 1001569 h 1247776"/>
              <a:gd name="T84" fmla="*/ 94881 w 881063"/>
              <a:gd name="T85" fmla="*/ 889807 h 1247776"/>
              <a:gd name="T86" fmla="*/ 83454 w 881063"/>
              <a:gd name="T87" fmla="*/ 916796 h 1247776"/>
              <a:gd name="T88" fmla="*/ 94881 w 881063"/>
              <a:gd name="T89" fmla="*/ 943786 h 1247776"/>
              <a:gd name="T90" fmla="*/ 937729 w 881063"/>
              <a:gd name="T91" fmla="*/ 943786 h 1247776"/>
              <a:gd name="T92" fmla="*/ 949503 w 881063"/>
              <a:gd name="T93" fmla="*/ 916796 h 1247776"/>
              <a:gd name="T94" fmla="*/ 937729 w 881063"/>
              <a:gd name="T95" fmla="*/ 889807 h 1247776"/>
              <a:gd name="T96" fmla="*/ 96266 w 881063"/>
              <a:gd name="T97" fmla="*/ 776662 h 1247776"/>
              <a:gd name="T98" fmla="*/ 83454 w 881063"/>
              <a:gd name="T99" fmla="*/ 798460 h 1247776"/>
              <a:gd name="T100" fmla="*/ 93149 w 881063"/>
              <a:gd name="T101" fmla="*/ 829947 h 1247776"/>
              <a:gd name="T102" fmla="*/ 936344 w 881063"/>
              <a:gd name="T103" fmla="*/ 831677 h 1247776"/>
              <a:gd name="T104" fmla="*/ 949156 w 881063"/>
              <a:gd name="T105" fmla="*/ 809879 h 1247776"/>
              <a:gd name="T106" fmla="*/ 939460 w 881063"/>
              <a:gd name="T107" fmla="*/ 778047 h 1247776"/>
              <a:gd name="T108" fmla="*/ 86916 w 881063"/>
              <a:gd name="T109" fmla="*/ 659711 h 1247776"/>
              <a:gd name="T110" fmla="*/ 84493 w 881063"/>
              <a:gd name="T111" fmla="*/ 707461 h 1247776"/>
              <a:gd name="T112" fmla="*/ 321002 w 881063"/>
              <a:gd name="T113" fmla="*/ 715764 h 1247776"/>
              <a:gd name="T114" fmla="*/ 324466 w 881063"/>
              <a:gd name="T115" fmla="*/ 676665 h 1247776"/>
              <a:gd name="T116" fmla="*/ 87608 w 881063"/>
              <a:gd name="T117" fmla="*/ 659364 h 1247776"/>
              <a:gd name="T118" fmla="*/ 753161 w 881063"/>
              <a:gd name="T119" fmla="*/ 378059 h 1247776"/>
              <a:gd name="T120" fmla="*/ 1061055 w 881063"/>
              <a:gd name="T121" fmla="*/ 50864 h 1247776"/>
              <a:gd name="T122" fmla="*/ 1091854 w 881063"/>
              <a:gd name="T123" fmla="*/ 0 h 1247776"/>
              <a:gd name="T124" fmla="*/ 308050 w 881063"/>
              <a:gd name="T125" fmla="*/ 0 h 124777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881063" h="1247776">
                <a:moveTo>
                  <a:pt x="64137" y="1098423"/>
                </a:moveTo>
                <a:lnTo>
                  <a:pt x="63004" y="1098649"/>
                </a:lnTo>
                <a:lnTo>
                  <a:pt x="62098" y="1099102"/>
                </a:lnTo>
                <a:lnTo>
                  <a:pt x="60964" y="1100009"/>
                </a:lnTo>
                <a:lnTo>
                  <a:pt x="59151" y="1101369"/>
                </a:lnTo>
                <a:lnTo>
                  <a:pt x="57565" y="1103862"/>
                </a:lnTo>
                <a:lnTo>
                  <a:pt x="56432" y="1106581"/>
                </a:lnTo>
                <a:lnTo>
                  <a:pt x="55299" y="1109754"/>
                </a:lnTo>
                <a:lnTo>
                  <a:pt x="54619" y="1113154"/>
                </a:lnTo>
                <a:lnTo>
                  <a:pt x="54619" y="1116780"/>
                </a:lnTo>
                <a:lnTo>
                  <a:pt x="54619" y="1120633"/>
                </a:lnTo>
                <a:lnTo>
                  <a:pt x="55299" y="1124032"/>
                </a:lnTo>
                <a:lnTo>
                  <a:pt x="56432" y="1127205"/>
                </a:lnTo>
                <a:lnTo>
                  <a:pt x="57565" y="1129925"/>
                </a:lnTo>
                <a:lnTo>
                  <a:pt x="59151" y="1132191"/>
                </a:lnTo>
                <a:lnTo>
                  <a:pt x="60964" y="1134005"/>
                </a:lnTo>
                <a:lnTo>
                  <a:pt x="62098" y="1134458"/>
                </a:lnTo>
                <a:lnTo>
                  <a:pt x="63004" y="1134911"/>
                </a:lnTo>
                <a:lnTo>
                  <a:pt x="64137" y="1135138"/>
                </a:lnTo>
                <a:lnTo>
                  <a:pt x="65044" y="1135591"/>
                </a:lnTo>
                <a:lnTo>
                  <a:pt x="610780" y="1135591"/>
                </a:lnTo>
                <a:lnTo>
                  <a:pt x="611687" y="1135138"/>
                </a:lnTo>
                <a:lnTo>
                  <a:pt x="612820" y="1134911"/>
                </a:lnTo>
                <a:lnTo>
                  <a:pt x="613726" y="1134458"/>
                </a:lnTo>
                <a:lnTo>
                  <a:pt x="614859" y="1134005"/>
                </a:lnTo>
                <a:lnTo>
                  <a:pt x="616672" y="1132191"/>
                </a:lnTo>
                <a:lnTo>
                  <a:pt x="618259" y="1129925"/>
                </a:lnTo>
                <a:lnTo>
                  <a:pt x="619392" y="1127205"/>
                </a:lnTo>
                <a:lnTo>
                  <a:pt x="620525" y="1124032"/>
                </a:lnTo>
                <a:lnTo>
                  <a:pt x="621205" y="1120633"/>
                </a:lnTo>
                <a:lnTo>
                  <a:pt x="621432" y="1116780"/>
                </a:lnTo>
                <a:lnTo>
                  <a:pt x="621205" y="1113154"/>
                </a:lnTo>
                <a:lnTo>
                  <a:pt x="620525" y="1109754"/>
                </a:lnTo>
                <a:lnTo>
                  <a:pt x="619392" y="1106581"/>
                </a:lnTo>
                <a:lnTo>
                  <a:pt x="618259" y="1103862"/>
                </a:lnTo>
                <a:lnTo>
                  <a:pt x="616672" y="1101369"/>
                </a:lnTo>
                <a:lnTo>
                  <a:pt x="614859" y="1100009"/>
                </a:lnTo>
                <a:lnTo>
                  <a:pt x="613726" y="1099102"/>
                </a:lnTo>
                <a:lnTo>
                  <a:pt x="612820" y="1098649"/>
                </a:lnTo>
                <a:lnTo>
                  <a:pt x="611687" y="1098423"/>
                </a:lnTo>
                <a:lnTo>
                  <a:pt x="610780" y="1098423"/>
                </a:lnTo>
                <a:lnTo>
                  <a:pt x="65044" y="1098423"/>
                </a:lnTo>
                <a:lnTo>
                  <a:pt x="64137" y="1098423"/>
                </a:lnTo>
                <a:close/>
                <a:moveTo>
                  <a:pt x="64137" y="1024766"/>
                </a:moveTo>
                <a:lnTo>
                  <a:pt x="63004" y="1024992"/>
                </a:lnTo>
                <a:lnTo>
                  <a:pt x="62098" y="1025446"/>
                </a:lnTo>
                <a:lnTo>
                  <a:pt x="60964" y="1026125"/>
                </a:lnTo>
                <a:lnTo>
                  <a:pt x="59151" y="1027712"/>
                </a:lnTo>
                <a:lnTo>
                  <a:pt x="57565" y="1030205"/>
                </a:lnTo>
                <a:lnTo>
                  <a:pt x="56432" y="1032698"/>
                </a:lnTo>
                <a:lnTo>
                  <a:pt x="55299" y="1035644"/>
                </a:lnTo>
                <a:lnTo>
                  <a:pt x="54619" y="1039270"/>
                </a:lnTo>
                <a:lnTo>
                  <a:pt x="54619" y="1043123"/>
                </a:lnTo>
                <a:lnTo>
                  <a:pt x="54619" y="1046749"/>
                </a:lnTo>
                <a:lnTo>
                  <a:pt x="55299" y="1050376"/>
                </a:lnTo>
                <a:lnTo>
                  <a:pt x="56432" y="1053322"/>
                </a:lnTo>
                <a:lnTo>
                  <a:pt x="57565" y="1056268"/>
                </a:lnTo>
                <a:lnTo>
                  <a:pt x="59151" y="1058535"/>
                </a:lnTo>
                <a:lnTo>
                  <a:pt x="60964" y="1060121"/>
                </a:lnTo>
                <a:lnTo>
                  <a:pt x="62098" y="1060801"/>
                </a:lnTo>
                <a:lnTo>
                  <a:pt x="63004" y="1061028"/>
                </a:lnTo>
                <a:lnTo>
                  <a:pt x="64137" y="1061481"/>
                </a:lnTo>
                <a:lnTo>
                  <a:pt x="65044" y="1061481"/>
                </a:lnTo>
                <a:lnTo>
                  <a:pt x="610780" y="1061481"/>
                </a:lnTo>
                <a:lnTo>
                  <a:pt x="611687" y="1061481"/>
                </a:lnTo>
                <a:lnTo>
                  <a:pt x="612820" y="1061028"/>
                </a:lnTo>
                <a:lnTo>
                  <a:pt x="613726" y="1060801"/>
                </a:lnTo>
                <a:lnTo>
                  <a:pt x="614859" y="1060121"/>
                </a:lnTo>
                <a:lnTo>
                  <a:pt x="616672" y="1058535"/>
                </a:lnTo>
                <a:lnTo>
                  <a:pt x="618259" y="1056268"/>
                </a:lnTo>
                <a:lnTo>
                  <a:pt x="619392" y="1053322"/>
                </a:lnTo>
                <a:lnTo>
                  <a:pt x="620525" y="1050376"/>
                </a:lnTo>
                <a:lnTo>
                  <a:pt x="621205" y="1046749"/>
                </a:lnTo>
                <a:lnTo>
                  <a:pt x="621432" y="1043123"/>
                </a:lnTo>
                <a:lnTo>
                  <a:pt x="621205" y="1039270"/>
                </a:lnTo>
                <a:lnTo>
                  <a:pt x="620525" y="1035644"/>
                </a:lnTo>
                <a:lnTo>
                  <a:pt x="619392" y="1032698"/>
                </a:lnTo>
                <a:lnTo>
                  <a:pt x="618259" y="1030205"/>
                </a:lnTo>
                <a:lnTo>
                  <a:pt x="616672" y="1027712"/>
                </a:lnTo>
                <a:lnTo>
                  <a:pt x="614859" y="1026125"/>
                </a:lnTo>
                <a:lnTo>
                  <a:pt x="613726" y="1025446"/>
                </a:lnTo>
                <a:lnTo>
                  <a:pt x="612820" y="1024992"/>
                </a:lnTo>
                <a:lnTo>
                  <a:pt x="611687" y="1024766"/>
                </a:lnTo>
                <a:lnTo>
                  <a:pt x="610780" y="1024766"/>
                </a:lnTo>
                <a:lnTo>
                  <a:pt x="65044" y="1024766"/>
                </a:lnTo>
                <a:lnTo>
                  <a:pt x="64137" y="1024766"/>
                </a:lnTo>
                <a:close/>
                <a:moveTo>
                  <a:pt x="59831" y="945669"/>
                </a:moveTo>
                <a:lnTo>
                  <a:pt x="59151" y="946349"/>
                </a:lnTo>
                <a:lnTo>
                  <a:pt x="58018" y="947256"/>
                </a:lnTo>
                <a:lnTo>
                  <a:pt x="57112" y="948842"/>
                </a:lnTo>
                <a:lnTo>
                  <a:pt x="56205" y="951109"/>
                </a:lnTo>
                <a:lnTo>
                  <a:pt x="55299" y="953828"/>
                </a:lnTo>
                <a:lnTo>
                  <a:pt x="54845" y="957001"/>
                </a:lnTo>
                <a:lnTo>
                  <a:pt x="54619" y="960627"/>
                </a:lnTo>
                <a:lnTo>
                  <a:pt x="54619" y="964254"/>
                </a:lnTo>
                <a:lnTo>
                  <a:pt x="54619" y="967880"/>
                </a:lnTo>
                <a:lnTo>
                  <a:pt x="54845" y="971279"/>
                </a:lnTo>
                <a:lnTo>
                  <a:pt x="55299" y="974679"/>
                </a:lnTo>
                <a:lnTo>
                  <a:pt x="56205" y="977172"/>
                </a:lnTo>
                <a:lnTo>
                  <a:pt x="57112" y="979438"/>
                </a:lnTo>
                <a:lnTo>
                  <a:pt x="58018" y="981251"/>
                </a:lnTo>
                <a:lnTo>
                  <a:pt x="59151" y="982385"/>
                </a:lnTo>
                <a:lnTo>
                  <a:pt x="59831" y="982611"/>
                </a:lnTo>
                <a:lnTo>
                  <a:pt x="60285" y="982611"/>
                </a:lnTo>
                <a:lnTo>
                  <a:pt x="354003" y="982611"/>
                </a:lnTo>
                <a:lnTo>
                  <a:pt x="354456" y="982611"/>
                </a:lnTo>
                <a:lnTo>
                  <a:pt x="355136" y="982385"/>
                </a:lnTo>
                <a:lnTo>
                  <a:pt x="356270" y="981251"/>
                </a:lnTo>
                <a:lnTo>
                  <a:pt x="357176" y="979438"/>
                </a:lnTo>
                <a:lnTo>
                  <a:pt x="358083" y="977172"/>
                </a:lnTo>
                <a:lnTo>
                  <a:pt x="358536" y="974679"/>
                </a:lnTo>
                <a:lnTo>
                  <a:pt x="359216" y="971279"/>
                </a:lnTo>
                <a:lnTo>
                  <a:pt x="359669" y="967880"/>
                </a:lnTo>
                <a:lnTo>
                  <a:pt x="359669" y="964254"/>
                </a:lnTo>
                <a:lnTo>
                  <a:pt x="359669" y="960627"/>
                </a:lnTo>
                <a:lnTo>
                  <a:pt x="359216" y="957001"/>
                </a:lnTo>
                <a:lnTo>
                  <a:pt x="358536" y="953828"/>
                </a:lnTo>
                <a:lnTo>
                  <a:pt x="358083" y="951109"/>
                </a:lnTo>
                <a:lnTo>
                  <a:pt x="357176" y="948842"/>
                </a:lnTo>
                <a:lnTo>
                  <a:pt x="356270" y="947256"/>
                </a:lnTo>
                <a:lnTo>
                  <a:pt x="355136" y="946349"/>
                </a:lnTo>
                <a:lnTo>
                  <a:pt x="354456" y="945669"/>
                </a:lnTo>
                <a:lnTo>
                  <a:pt x="354003" y="945669"/>
                </a:lnTo>
                <a:lnTo>
                  <a:pt x="60285" y="945669"/>
                </a:lnTo>
                <a:lnTo>
                  <a:pt x="59831" y="945669"/>
                </a:lnTo>
                <a:close/>
                <a:moveTo>
                  <a:pt x="64137" y="869973"/>
                </a:moveTo>
                <a:lnTo>
                  <a:pt x="63004" y="870426"/>
                </a:lnTo>
                <a:lnTo>
                  <a:pt x="62098" y="870879"/>
                </a:lnTo>
                <a:lnTo>
                  <a:pt x="60964" y="871559"/>
                </a:lnTo>
                <a:lnTo>
                  <a:pt x="59151" y="873146"/>
                </a:lnTo>
                <a:lnTo>
                  <a:pt x="57565" y="875412"/>
                </a:lnTo>
                <a:lnTo>
                  <a:pt x="56432" y="878132"/>
                </a:lnTo>
                <a:lnTo>
                  <a:pt x="55299" y="881305"/>
                </a:lnTo>
                <a:lnTo>
                  <a:pt x="54619" y="884931"/>
                </a:lnTo>
                <a:lnTo>
                  <a:pt x="54619" y="888330"/>
                </a:lnTo>
                <a:lnTo>
                  <a:pt x="54619" y="892183"/>
                </a:lnTo>
                <a:lnTo>
                  <a:pt x="55299" y="895583"/>
                </a:lnTo>
                <a:lnTo>
                  <a:pt x="56432" y="898982"/>
                </a:lnTo>
                <a:lnTo>
                  <a:pt x="57565" y="901475"/>
                </a:lnTo>
                <a:lnTo>
                  <a:pt x="59151" y="903742"/>
                </a:lnTo>
                <a:lnTo>
                  <a:pt x="60964" y="905555"/>
                </a:lnTo>
                <a:lnTo>
                  <a:pt x="62098" y="906008"/>
                </a:lnTo>
                <a:lnTo>
                  <a:pt x="63004" y="906688"/>
                </a:lnTo>
                <a:lnTo>
                  <a:pt x="64137" y="906915"/>
                </a:lnTo>
                <a:lnTo>
                  <a:pt x="65044" y="906915"/>
                </a:lnTo>
                <a:lnTo>
                  <a:pt x="610780" y="906915"/>
                </a:lnTo>
                <a:lnTo>
                  <a:pt x="611687" y="906915"/>
                </a:lnTo>
                <a:lnTo>
                  <a:pt x="612820" y="906688"/>
                </a:lnTo>
                <a:lnTo>
                  <a:pt x="613726" y="906008"/>
                </a:lnTo>
                <a:lnTo>
                  <a:pt x="614859" y="905555"/>
                </a:lnTo>
                <a:lnTo>
                  <a:pt x="616672" y="903742"/>
                </a:lnTo>
                <a:lnTo>
                  <a:pt x="618259" y="901475"/>
                </a:lnTo>
                <a:lnTo>
                  <a:pt x="619392" y="898982"/>
                </a:lnTo>
                <a:lnTo>
                  <a:pt x="620525" y="895583"/>
                </a:lnTo>
                <a:lnTo>
                  <a:pt x="621205" y="892183"/>
                </a:lnTo>
                <a:lnTo>
                  <a:pt x="621432" y="888330"/>
                </a:lnTo>
                <a:lnTo>
                  <a:pt x="621205" y="884931"/>
                </a:lnTo>
                <a:lnTo>
                  <a:pt x="620525" y="881305"/>
                </a:lnTo>
                <a:lnTo>
                  <a:pt x="619392" y="878132"/>
                </a:lnTo>
                <a:lnTo>
                  <a:pt x="618259" y="875412"/>
                </a:lnTo>
                <a:lnTo>
                  <a:pt x="616672" y="873146"/>
                </a:lnTo>
                <a:lnTo>
                  <a:pt x="614859" y="871559"/>
                </a:lnTo>
                <a:lnTo>
                  <a:pt x="613726" y="870879"/>
                </a:lnTo>
                <a:lnTo>
                  <a:pt x="612820" y="870426"/>
                </a:lnTo>
                <a:lnTo>
                  <a:pt x="611687" y="869973"/>
                </a:lnTo>
                <a:lnTo>
                  <a:pt x="610780" y="869973"/>
                </a:lnTo>
                <a:lnTo>
                  <a:pt x="65044" y="869973"/>
                </a:lnTo>
                <a:lnTo>
                  <a:pt x="64137" y="869973"/>
                </a:lnTo>
                <a:close/>
                <a:moveTo>
                  <a:pt x="65044" y="796089"/>
                </a:moveTo>
                <a:lnTo>
                  <a:pt x="64137" y="796316"/>
                </a:lnTo>
                <a:lnTo>
                  <a:pt x="63004" y="796543"/>
                </a:lnTo>
                <a:lnTo>
                  <a:pt x="62098" y="797222"/>
                </a:lnTo>
                <a:lnTo>
                  <a:pt x="60964" y="797676"/>
                </a:lnTo>
                <a:lnTo>
                  <a:pt x="59151" y="799489"/>
                </a:lnTo>
                <a:lnTo>
                  <a:pt x="57565" y="801755"/>
                </a:lnTo>
                <a:lnTo>
                  <a:pt x="56432" y="804248"/>
                </a:lnTo>
                <a:lnTo>
                  <a:pt x="55299" y="807648"/>
                </a:lnTo>
                <a:lnTo>
                  <a:pt x="54619" y="811047"/>
                </a:lnTo>
                <a:lnTo>
                  <a:pt x="54619" y="814674"/>
                </a:lnTo>
                <a:lnTo>
                  <a:pt x="54619" y="818300"/>
                </a:lnTo>
                <a:lnTo>
                  <a:pt x="55299" y="821926"/>
                </a:lnTo>
                <a:lnTo>
                  <a:pt x="56432" y="825099"/>
                </a:lnTo>
                <a:lnTo>
                  <a:pt x="57565" y="827818"/>
                </a:lnTo>
                <a:lnTo>
                  <a:pt x="59151" y="829858"/>
                </a:lnTo>
                <a:lnTo>
                  <a:pt x="60964" y="831671"/>
                </a:lnTo>
                <a:lnTo>
                  <a:pt x="62098" y="832125"/>
                </a:lnTo>
                <a:lnTo>
                  <a:pt x="63004" y="832578"/>
                </a:lnTo>
                <a:lnTo>
                  <a:pt x="64137" y="833031"/>
                </a:lnTo>
                <a:lnTo>
                  <a:pt x="65044" y="833258"/>
                </a:lnTo>
                <a:lnTo>
                  <a:pt x="610780" y="833258"/>
                </a:lnTo>
                <a:lnTo>
                  <a:pt x="611687" y="833031"/>
                </a:lnTo>
                <a:lnTo>
                  <a:pt x="612820" y="832578"/>
                </a:lnTo>
                <a:lnTo>
                  <a:pt x="613726" y="832125"/>
                </a:lnTo>
                <a:lnTo>
                  <a:pt x="614859" y="831671"/>
                </a:lnTo>
                <a:lnTo>
                  <a:pt x="616672" y="829858"/>
                </a:lnTo>
                <a:lnTo>
                  <a:pt x="618259" y="827818"/>
                </a:lnTo>
                <a:lnTo>
                  <a:pt x="619392" y="825099"/>
                </a:lnTo>
                <a:lnTo>
                  <a:pt x="620525" y="821926"/>
                </a:lnTo>
                <a:lnTo>
                  <a:pt x="621205" y="818300"/>
                </a:lnTo>
                <a:lnTo>
                  <a:pt x="621432" y="814674"/>
                </a:lnTo>
                <a:lnTo>
                  <a:pt x="621205" y="811047"/>
                </a:lnTo>
                <a:lnTo>
                  <a:pt x="620525" y="807648"/>
                </a:lnTo>
                <a:lnTo>
                  <a:pt x="619392" y="804248"/>
                </a:lnTo>
                <a:lnTo>
                  <a:pt x="618259" y="801755"/>
                </a:lnTo>
                <a:lnTo>
                  <a:pt x="616672" y="799489"/>
                </a:lnTo>
                <a:lnTo>
                  <a:pt x="614859" y="797676"/>
                </a:lnTo>
                <a:lnTo>
                  <a:pt x="613726" y="797222"/>
                </a:lnTo>
                <a:lnTo>
                  <a:pt x="612820" y="796543"/>
                </a:lnTo>
                <a:lnTo>
                  <a:pt x="611687" y="796316"/>
                </a:lnTo>
                <a:lnTo>
                  <a:pt x="610780" y="796089"/>
                </a:lnTo>
                <a:lnTo>
                  <a:pt x="65044" y="796089"/>
                </a:lnTo>
                <a:close/>
                <a:moveTo>
                  <a:pt x="64137" y="722432"/>
                </a:moveTo>
                <a:lnTo>
                  <a:pt x="63004" y="722659"/>
                </a:lnTo>
                <a:lnTo>
                  <a:pt x="62098" y="723339"/>
                </a:lnTo>
                <a:lnTo>
                  <a:pt x="60964" y="724019"/>
                </a:lnTo>
                <a:lnTo>
                  <a:pt x="59151" y="725605"/>
                </a:lnTo>
                <a:lnTo>
                  <a:pt x="57565" y="727872"/>
                </a:lnTo>
                <a:lnTo>
                  <a:pt x="56432" y="730591"/>
                </a:lnTo>
                <a:lnTo>
                  <a:pt x="55299" y="733764"/>
                </a:lnTo>
                <a:lnTo>
                  <a:pt x="54619" y="736937"/>
                </a:lnTo>
                <a:lnTo>
                  <a:pt x="54619" y="740790"/>
                </a:lnTo>
                <a:lnTo>
                  <a:pt x="54619" y="744416"/>
                </a:lnTo>
                <a:lnTo>
                  <a:pt x="55299" y="748042"/>
                </a:lnTo>
                <a:lnTo>
                  <a:pt x="56432" y="751215"/>
                </a:lnTo>
                <a:lnTo>
                  <a:pt x="57565" y="753935"/>
                </a:lnTo>
                <a:lnTo>
                  <a:pt x="59151" y="756201"/>
                </a:lnTo>
                <a:lnTo>
                  <a:pt x="60964" y="757788"/>
                </a:lnTo>
                <a:lnTo>
                  <a:pt x="62098" y="758468"/>
                </a:lnTo>
                <a:lnTo>
                  <a:pt x="63004" y="758921"/>
                </a:lnTo>
                <a:lnTo>
                  <a:pt x="64137" y="759374"/>
                </a:lnTo>
                <a:lnTo>
                  <a:pt x="65044" y="759374"/>
                </a:lnTo>
                <a:lnTo>
                  <a:pt x="610780" y="759374"/>
                </a:lnTo>
                <a:lnTo>
                  <a:pt x="611687" y="759374"/>
                </a:lnTo>
                <a:lnTo>
                  <a:pt x="612820" y="758921"/>
                </a:lnTo>
                <a:lnTo>
                  <a:pt x="613726" y="758468"/>
                </a:lnTo>
                <a:lnTo>
                  <a:pt x="614859" y="757788"/>
                </a:lnTo>
                <a:lnTo>
                  <a:pt x="616672" y="756201"/>
                </a:lnTo>
                <a:lnTo>
                  <a:pt x="618259" y="753935"/>
                </a:lnTo>
                <a:lnTo>
                  <a:pt x="619392" y="751215"/>
                </a:lnTo>
                <a:lnTo>
                  <a:pt x="620525" y="748042"/>
                </a:lnTo>
                <a:lnTo>
                  <a:pt x="621205" y="744416"/>
                </a:lnTo>
                <a:lnTo>
                  <a:pt x="621432" y="740790"/>
                </a:lnTo>
                <a:lnTo>
                  <a:pt x="621205" y="736937"/>
                </a:lnTo>
                <a:lnTo>
                  <a:pt x="620525" y="733764"/>
                </a:lnTo>
                <a:lnTo>
                  <a:pt x="619392" y="730591"/>
                </a:lnTo>
                <a:lnTo>
                  <a:pt x="618259" y="727872"/>
                </a:lnTo>
                <a:lnTo>
                  <a:pt x="616672" y="725605"/>
                </a:lnTo>
                <a:lnTo>
                  <a:pt x="614859" y="724019"/>
                </a:lnTo>
                <a:lnTo>
                  <a:pt x="613726" y="723339"/>
                </a:lnTo>
                <a:lnTo>
                  <a:pt x="612820" y="722659"/>
                </a:lnTo>
                <a:lnTo>
                  <a:pt x="611687" y="722432"/>
                </a:lnTo>
                <a:lnTo>
                  <a:pt x="610780" y="722432"/>
                </a:lnTo>
                <a:lnTo>
                  <a:pt x="65044" y="722432"/>
                </a:lnTo>
                <a:lnTo>
                  <a:pt x="64137" y="722432"/>
                </a:lnTo>
                <a:close/>
                <a:moveTo>
                  <a:pt x="64137" y="656028"/>
                </a:moveTo>
                <a:lnTo>
                  <a:pt x="63004" y="656254"/>
                </a:lnTo>
                <a:lnTo>
                  <a:pt x="62098" y="656708"/>
                </a:lnTo>
                <a:lnTo>
                  <a:pt x="60964" y="657614"/>
                </a:lnTo>
                <a:lnTo>
                  <a:pt x="59151" y="658974"/>
                </a:lnTo>
                <a:lnTo>
                  <a:pt x="57565" y="661240"/>
                </a:lnTo>
                <a:lnTo>
                  <a:pt x="56432" y="664187"/>
                </a:lnTo>
                <a:lnTo>
                  <a:pt x="55299" y="667133"/>
                </a:lnTo>
                <a:lnTo>
                  <a:pt x="54619" y="670533"/>
                </a:lnTo>
                <a:lnTo>
                  <a:pt x="54619" y="674385"/>
                </a:lnTo>
                <a:lnTo>
                  <a:pt x="54619" y="678012"/>
                </a:lnTo>
                <a:lnTo>
                  <a:pt x="55299" y="681638"/>
                </a:lnTo>
                <a:lnTo>
                  <a:pt x="56432" y="684584"/>
                </a:lnTo>
                <a:lnTo>
                  <a:pt x="57565" y="687530"/>
                </a:lnTo>
                <a:lnTo>
                  <a:pt x="59151" y="689797"/>
                </a:lnTo>
                <a:lnTo>
                  <a:pt x="60964" y="691157"/>
                </a:lnTo>
                <a:lnTo>
                  <a:pt x="62098" y="692063"/>
                </a:lnTo>
                <a:lnTo>
                  <a:pt x="63004" y="692516"/>
                </a:lnTo>
                <a:lnTo>
                  <a:pt x="64137" y="692743"/>
                </a:lnTo>
                <a:lnTo>
                  <a:pt x="65044" y="692743"/>
                </a:lnTo>
                <a:lnTo>
                  <a:pt x="610780" y="692743"/>
                </a:lnTo>
                <a:lnTo>
                  <a:pt x="611687" y="692743"/>
                </a:lnTo>
                <a:lnTo>
                  <a:pt x="612820" y="692516"/>
                </a:lnTo>
                <a:lnTo>
                  <a:pt x="613726" y="692063"/>
                </a:lnTo>
                <a:lnTo>
                  <a:pt x="614859" y="691157"/>
                </a:lnTo>
                <a:lnTo>
                  <a:pt x="616672" y="689797"/>
                </a:lnTo>
                <a:lnTo>
                  <a:pt x="618259" y="687530"/>
                </a:lnTo>
                <a:lnTo>
                  <a:pt x="619392" y="684584"/>
                </a:lnTo>
                <a:lnTo>
                  <a:pt x="620525" y="681638"/>
                </a:lnTo>
                <a:lnTo>
                  <a:pt x="621205" y="678012"/>
                </a:lnTo>
                <a:lnTo>
                  <a:pt x="621432" y="674385"/>
                </a:lnTo>
                <a:lnTo>
                  <a:pt x="621205" y="670533"/>
                </a:lnTo>
                <a:lnTo>
                  <a:pt x="620525" y="667133"/>
                </a:lnTo>
                <a:lnTo>
                  <a:pt x="619392" y="664187"/>
                </a:lnTo>
                <a:lnTo>
                  <a:pt x="618259" y="661240"/>
                </a:lnTo>
                <a:lnTo>
                  <a:pt x="616672" y="658974"/>
                </a:lnTo>
                <a:lnTo>
                  <a:pt x="614859" y="657614"/>
                </a:lnTo>
                <a:lnTo>
                  <a:pt x="613726" y="656708"/>
                </a:lnTo>
                <a:lnTo>
                  <a:pt x="612820" y="656254"/>
                </a:lnTo>
                <a:lnTo>
                  <a:pt x="611687" y="656028"/>
                </a:lnTo>
                <a:lnTo>
                  <a:pt x="610780" y="656028"/>
                </a:lnTo>
                <a:lnTo>
                  <a:pt x="65044" y="656028"/>
                </a:lnTo>
                <a:lnTo>
                  <a:pt x="64137" y="656028"/>
                </a:lnTo>
                <a:close/>
                <a:moveTo>
                  <a:pt x="65044" y="582144"/>
                </a:moveTo>
                <a:lnTo>
                  <a:pt x="64137" y="582371"/>
                </a:lnTo>
                <a:lnTo>
                  <a:pt x="63004" y="582598"/>
                </a:lnTo>
                <a:lnTo>
                  <a:pt x="62098" y="582824"/>
                </a:lnTo>
                <a:lnTo>
                  <a:pt x="60964" y="583504"/>
                </a:lnTo>
                <a:lnTo>
                  <a:pt x="59151" y="585091"/>
                </a:lnTo>
                <a:lnTo>
                  <a:pt x="57565" y="587357"/>
                </a:lnTo>
                <a:lnTo>
                  <a:pt x="56432" y="590303"/>
                </a:lnTo>
                <a:lnTo>
                  <a:pt x="55299" y="593249"/>
                </a:lnTo>
                <a:lnTo>
                  <a:pt x="54619" y="596876"/>
                </a:lnTo>
                <a:lnTo>
                  <a:pt x="54619" y="600502"/>
                </a:lnTo>
                <a:lnTo>
                  <a:pt x="54619" y="604355"/>
                </a:lnTo>
                <a:lnTo>
                  <a:pt x="55299" y="607528"/>
                </a:lnTo>
                <a:lnTo>
                  <a:pt x="56432" y="610927"/>
                </a:lnTo>
                <a:lnTo>
                  <a:pt x="57565" y="613420"/>
                </a:lnTo>
                <a:lnTo>
                  <a:pt x="59151" y="615913"/>
                </a:lnTo>
                <a:lnTo>
                  <a:pt x="60964" y="617500"/>
                </a:lnTo>
                <a:lnTo>
                  <a:pt x="62098" y="618180"/>
                </a:lnTo>
                <a:lnTo>
                  <a:pt x="63004" y="618633"/>
                </a:lnTo>
                <a:lnTo>
                  <a:pt x="64137" y="618859"/>
                </a:lnTo>
                <a:lnTo>
                  <a:pt x="65044" y="619086"/>
                </a:lnTo>
                <a:lnTo>
                  <a:pt x="610780" y="619086"/>
                </a:lnTo>
                <a:lnTo>
                  <a:pt x="611687" y="618859"/>
                </a:lnTo>
                <a:lnTo>
                  <a:pt x="612820" y="618633"/>
                </a:lnTo>
                <a:lnTo>
                  <a:pt x="613726" y="618180"/>
                </a:lnTo>
                <a:lnTo>
                  <a:pt x="614859" y="617500"/>
                </a:lnTo>
                <a:lnTo>
                  <a:pt x="616672" y="615913"/>
                </a:lnTo>
                <a:lnTo>
                  <a:pt x="618259" y="613420"/>
                </a:lnTo>
                <a:lnTo>
                  <a:pt x="619392" y="610927"/>
                </a:lnTo>
                <a:lnTo>
                  <a:pt x="620525" y="607528"/>
                </a:lnTo>
                <a:lnTo>
                  <a:pt x="621205" y="604355"/>
                </a:lnTo>
                <a:lnTo>
                  <a:pt x="621432" y="600502"/>
                </a:lnTo>
                <a:lnTo>
                  <a:pt x="621205" y="596876"/>
                </a:lnTo>
                <a:lnTo>
                  <a:pt x="620525" y="593249"/>
                </a:lnTo>
                <a:lnTo>
                  <a:pt x="619392" y="590303"/>
                </a:lnTo>
                <a:lnTo>
                  <a:pt x="618259" y="587357"/>
                </a:lnTo>
                <a:lnTo>
                  <a:pt x="616672" y="585091"/>
                </a:lnTo>
                <a:lnTo>
                  <a:pt x="614859" y="583504"/>
                </a:lnTo>
                <a:lnTo>
                  <a:pt x="613726" y="582824"/>
                </a:lnTo>
                <a:lnTo>
                  <a:pt x="612820" y="582598"/>
                </a:lnTo>
                <a:lnTo>
                  <a:pt x="611687" y="582371"/>
                </a:lnTo>
                <a:lnTo>
                  <a:pt x="610780" y="582144"/>
                </a:lnTo>
                <a:lnTo>
                  <a:pt x="65044" y="582144"/>
                </a:lnTo>
                <a:close/>
                <a:moveTo>
                  <a:pt x="65044" y="508034"/>
                </a:moveTo>
                <a:lnTo>
                  <a:pt x="64137" y="508487"/>
                </a:lnTo>
                <a:lnTo>
                  <a:pt x="63004" y="508714"/>
                </a:lnTo>
                <a:lnTo>
                  <a:pt x="62098" y="509167"/>
                </a:lnTo>
                <a:lnTo>
                  <a:pt x="60964" y="509621"/>
                </a:lnTo>
                <a:lnTo>
                  <a:pt x="59151" y="511434"/>
                </a:lnTo>
                <a:lnTo>
                  <a:pt x="57565" y="513700"/>
                </a:lnTo>
                <a:lnTo>
                  <a:pt x="56432" y="516420"/>
                </a:lnTo>
                <a:lnTo>
                  <a:pt x="55299" y="519593"/>
                </a:lnTo>
                <a:lnTo>
                  <a:pt x="54619" y="522992"/>
                </a:lnTo>
                <a:lnTo>
                  <a:pt x="54619" y="526845"/>
                </a:lnTo>
                <a:lnTo>
                  <a:pt x="54619" y="530471"/>
                </a:lnTo>
                <a:lnTo>
                  <a:pt x="55299" y="533871"/>
                </a:lnTo>
                <a:lnTo>
                  <a:pt x="56432" y="537044"/>
                </a:lnTo>
                <a:lnTo>
                  <a:pt x="57565" y="539763"/>
                </a:lnTo>
                <a:lnTo>
                  <a:pt x="59151" y="542256"/>
                </a:lnTo>
                <a:lnTo>
                  <a:pt x="60964" y="543616"/>
                </a:lnTo>
                <a:lnTo>
                  <a:pt x="62098" y="544523"/>
                </a:lnTo>
                <a:lnTo>
                  <a:pt x="63004" y="544749"/>
                </a:lnTo>
                <a:lnTo>
                  <a:pt x="64137" y="545203"/>
                </a:lnTo>
                <a:lnTo>
                  <a:pt x="65044" y="545203"/>
                </a:lnTo>
                <a:lnTo>
                  <a:pt x="610780" y="545203"/>
                </a:lnTo>
                <a:lnTo>
                  <a:pt x="611687" y="545203"/>
                </a:lnTo>
                <a:lnTo>
                  <a:pt x="612820" y="544749"/>
                </a:lnTo>
                <a:lnTo>
                  <a:pt x="613726" y="544523"/>
                </a:lnTo>
                <a:lnTo>
                  <a:pt x="614859" y="543616"/>
                </a:lnTo>
                <a:lnTo>
                  <a:pt x="616672" y="542256"/>
                </a:lnTo>
                <a:lnTo>
                  <a:pt x="618259" y="539763"/>
                </a:lnTo>
                <a:lnTo>
                  <a:pt x="619392" y="537044"/>
                </a:lnTo>
                <a:lnTo>
                  <a:pt x="620525" y="533871"/>
                </a:lnTo>
                <a:lnTo>
                  <a:pt x="621205" y="530471"/>
                </a:lnTo>
                <a:lnTo>
                  <a:pt x="621432" y="526845"/>
                </a:lnTo>
                <a:lnTo>
                  <a:pt x="621205" y="522992"/>
                </a:lnTo>
                <a:lnTo>
                  <a:pt x="620525" y="519593"/>
                </a:lnTo>
                <a:lnTo>
                  <a:pt x="619392" y="516420"/>
                </a:lnTo>
                <a:lnTo>
                  <a:pt x="618259" y="513700"/>
                </a:lnTo>
                <a:lnTo>
                  <a:pt x="616672" y="511434"/>
                </a:lnTo>
                <a:lnTo>
                  <a:pt x="614859" y="509621"/>
                </a:lnTo>
                <a:lnTo>
                  <a:pt x="613726" y="509167"/>
                </a:lnTo>
                <a:lnTo>
                  <a:pt x="612820" y="508714"/>
                </a:lnTo>
                <a:lnTo>
                  <a:pt x="611687" y="508487"/>
                </a:lnTo>
                <a:lnTo>
                  <a:pt x="610780" y="508034"/>
                </a:lnTo>
                <a:lnTo>
                  <a:pt x="65044" y="508034"/>
                </a:lnTo>
                <a:close/>
                <a:moveTo>
                  <a:pt x="57112" y="431884"/>
                </a:moveTo>
                <a:lnTo>
                  <a:pt x="56885" y="432111"/>
                </a:lnTo>
                <a:lnTo>
                  <a:pt x="56432" y="433244"/>
                </a:lnTo>
                <a:lnTo>
                  <a:pt x="55978" y="435057"/>
                </a:lnTo>
                <a:lnTo>
                  <a:pt x="55299" y="437323"/>
                </a:lnTo>
                <a:lnTo>
                  <a:pt x="54845" y="443216"/>
                </a:lnTo>
                <a:lnTo>
                  <a:pt x="54619" y="450242"/>
                </a:lnTo>
                <a:lnTo>
                  <a:pt x="54845" y="457494"/>
                </a:lnTo>
                <a:lnTo>
                  <a:pt x="55299" y="463387"/>
                </a:lnTo>
                <a:lnTo>
                  <a:pt x="55978" y="465653"/>
                </a:lnTo>
                <a:lnTo>
                  <a:pt x="56432" y="467240"/>
                </a:lnTo>
                <a:lnTo>
                  <a:pt x="56885" y="468146"/>
                </a:lnTo>
                <a:lnTo>
                  <a:pt x="57112" y="468826"/>
                </a:lnTo>
                <a:lnTo>
                  <a:pt x="57338" y="468826"/>
                </a:lnTo>
                <a:lnTo>
                  <a:pt x="209637" y="468826"/>
                </a:lnTo>
                <a:lnTo>
                  <a:pt x="210090" y="468826"/>
                </a:lnTo>
                <a:lnTo>
                  <a:pt x="210317" y="468146"/>
                </a:lnTo>
                <a:lnTo>
                  <a:pt x="210770" y="467240"/>
                </a:lnTo>
                <a:lnTo>
                  <a:pt x="211450" y="465653"/>
                </a:lnTo>
                <a:lnTo>
                  <a:pt x="211677" y="463387"/>
                </a:lnTo>
                <a:lnTo>
                  <a:pt x="212357" y="457494"/>
                </a:lnTo>
                <a:lnTo>
                  <a:pt x="212583" y="450242"/>
                </a:lnTo>
                <a:lnTo>
                  <a:pt x="212357" y="443216"/>
                </a:lnTo>
                <a:lnTo>
                  <a:pt x="211677" y="437323"/>
                </a:lnTo>
                <a:lnTo>
                  <a:pt x="211450" y="435057"/>
                </a:lnTo>
                <a:lnTo>
                  <a:pt x="210770" y="433244"/>
                </a:lnTo>
                <a:lnTo>
                  <a:pt x="210317" y="432111"/>
                </a:lnTo>
                <a:lnTo>
                  <a:pt x="210090" y="431884"/>
                </a:lnTo>
                <a:lnTo>
                  <a:pt x="209637" y="431884"/>
                </a:lnTo>
                <a:lnTo>
                  <a:pt x="57338" y="431884"/>
                </a:lnTo>
                <a:lnTo>
                  <a:pt x="57112" y="431884"/>
                </a:lnTo>
                <a:close/>
                <a:moveTo>
                  <a:pt x="492930" y="247629"/>
                </a:moveTo>
                <a:lnTo>
                  <a:pt x="492703" y="409447"/>
                </a:lnTo>
                <a:lnTo>
                  <a:pt x="573612" y="409447"/>
                </a:lnTo>
                <a:lnTo>
                  <a:pt x="654520" y="409221"/>
                </a:lnTo>
                <a:lnTo>
                  <a:pt x="573612" y="328311"/>
                </a:lnTo>
                <a:lnTo>
                  <a:pt x="492930" y="247629"/>
                </a:lnTo>
                <a:close/>
                <a:moveTo>
                  <a:pt x="0" y="214313"/>
                </a:moveTo>
                <a:lnTo>
                  <a:pt x="513101" y="214313"/>
                </a:lnTo>
                <a:lnTo>
                  <a:pt x="679450" y="380891"/>
                </a:lnTo>
                <a:lnTo>
                  <a:pt x="679450" y="1247776"/>
                </a:lnTo>
                <a:lnTo>
                  <a:pt x="0" y="1247776"/>
                </a:lnTo>
                <a:lnTo>
                  <a:pt x="0" y="214313"/>
                </a:lnTo>
                <a:close/>
                <a:moveTo>
                  <a:pt x="694441" y="33316"/>
                </a:moveTo>
                <a:lnTo>
                  <a:pt x="693988" y="195134"/>
                </a:lnTo>
                <a:lnTo>
                  <a:pt x="775069" y="195134"/>
                </a:lnTo>
                <a:lnTo>
                  <a:pt x="855924" y="195134"/>
                </a:lnTo>
                <a:lnTo>
                  <a:pt x="775069" y="114452"/>
                </a:lnTo>
                <a:lnTo>
                  <a:pt x="694441" y="33316"/>
                </a:lnTo>
                <a:close/>
                <a:moveTo>
                  <a:pt x="201613" y="0"/>
                </a:moveTo>
                <a:lnTo>
                  <a:pt x="714598" y="0"/>
                </a:lnTo>
                <a:lnTo>
                  <a:pt x="881063" y="166805"/>
                </a:lnTo>
                <a:lnTo>
                  <a:pt x="881063" y="1033463"/>
                </a:lnTo>
                <a:lnTo>
                  <a:pt x="739738" y="1033463"/>
                </a:lnTo>
                <a:lnTo>
                  <a:pt x="739738" y="337235"/>
                </a:lnTo>
                <a:lnTo>
                  <a:pt x="573272" y="170657"/>
                </a:lnTo>
                <a:lnTo>
                  <a:pt x="201613" y="170657"/>
                </a:lnTo>
                <a:lnTo>
                  <a:pt x="201613" y="0"/>
                </a:lnTo>
                <a:close/>
              </a:path>
            </a:pathLst>
          </a:custGeom>
          <a:solidFill>
            <a:srgbClr val="4B5C75"/>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cs typeface="+mn-ea"/>
              <a:sym typeface="+mn-lt"/>
            </a:endParaRPr>
          </a:p>
        </p:txBody>
      </p:sp>
      <p:sp>
        <p:nvSpPr>
          <p:cNvPr id="13" name="文本框 12"/>
          <p:cNvSpPr txBox="1"/>
          <p:nvPr/>
        </p:nvSpPr>
        <p:spPr>
          <a:xfrm>
            <a:off x="2815590" y="2035810"/>
            <a:ext cx="9212580" cy="2946400"/>
          </a:xfrm>
          <a:prstGeom prst="rect">
            <a:avLst/>
          </a:prstGeom>
          <a:noFill/>
        </p:spPr>
        <p:txBody>
          <a:bodyPr wrap="square" lIns="144145" tIns="136525" rIns="136525" bIns="136525" rtlCol="0">
            <a:noAutofit/>
          </a:bodyPr>
          <a:lstStyle/>
          <a:p>
            <a:pPr marL="342900" indent="-342900" latinLnBrk="1">
              <a:buFont typeface="Arial" panose="020B0604020202020204" pitchFamily="34" charset="0"/>
              <a:buChar char="•"/>
            </a:pPr>
            <a:r>
              <a:rPr lang="en-US" altLang="zh-CN" sz="2000" b="1" dirty="0">
                <a:sym typeface="+mn-ea"/>
              </a:rPr>
              <a:t>31) </a:t>
            </a:r>
            <a:r>
              <a:rPr lang="zh-CN" altLang="zh-CN" sz="2000" b="1" dirty="0">
                <a:sym typeface="+mn-ea"/>
              </a:rPr>
              <a:t>卸料时使贮罐超标准液位或满料溢出（高低液位报警、连锁）</a:t>
            </a:r>
            <a:endParaRPr lang="zh-CN" altLang="zh-CN" sz="2000" b="1" dirty="0"/>
          </a:p>
          <a:p>
            <a:pPr marL="342900" indent="-342900" latinLnBrk="1">
              <a:buFont typeface="Arial" panose="020B0604020202020204" pitchFamily="34" charset="0"/>
              <a:buChar char="•"/>
            </a:pPr>
            <a:r>
              <a:rPr lang="en-US" altLang="zh-CN" sz="2000" b="1" dirty="0">
                <a:sym typeface="+mn-ea"/>
              </a:rPr>
              <a:t>32) </a:t>
            </a:r>
            <a:r>
              <a:rPr lang="zh-CN" altLang="zh-CN" sz="2000" b="1" dirty="0">
                <a:sym typeface="+mn-ea"/>
              </a:rPr>
              <a:t>槽车卸料时，软管或法兰处泄漏</a:t>
            </a:r>
            <a:endParaRPr lang="zh-CN" altLang="zh-CN" sz="2000" b="1" dirty="0"/>
          </a:p>
          <a:p>
            <a:pPr marL="342900" indent="-342900" latinLnBrk="1">
              <a:buFont typeface="Arial" panose="020B0604020202020204" pitchFamily="34" charset="0"/>
              <a:buChar char="•"/>
            </a:pPr>
            <a:r>
              <a:rPr lang="en-US" altLang="zh-CN" sz="2000" b="1" dirty="0">
                <a:sym typeface="+mn-ea"/>
              </a:rPr>
              <a:t>33) </a:t>
            </a:r>
            <a:r>
              <a:rPr lang="zh-CN" altLang="zh-CN" sz="2000" b="1" dirty="0">
                <a:sym typeface="+mn-ea"/>
              </a:rPr>
              <a:t>槽车运输送料时，满槽</a:t>
            </a:r>
            <a:endParaRPr lang="zh-CN" altLang="zh-CN" sz="2000" b="1" dirty="0"/>
          </a:p>
          <a:p>
            <a:pPr marL="342900" indent="-342900" latinLnBrk="1">
              <a:buFont typeface="Arial" panose="020B0604020202020204" pitchFamily="34" charset="0"/>
              <a:buChar char="•"/>
            </a:pPr>
            <a:r>
              <a:rPr lang="en-US" altLang="zh-CN" sz="2000" b="1" dirty="0">
                <a:sym typeface="+mn-ea"/>
              </a:rPr>
              <a:t>34) </a:t>
            </a:r>
            <a:r>
              <a:rPr lang="zh-CN" altLang="zh-CN" sz="2000" b="1" dirty="0">
                <a:sym typeface="+mn-ea"/>
              </a:rPr>
              <a:t>槽车装量不满时多次在厂内运输和卸料</a:t>
            </a:r>
            <a:endParaRPr lang="zh-CN" altLang="zh-CN" sz="2000" b="1" dirty="0"/>
          </a:p>
          <a:p>
            <a:pPr marL="342900" indent="-342900" latinLnBrk="1">
              <a:buFont typeface="Arial" panose="020B0604020202020204" pitchFamily="34" charset="0"/>
              <a:buChar char="•"/>
            </a:pPr>
            <a:r>
              <a:rPr lang="en-US" altLang="zh-CN" sz="2000" b="1" dirty="0">
                <a:sym typeface="+mn-ea"/>
              </a:rPr>
              <a:t>35) </a:t>
            </a:r>
            <a:r>
              <a:rPr lang="zh-CN" altLang="zh-CN" sz="2000" b="1" dirty="0">
                <a:sym typeface="+mn-ea"/>
              </a:rPr>
              <a:t>卸料车辆为熄火及手闸制动或卸料中途启动车辆</a:t>
            </a:r>
            <a:endParaRPr lang="zh-CN" altLang="zh-CN" sz="2000" b="1" dirty="0"/>
          </a:p>
          <a:p>
            <a:pPr marL="342900" indent="-342900" latinLnBrk="1">
              <a:buFont typeface="Arial" panose="020B0604020202020204" pitchFamily="34" charset="0"/>
              <a:buChar char="•"/>
            </a:pPr>
            <a:r>
              <a:rPr lang="en-US" altLang="zh-CN" sz="2000" b="1" dirty="0">
                <a:sym typeface="+mn-ea"/>
              </a:rPr>
              <a:t>36) </a:t>
            </a:r>
            <a:r>
              <a:rPr lang="zh-CN" altLang="zh-CN" sz="2000" b="1" dirty="0">
                <a:sym typeface="+mn-ea"/>
              </a:rPr>
              <a:t>在高强闪电、雷击频繁时，从事卸料操作</a:t>
            </a:r>
            <a:endParaRPr lang="zh-CN" altLang="zh-CN" sz="2000" b="1" dirty="0"/>
          </a:p>
          <a:p>
            <a:pPr marL="342900" indent="-342900" latinLnBrk="1">
              <a:buFont typeface="Arial" panose="020B0604020202020204" pitchFamily="34" charset="0"/>
              <a:buChar char="•"/>
            </a:pPr>
            <a:r>
              <a:rPr lang="en-US" altLang="zh-CN" sz="2000" b="1" dirty="0">
                <a:sym typeface="+mn-ea"/>
              </a:rPr>
              <a:t>37) </a:t>
            </a:r>
            <a:r>
              <a:rPr lang="zh-CN" altLang="zh-CN" sz="2000" b="1" dirty="0">
                <a:sym typeface="+mn-ea"/>
              </a:rPr>
              <a:t>油罐接地点没有</a:t>
            </a:r>
            <a:r>
              <a:rPr lang="en-US" altLang="zh-CN" sz="2000" b="1" dirty="0">
                <a:sym typeface="+mn-ea"/>
              </a:rPr>
              <a:t>2</a:t>
            </a:r>
            <a:r>
              <a:rPr lang="zh-CN" altLang="zh-CN" sz="2000" b="1" dirty="0">
                <a:sym typeface="+mn-ea"/>
              </a:rPr>
              <a:t>处</a:t>
            </a:r>
            <a:endParaRPr lang="zh-CN" altLang="zh-CN" sz="2000" b="1" dirty="0"/>
          </a:p>
          <a:p>
            <a:pPr marL="342900" indent="-342900" latinLnBrk="1">
              <a:buFont typeface="Arial" panose="020B0604020202020204" pitchFamily="34" charset="0"/>
              <a:buChar char="•"/>
            </a:pPr>
            <a:r>
              <a:rPr lang="en-US" altLang="zh-CN" sz="2000" b="1" dirty="0">
                <a:sym typeface="+mn-ea"/>
              </a:rPr>
              <a:t>38) </a:t>
            </a:r>
            <a:r>
              <a:rPr lang="zh-CN" altLang="zh-CN" sz="2000" b="1" dirty="0">
                <a:sym typeface="+mn-ea"/>
              </a:rPr>
              <a:t>装卸汽油、甲苯时，操作人员未穿戴防静电工作服和防静电的鞋子</a:t>
            </a:r>
            <a:endParaRPr lang="zh-CN" altLang="zh-CN" sz="2000" b="1" dirty="0"/>
          </a:p>
          <a:p>
            <a:pPr marL="342900" indent="-342900" latinLnBrk="1">
              <a:buFont typeface="Arial" panose="020B0604020202020204" pitchFamily="34" charset="0"/>
              <a:buChar char="•"/>
            </a:pPr>
            <a:r>
              <a:rPr lang="en-US" altLang="zh-CN" sz="2000" b="1" dirty="0">
                <a:sym typeface="+mn-ea"/>
              </a:rPr>
              <a:t>39) </a:t>
            </a:r>
            <a:r>
              <a:rPr lang="zh-CN" altLang="zh-CN" sz="2000" b="1" dirty="0">
                <a:sym typeface="+mn-ea"/>
              </a:rPr>
              <a:t>液氨等贮槽贮存区域未设置事故围堰和应急喷淋稀释设施</a:t>
            </a:r>
            <a:endParaRPr lang="zh-CN" altLang="zh-CN" sz="2000" b="1" spc="400" dirty="0">
              <a:solidFill>
                <a:schemeClr val="tx1"/>
              </a:solidFill>
              <a:uFillTx/>
              <a:cs typeface="+mn-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anim calcmode="lin" valueType="num">
                                      <p:cBhvr>
                                        <p:cTn id="14" dur="1000" fill="hold"/>
                                        <p:tgtEl>
                                          <p:spTgt spid="29"/>
                                        </p:tgtEl>
                                        <p:attrNameLst>
                                          <p:attrName>ppt_x</p:attrName>
                                        </p:attrNameLst>
                                      </p:cBhvr>
                                      <p:tavLst>
                                        <p:tav tm="0">
                                          <p:val>
                                            <p:strVal val="#ppt_x"/>
                                          </p:val>
                                        </p:tav>
                                        <p:tav tm="100000">
                                          <p:val>
                                            <p:strVal val="#ppt_x"/>
                                          </p:val>
                                        </p:tav>
                                      </p:tavLst>
                                    </p:anim>
                                    <p:anim calcmode="lin" valueType="num">
                                      <p:cBhvr>
                                        <p:cTn id="15" dur="1000" fill="hold"/>
                                        <p:tgtEl>
                                          <p:spTgt spid="2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1" presetClass="entr" presetSubtype="0" fill="hold" grpId="0" nodeType="afterEffect">
                                  <p:stCondLst>
                                    <p:cond delay="0"/>
                                  </p:stCondLst>
                                  <p:iterate type="lt">
                                    <p:tmPct val="8000"/>
                                  </p:iterate>
                                  <p:childTnLst>
                                    <p:set>
                                      <p:cBhvr>
                                        <p:cTn id="18" dur="1" fill="hold">
                                          <p:stCondLst>
                                            <p:cond delay="0"/>
                                          </p:stCondLst>
                                        </p:cTn>
                                        <p:tgtEl>
                                          <p:spTgt spid="27"/>
                                        </p:tgtEl>
                                        <p:attrNameLst>
                                          <p:attrName>style.visibility</p:attrName>
                                        </p:attrNameLst>
                                      </p:cBhvr>
                                      <p:to>
                                        <p:strVal val="visible"/>
                                      </p:to>
                                    </p:set>
                                    <p:anim calcmode="lin" valueType="num">
                                      <p:cBhvr>
                                        <p:cTn id="19"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27"/>
                                        </p:tgtEl>
                                        <p:attrNameLst>
                                          <p:attrName>ppt_y</p:attrName>
                                        </p:attrNameLst>
                                      </p:cBhvr>
                                      <p:tavLst>
                                        <p:tav tm="0">
                                          <p:val>
                                            <p:strVal val="#ppt_y"/>
                                          </p:val>
                                        </p:tav>
                                        <p:tav tm="100000">
                                          <p:val>
                                            <p:strVal val="#ppt_y"/>
                                          </p:val>
                                        </p:tav>
                                      </p:tavLst>
                                    </p:anim>
                                    <p:anim calcmode="lin" valueType="num">
                                      <p:cBhvr>
                                        <p:cTn id="21"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2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par>
                          <p:cTn id="29" fill="hold">
                            <p:stCondLst>
                              <p:cond delay="2819"/>
                            </p:stCondLst>
                            <p:childTnLst>
                              <p:par>
                                <p:cTn id="30" presetID="22" presetClass="entr" presetSubtype="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319"/>
                            </p:stCondLst>
                            <p:childTnLst>
                              <p:par>
                                <p:cTn id="34" presetID="22" presetClass="entr" presetSubtype="2"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right)">
                                      <p:cBhvr>
                                        <p:cTn id="36" dur="500"/>
                                        <p:tgtEl>
                                          <p:spTgt spid="11"/>
                                        </p:tgtEl>
                                      </p:cBhvr>
                                    </p:animEffect>
                                  </p:childTnLst>
                                </p:cTn>
                              </p:par>
                            </p:childTnLst>
                          </p:cTn>
                        </p:par>
                        <p:par>
                          <p:cTn id="37" fill="hold">
                            <p:stCondLst>
                              <p:cond delay="3819"/>
                            </p:stCondLst>
                            <p:childTnLst>
                              <p:par>
                                <p:cTn id="38" presetID="22" presetClass="entr" presetSubtype="1"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up)">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bldLvl="0" animBg="1"/>
      <p:bldP spid="12" grpId="0" bldLvl="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976206" y="234599"/>
            <a:ext cx="4843428" cy="629920"/>
          </a:xfrm>
          <a:prstGeom prst="rect">
            <a:avLst/>
          </a:prstGeom>
          <a:noFill/>
        </p:spPr>
        <p:txBody>
          <a:bodyPr wrap="square" rtlCol="0">
            <a:spAutoFit/>
          </a:bodyPr>
          <a:lstStyle/>
          <a:p>
            <a:r>
              <a:rPr lang="en-US" altLang="zh-CN" sz="3500" dirty="0">
                <a:sym typeface="+mn-ea"/>
              </a:rPr>
              <a:t> </a:t>
            </a:r>
            <a:r>
              <a:rPr lang="zh-CN" altLang="zh-CN" sz="3500" dirty="0">
                <a:sym typeface="+mn-ea"/>
              </a:rPr>
              <a:t>贮槽、罐区、槽车</a:t>
            </a:r>
            <a:endParaRPr lang="zh-CN" altLang="en-US" sz="3500" b="1" dirty="0">
              <a:solidFill>
                <a:schemeClr val="tx2">
                  <a:lumMod val="75000"/>
                </a:schemeClr>
              </a:solidFill>
              <a:cs typeface="+mn-ea"/>
              <a:sym typeface="+mn-lt"/>
            </a:endParaRPr>
          </a:p>
        </p:txBody>
      </p:sp>
      <p:sp>
        <p:nvSpPr>
          <p:cNvPr id="29" name="矩形 28"/>
          <p:cNvSpPr/>
          <p:nvPr/>
        </p:nvSpPr>
        <p:spPr>
          <a:xfrm>
            <a:off x="818832" y="142878"/>
            <a:ext cx="157374" cy="814384"/>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0" name="组合 29"/>
          <p:cNvGrpSpPr/>
          <p:nvPr/>
        </p:nvGrpSpPr>
        <p:grpSpPr>
          <a:xfrm>
            <a:off x="-5080" y="57154"/>
            <a:ext cx="704847" cy="1014730"/>
            <a:chOff x="-4764" y="57151"/>
            <a:chExt cx="704852" cy="1014734"/>
          </a:xfrm>
        </p:grpSpPr>
        <p:sp>
          <p:nvSpPr>
            <p:cNvPr id="31" name="矩形 30"/>
            <p:cNvSpPr/>
            <p:nvPr/>
          </p:nvSpPr>
          <p:spPr>
            <a:xfrm>
              <a:off x="-4764" y="142875"/>
              <a:ext cx="704852" cy="814388"/>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文本框 32"/>
            <p:cNvSpPr txBox="1"/>
            <p:nvPr/>
          </p:nvSpPr>
          <p:spPr>
            <a:xfrm>
              <a:off x="-4764" y="57151"/>
              <a:ext cx="525945" cy="1014734"/>
            </a:xfrm>
            <a:prstGeom prst="rect">
              <a:avLst/>
            </a:prstGeom>
            <a:noFill/>
          </p:spPr>
          <p:txBody>
            <a:bodyPr wrap="square" rtlCol="0">
              <a:spAutoFit/>
            </a:bodyPr>
            <a:lstStyle/>
            <a:p>
              <a:r>
                <a:rPr lang="en-US" altLang="zh-CN" sz="6000" dirty="0">
                  <a:solidFill>
                    <a:schemeClr val="bg1"/>
                  </a:solidFill>
                  <a:cs typeface="+mn-ea"/>
                  <a:sym typeface="+mn-lt"/>
                </a:rPr>
                <a:t>2</a:t>
              </a:r>
              <a:endParaRPr lang="en-US" altLang="zh-CN" sz="6000" dirty="0">
                <a:solidFill>
                  <a:schemeClr val="bg1"/>
                </a:solidFill>
                <a:cs typeface="+mn-ea"/>
                <a:sym typeface="+mn-lt"/>
              </a:endParaRPr>
            </a:p>
          </p:txBody>
        </p:sp>
      </p:grpSp>
      <p:cxnSp>
        <p:nvCxnSpPr>
          <p:cNvPr id="10" name="直接连接符 9"/>
          <p:cNvCxnSpPr/>
          <p:nvPr/>
        </p:nvCxnSpPr>
        <p:spPr>
          <a:xfrm>
            <a:off x="795130" y="1867545"/>
            <a:ext cx="10968084" cy="0"/>
          </a:xfrm>
          <a:prstGeom prst="line">
            <a:avLst/>
          </a:prstGeom>
          <a:ln w="57150">
            <a:solidFill>
              <a:srgbClr val="394659"/>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785191" y="5228095"/>
            <a:ext cx="10978023" cy="0"/>
          </a:xfrm>
          <a:prstGeom prst="line">
            <a:avLst/>
          </a:prstGeom>
          <a:ln w="57150">
            <a:solidFill>
              <a:srgbClr val="394659"/>
            </a:solidFill>
          </a:ln>
        </p:spPr>
        <p:style>
          <a:lnRef idx="1">
            <a:schemeClr val="accent1"/>
          </a:lnRef>
          <a:fillRef idx="0">
            <a:schemeClr val="accent1"/>
          </a:fillRef>
          <a:effectRef idx="0">
            <a:schemeClr val="accent1"/>
          </a:effectRef>
          <a:fontRef idx="minor">
            <a:schemeClr val="tx1"/>
          </a:fontRef>
        </p:style>
      </p:cxnSp>
      <p:sp>
        <p:nvSpPr>
          <p:cNvPr id="12" name="KSO_Shape"/>
          <p:cNvSpPr/>
          <p:nvPr/>
        </p:nvSpPr>
        <p:spPr bwMode="auto">
          <a:xfrm>
            <a:off x="992385" y="2115517"/>
            <a:ext cx="1823422" cy="2856621"/>
          </a:xfrm>
          <a:custGeom>
            <a:avLst/>
            <a:gdLst>
              <a:gd name="T0" fmla="*/ 86224 w 881063"/>
              <a:gd name="T1" fmla="*/ 1689435 h 1247776"/>
              <a:gd name="T2" fmla="*/ 87955 w 881063"/>
              <a:gd name="T3" fmla="*/ 1725075 h 1247776"/>
              <a:gd name="T4" fmla="*/ 933227 w 881063"/>
              <a:gd name="T5" fmla="*/ 1733725 h 1247776"/>
              <a:gd name="T6" fmla="*/ 946386 w 881063"/>
              <a:gd name="T7" fmla="*/ 1720922 h 1247776"/>
              <a:gd name="T8" fmla="*/ 944655 w 881063"/>
              <a:gd name="T9" fmla="*/ 1685284 h 1247776"/>
              <a:gd name="T10" fmla="*/ 99382 w 881063"/>
              <a:gd name="T11" fmla="*/ 1676980 h 1247776"/>
              <a:gd name="T12" fmla="*/ 87955 w 881063"/>
              <a:gd name="T13" fmla="*/ 1572831 h 1247776"/>
              <a:gd name="T14" fmla="*/ 86224 w 881063"/>
              <a:gd name="T15" fmla="*/ 1608124 h 1247776"/>
              <a:gd name="T16" fmla="*/ 99382 w 881063"/>
              <a:gd name="T17" fmla="*/ 1620580 h 1247776"/>
              <a:gd name="T18" fmla="*/ 944655 w 881063"/>
              <a:gd name="T19" fmla="*/ 1612622 h 1247776"/>
              <a:gd name="T20" fmla="*/ 946386 w 881063"/>
              <a:gd name="T21" fmla="*/ 1576637 h 1247776"/>
              <a:gd name="T22" fmla="*/ 933227 w 881063"/>
              <a:gd name="T23" fmla="*/ 1564527 h 1247776"/>
              <a:gd name="T24" fmla="*/ 85877 w 881063"/>
              <a:gd name="T25" fmla="*/ 1452074 h 1247776"/>
              <a:gd name="T26" fmla="*/ 84493 w 881063"/>
              <a:gd name="T27" fmla="*/ 1488058 h 1247776"/>
              <a:gd name="T28" fmla="*/ 540891 w 881063"/>
              <a:gd name="T29" fmla="*/ 1500168 h 1247776"/>
              <a:gd name="T30" fmla="*/ 548856 w 881063"/>
              <a:gd name="T31" fmla="*/ 1482868 h 1247776"/>
              <a:gd name="T32" fmla="*/ 545739 w 881063"/>
              <a:gd name="T33" fmla="*/ 1448613 h 1247776"/>
              <a:gd name="T34" fmla="*/ 97997 w 881063"/>
              <a:gd name="T35" fmla="*/ 1328202 h 1247776"/>
              <a:gd name="T36" fmla="*/ 84493 w 881063"/>
              <a:gd name="T37" fmla="*/ 1345503 h 1247776"/>
              <a:gd name="T38" fmla="*/ 90378 w 881063"/>
              <a:gd name="T39" fmla="*/ 1379758 h 1247776"/>
              <a:gd name="T40" fmla="*/ 934613 w 881063"/>
              <a:gd name="T41" fmla="*/ 1384602 h 1247776"/>
              <a:gd name="T42" fmla="*/ 948117 w 881063"/>
              <a:gd name="T43" fmla="*/ 1367301 h 1247776"/>
              <a:gd name="T44" fmla="*/ 942230 w 881063"/>
              <a:gd name="T45" fmla="*/ 1333046 h 1247776"/>
              <a:gd name="T46" fmla="*/ 97997 w 881063"/>
              <a:gd name="T47" fmla="*/ 1328202 h 1247776"/>
              <a:gd name="T48" fmla="*/ 87955 w 881063"/>
              <a:gd name="T49" fmla="*/ 1224052 h 1247776"/>
              <a:gd name="T50" fmla="*/ 86224 w 881063"/>
              <a:gd name="T51" fmla="*/ 1259692 h 1247776"/>
              <a:gd name="T52" fmla="*/ 99382 w 881063"/>
              <a:gd name="T53" fmla="*/ 1272149 h 1247776"/>
              <a:gd name="T54" fmla="*/ 944655 w 881063"/>
              <a:gd name="T55" fmla="*/ 1263843 h 1247776"/>
              <a:gd name="T56" fmla="*/ 946386 w 881063"/>
              <a:gd name="T57" fmla="*/ 1227859 h 1247776"/>
              <a:gd name="T58" fmla="*/ 933227 w 881063"/>
              <a:gd name="T59" fmla="*/ 1215402 h 1247776"/>
              <a:gd name="T60" fmla="*/ 87955 w 881063"/>
              <a:gd name="T61" fmla="*/ 1111254 h 1247776"/>
              <a:gd name="T62" fmla="*/ 86224 w 881063"/>
              <a:gd name="T63" fmla="*/ 1146892 h 1247776"/>
              <a:gd name="T64" fmla="*/ 99382 w 881063"/>
              <a:gd name="T65" fmla="*/ 1159349 h 1247776"/>
              <a:gd name="T66" fmla="*/ 944655 w 881063"/>
              <a:gd name="T67" fmla="*/ 1151045 h 1247776"/>
              <a:gd name="T68" fmla="*/ 946386 w 881063"/>
              <a:gd name="T69" fmla="*/ 1115405 h 1247776"/>
              <a:gd name="T70" fmla="*/ 933227 w 881063"/>
              <a:gd name="T71" fmla="*/ 1102949 h 1247776"/>
              <a:gd name="T72" fmla="*/ 90378 w 881063"/>
              <a:gd name="T73" fmla="*/ 1006066 h 1247776"/>
              <a:gd name="T74" fmla="*/ 84493 w 881063"/>
              <a:gd name="T75" fmla="*/ 1040668 h 1247776"/>
              <a:gd name="T76" fmla="*/ 97997 w 881063"/>
              <a:gd name="T77" fmla="*/ 1057622 h 1247776"/>
              <a:gd name="T78" fmla="*/ 942230 w 881063"/>
              <a:gd name="T79" fmla="*/ 1053124 h 1247776"/>
              <a:gd name="T80" fmla="*/ 948117 w 881063"/>
              <a:gd name="T81" fmla="*/ 1018523 h 1247776"/>
              <a:gd name="T82" fmla="*/ 934613 w 881063"/>
              <a:gd name="T83" fmla="*/ 1001569 h 1247776"/>
              <a:gd name="T84" fmla="*/ 94881 w 881063"/>
              <a:gd name="T85" fmla="*/ 889807 h 1247776"/>
              <a:gd name="T86" fmla="*/ 83454 w 881063"/>
              <a:gd name="T87" fmla="*/ 916796 h 1247776"/>
              <a:gd name="T88" fmla="*/ 94881 w 881063"/>
              <a:gd name="T89" fmla="*/ 943786 h 1247776"/>
              <a:gd name="T90" fmla="*/ 937729 w 881063"/>
              <a:gd name="T91" fmla="*/ 943786 h 1247776"/>
              <a:gd name="T92" fmla="*/ 949503 w 881063"/>
              <a:gd name="T93" fmla="*/ 916796 h 1247776"/>
              <a:gd name="T94" fmla="*/ 937729 w 881063"/>
              <a:gd name="T95" fmla="*/ 889807 h 1247776"/>
              <a:gd name="T96" fmla="*/ 96266 w 881063"/>
              <a:gd name="T97" fmla="*/ 776662 h 1247776"/>
              <a:gd name="T98" fmla="*/ 83454 w 881063"/>
              <a:gd name="T99" fmla="*/ 798460 h 1247776"/>
              <a:gd name="T100" fmla="*/ 93149 w 881063"/>
              <a:gd name="T101" fmla="*/ 829947 h 1247776"/>
              <a:gd name="T102" fmla="*/ 936344 w 881063"/>
              <a:gd name="T103" fmla="*/ 831677 h 1247776"/>
              <a:gd name="T104" fmla="*/ 949156 w 881063"/>
              <a:gd name="T105" fmla="*/ 809879 h 1247776"/>
              <a:gd name="T106" fmla="*/ 939460 w 881063"/>
              <a:gd name="T107" fmla="*/ 778047 h 1247776"/>
              <a:gd name="T108" fmla="*/ 86916 w 881063"/>
              <a:gd name="T109" fmla="*/ 659711 h 1247776"/>
              <a:gd name="T110" fmla="*/ 84493 w 881063"/>
              <a:gd name="T111" fmla="*/ 707461 h 1247776"/>
              <a:gd name="T112" fmla="*/ 321002 w 881063"/>
              <a:gd name="T113" fmla="*/ 715764 h 1247776"/>
              <a:gd name="T114" fmla="*/ 324466 w 881063"/>
              <a:gd name="T115" fmla="*/ 676665 h 1247776"/>
              <a:gd name="T116" fmla="*/ 87608 w 881063"/>
              <a:gd name="T117" fmla="*/ 659364 h 1247776"/>
              <a:gd name="T118" fmla="*/ 753161 w 881063"/>
              <a:gd name="T119" fmla="*/ 378059 h 1247776"/>
              <a:gd name="T120" fmla="*/ 1061055 w 881063"/>
              <a:gd name="T121" fmla="*/ 50864 h 1247776"/>
              <a:gd name="T122" fmla="*/ 1091854 w 881063"/>
              <a:gd name="T123" fmla="*/ 0 h 1247776"/>
              <a:gd name="T124" fmla="*/ 308050 w 881063"/>
              <a:gd name="T125" fmla="*/ 0 h 124777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881063" h="1247776">
                <a:moveTo>
                  <a:pt x="64137" y="1098423"/>
                </a:moveTo>
                <a:lnTo>
                  <a:pt x="63004" y="1098649"/>
                </a:lnTo>
                <a:lnTo>
                  <a:pt x="62098" y="1099102"/>
                </a:lnTo>
                <a:lnTo>
                  <a:pt x="60964" y="1100009"/>
                </a:lnTo>
                <a:lnTo>
                  <a:pt x="59151" y="1101369"/>
                </a:lnTo>
                <a:lnTo>
                  <a:pt x="57565" y="1103862"/>
                </a:lnTo>
                <a:lnTo>
                  <a:pt x="56432" y="1106581"/>
                </a:lnTo>
                <a:lnTo>
                  <a:pt x="55299" y="1109754"/>
                </a:lnTo>
                <a:lnTo>
                  <a:pt x="54619" y="1113154"/>
                </a:lnTo>
                <a:lnTo>
                  <a:pt x="54619" y="1116780"/>
                </a:lnTo>
                <a:lnTo>
                  <a:pt x="54619" y="1120633"/>
                </a:lnTo>
                <a:lnTo>
                  <a:pt x="55299" y="1124032"/>
                </a:lnTo>
                <a:lnTo>
                  <a:pt x="56432" y="1127205"/>
                </a:lnTo>
                <a:lnTo>
                  <a:pt x="57565" y="1129925"/>
                </a:lnTo>
                <a:lnTo>
                  <a:pt x="59151" y="1132191"/>
                </a:lnTo>
                <a:lnTo>
                  <a:pt x="60964" y="1134005"/>
                </a:lnTo>
                <a:lnTo>
                  <a:pt x="62098" y="1134458"/>
                </a:lnTo>
                <a:lnTo>
                  <a:pt x="63004" y="1134911"/>
                </a:lnTo>
                <a:lnTo>
                  <a:pt x="64137" y="1135138"/>
                </a:lnTo>
                <a:lnTo>
                  <a:pt x="65044" y="1135591"/>
                </a:lnTo>
                <a:lnTo>
                  <a:pt x="610780" y="1135591"/>
                </a:lnTo>
                <a:lnTo>
                  <a:pt x="611687" y="1135138"/>
                </a:lnTo>
                <a:lnTo>
                  <a:pt x="612820" y="1134911"/>
                </a:lnTo>
                <a:lnTo>
                  <a:pt x="613726" y="1134458"/>
                </a:lnTo>
                <a:lnTo>
                  <a:pt x="614859" y="1134005"/>
                </a:lnTo>
                <a:lnTo>
                  <a:pt x="616672" y="1132191"/>
                </a:lnTo>
                <a:lnTo>
                  <a:pt x="618259" y="1129925"/>
                </a:lnTo>
                <a:lnTo>
                  <a:pt x="619392" y="1127205"/>
                </a:lnTo>
                <a:lnTo>
                  <a:pt x="620525" y="1124032"/>
                </a:lnTo>
                <a:lnTo>
                  <a:pt x="621205" y="1120633"/>
                </a:lnTo>
                <a:lnTo>
                  <a:pt x="621432" y="1116780"/>
                </a:lnTo>
                <a:lnTo>
                  <a:pt x="621205" y="1113154"/>
                </a:lnTo>
                <a:lnTo>
                  <a:pt x="620525" y="1109754"/>
                </a:lnTo>
                <a:lnTo>
                  <a:pt x="619392" y="1106581"/>
                </a:lnTo>
                <a:lnTo>
                  <a:pt x="618259" y="1103862"/>
                </a:lnTo>
                <a:lnTo>
                  <a:pt x="616672" y="1101369"/>
                </a:lnTo>
                <a:lnTo>
                  <a:pt x="614859" y="1100009"/>
                </a:lnTo>
                <a:lnTo>
                  <a:pt x="613726" y="1099102"/>
                </a:lnTo>
                <a:lnTo>
                  <a:pt x="612820" y="1098649"/>
                </a:lnTo>
                <a:lnTo>
                  <a:pt x="611687" y="1098423"/>
                </a:lnTo>
                <a:lnTo>
                  <a:pt x="610780" y="1098423"/>
                </a:lnTo>
                <a:lnTo>
                  <a:pt x="65044" y="1098423"/>
                </a:lnTo>
                <a:lnTo>
                  <a:pt x="64137" y="1098423"/>
                </a:lnTo>
                <a:close/>
                <a:moveTo>
                  <a:pt x="64137" y="1024766"/>
                </a:moveTo>
                <a:lnTo>
                  <a:pt x="63004" y="1024992"/>
                </a:lnTo>
                <a:lnTo>
                  <a:pt x="62098" y="1025446"/>
                </a:lnTo>
                <a:lnTo>
                  <a:pt x="60964" y="1026125"/>
                </a:lnTo>
                <a:lnTo>
                  <a:pt x="59151" y="1027712"/>
                </a:lnTo>
                <a:lnTo>
                  <a:pt x="57565" y="1030205"/>
                </a:lnTo>
                <a:lnTo>
                  <a:pt x="56432" y="1032698"/>
                </a:lnTo>
                <a:lnTo>
                  <a:pt x="55299" y="1035644"/>
                </a:lnTo>
                <a:lnTo>
                  <a:pt x="54619" y="1039270"/>
                </a:lnTo>
                <a:lnTo>
                  <a:pt x="54619" y="1043123"/>
                </a:lnTo>
                <a:lnTo>
                  <a:pt x="54619" y="1046749"/>
                </a:lnTo>
                <a:lnTo>
                  <a:pt x="55299" y="1050376"/>
                </a:lnTo>
                <a:lnTo>
                  <a:pt x="56432" y="1053322"/>
                </a:lnTo>
                <a:lnTo>
                  <a:pt x="57565" y="1056268"/>
                </a:lnTo>
                <a:lnTo>
                  <a:pt x="59151" y="1058535"/>
                </a:lnTo>
                <a:lnTo>
                  <a:pt x="60964" y="1060121"/>
                </a:lnTo>
                <a:lnTo>
                  <a:pt x="62098" y="1060801"/>
                </a:lnTo>
                <a:lnTo>
                  <a:pt x="63004" y="1061028"/>
                </a:lnTo>
                <a:lnTo>
                  <a:pt x="64137" y="1061481"/>
                </a:lnTo>
                <a:lnTo>
                  <a:pt x="65044" y="1061481"/>
                </a:lnTo>
                <a:lnTo>
                  <a:pt x="610780" y="1061481"/>
                </a:lnTo>
                <a:lnTo>
                  <a:pt x="611687" y="1061481"/>
                </a:lnTo>
                <a:lnTo>
                  <a:pt x="612820" y="1061028"/>
                </a:lnTo>
                <a:lnTo>
                  <a:pt x="613726" y="1060801"/>
                </a:lnTo>
                <a:lnTo>
                  <a:pt x="614859" y="1060121"/>
                </a:lnTo>
                <a:lnTo>
                  <a:pt x="616672" y="1058535"/>
                </a:lnTo>
                <a:lnTo>
                  <a:pt x="618259" y="1056268"/>
                </a:lnTo>
                <a:lnTo>
                  <a:pt x="619392" y="1053322"/>
                </a:lnTo>
                <a:lnTo>
                  <a:pt x="620525" y="1050376"/>
                </a:lnTo>
                <a:lnTo>
                  <a:pt x="621205" y="1046749"/>
                </a:lnTo>
                <a:lnTo>
                  <a:pt x="621432" y="1043123"/>
                </a:lnTo>
                <a:lnTo>
                  <a:pt x="621205" y="1039270"/>
                </a:lnTo>
                <a:lnTo>
                  <a:pt x="620525" y="1035644"/>
                </a:lnTo>
                <a:lnTo>
                  <a:pt x="619392" y="1032698"/>
                </a:lnTo>
                <a:lnTo>
                  <a:pt x="618259" y="1030205"/>
                </a:lnTo>
                <a:lnTo>
                  <a:pt x="616672" y="1027712"/>
                </a:lnTo>
                <a:lnTo>
                  <a:pt x="614859" y="1026125"/>
                </a:lnTo>
                <a:lnTo>
                  <a:pt x="613726" y="1025446"/>
                </a:lnTo>
                <a:lnTo>
                  <a:pt x="612820" y="1024992"/>
                </a:lnTo>
                <a:lnTo>
                  <a:pt x="611687" y="1024766"/>
                </a:lnTo>
                <a:lnTo>
                  <a:pt x="610780" y="1024766"/>
                </a:lnTo>
                <a:lnTo>
                  <a:pt x="65044" y="1024766"/>
                </a:lnTo>
                <a:lnTo>
                  <a:pt x="64137" y="1024766"/>
                </a:lnTo>
                <a:close/>
                <a:moveTo>
                  <a:pt x="59831" y="945669"/>
                </a:moveTo>
                <a:lnTo>
                  <a:pt x="59151" y="946349"/>
                </a:lnTo>
                <a:lnTo>
                  <a:pt x="58018" y="947256"/>
                </a:lnTo>
                <a:lnTo>
                  <a:pt x="57112" y="948842"/>
                </a:lnTo>
                <a:lnTo>
                  <a:pt x="56205" y="951109"/>
                </a:lnTo>
                <a:lnTo>
                  <a:pt x="55299" y="953828"/>
                </a:lnTo>
                <a:lnTo>
                  <a:pt x="54845" y="957001"/>
                </a:lnTo>
                <a:lnTo>
                  <a:pt x="54619" y="960627"/>
                </a:lnTo>
                <a:lnTo>
                  <a:pt x="54619" y="964254"/>
                </a:lnTo>
                <a:lnTo>
                  <a:pt x="54619" y="967880"/>
                </a:lnTo>
                <a:lnTo>
                  <a:pt x="54845" y="971279"/>
                </a:lnTo>
                <a:lnTo>
                  <a:pt x="55299" y="974679"/>
                </a:lnTo>
                <a:lnTo>
                  <a:pt x="56205" y="977172"/>
                </a:lnTo>
                <a:lnTo>
                  <a:pt x="57112" y="979438"/>
                </a:lnTo>
                <a:lnTo>
                  <a:pt x="58018" y="981251"/>
                </a:lnTo>
                <a:lnTo>
                  <a:pt x="59151" y="982385"/>
                </a:lnTo>
                <a:lnTo>
                  <a:pt x="59831" y="982611"/>
                </a:lnTo>
                <a:lnTo>
                  <a:pt x="60285" y="982611"/>
                </a:lnTo>
                <a:lnTo>
                  <a:pt x="354003" y="982611"/>
                </a:lnTo>
                <a:lnTo>
                  <a:pt x="354456" y="982611"/>
                </a:lnTo>
                <a:lnTo>
                  <a:pt x="355136" y="982385"/>
                </a:lnTo>
                <a:lnTo>
                  <a:pt x="356270" y="981251"/>
                </a:lnTo>
                <a:lnTo>
                  <a:pt x="357176" y="979438"/>
                </a:lnTo>
                <a:lnTo>
                  <a:pt x="358083" y="977172"/>
                </a:lnTo>
                <a:lnTo>
                  <a:pt x="358536" y="974679"/>
                </a:lnTo>
                <a:lnTo>
                  <a:pt x="359216" y="971279"/>
                </a:lnTo>
                <a:lnTo>
                  <a:pt x="359669" y="967880"/>
                </a:lnTo>
                <a:lnTo>
                  <a:pt x="359669" y="964254"/>
                </a:lnTo>
                <a:lnTo>
                  <a:pt x="359669" y="960627"/>
                </a:lnTo>
                <a:lnTo>
                  <a:pt x="359216" y="957001"/>
                </a:lnTo>
                <a:lnTo>
                  <a:pt x="358536" y="953828"/>
                </a:lnTo>
                <a:lnTo>
                  <a:pt x="358083" y="951109"/>
                </a:lnTo>
                <a:lnTo>
                  <a:pt x="357176" y="948842"/>
                </a:lnTo>
                <a:lnTo>
                  <a:pt x="356270" y="947256"/>
                </a:lnTo>
                <a:lnTo>
                  <a:pt x="355136" y="946349"/>
                </a:lnTo>
                <a:lnTo>
                  <a:pt x="354456" y="945669"/>
                </a:lnTo>
                <a:lnTo>
                  <a:pt x="354003" y="945669"/>
                </a:lnTo>
                <a:lnTo>
                  <a:pt x="60285" y="945669"/>
                </a:lnTo>
                <a:lnTo>
                  <a:pt x="59831" y="945669"/>
                </a:lnTo>
                <a:close/>
                <a:moveTo>
                  <a:pt x="64137" y="869973"/>
                </a:moveTo>
                <a:lnTo>
                  <a:pt x="63004" y="870426"/>
                </a:lnTo>
                <a:lnTo>
                  <a:pt x="62098" y="870879"/>
                </a:lnTo>
                <a:lnTo>
                  <a:pt x="60964" y="871559"/>
                </a:lnTo>
                <a:lnTo>
                  <a:pt x="59151" y="873146"/>
                </a:lnTo>
                <a:lnTo>
                  <a:pt x="57565" y="875412"/>
                </a:lnTo>
                <a:lnTo>
                  <a:pt x="56432" y="878132"/>
                </a:lnTo>
                <a:lnTo>
                  <a:pt x="55299" y="881305"/>
                </a:lnTo>
                <a:lnTo>
                  <a:pt x="54619" y="884931"/>
                </a:lnTo>
                <a:lnTo>
                  <a:pt x="54619" y="888330"/>
                </a:lnTo>
                <a:lnTo>
                  <a:pt x="54619" y="892183"/>
                </a:lnTo>
                <a:lnTo>
                  <a:pt x="55299" y="895583"/>
                </a:lnTo>
                <a:lnTo>
                  <a:pt x="56432" y="898982"/>
                </a:lnTo>
                <a:lnTo>
                  <a:pt x="57565" y="901475"/>
                </a:lnTo>
                <a:lnTo>
                  <a:pt x="59151" y="903742"/>
                </a:lnTo>
                <a:lnTo>
                  <a:pt x="60964" y="905555"/>
                </a:lnTo>
                <a:lnTo>
                  <a:pt x="62098" y="906008"/>
                </a:lnTo>
                <a:lnTo>
                  <a:pt x="63004" y="906688"/>
                </a:lnTo>
                <a:lnTo>
                  <a:pt x="64137" y="906915"/>
                </a:lnTo>
                <a:lnTo>
                  <a:pt x="65044" y="906915"/>
                </a:lnTo>
                <a:lnTo>
                  <a:pt x="610780" y="906915"/>
                </a:lnTo>
                <a:lnTo>
                  <a:pt x="611687" y="906915"/>
                </a:lnTo>
                <a:lnTo>
                  <a:pt x="612820" y="906688"/>
                </a:lnTo>
                <a:lnTo>
                  <a:pt x="613726" y="906008"/>
                </a:lnTo>
                <a:lnTo>
                  <a:pt x="614859" y="905555"/>
                </a:lnTo>
                <a:lnTo>
                  <a:pt x="616672" y="903742"/>
                </a:lnTo>
                <a:lnTo>
                  <a:pt x="618259" y="901475"/>
                </a:lnTo>
                <a:lnTo>
                  <a:pt x="619392" y="898982"/>
                </a:lnTo>
                <a:lnTo>
                  <a:pt x="620525" y="895583"/>
                </a:lnTo>
                <a:lnTo>
                  <a:pt x="621205" y="892183"/>
                </a:lnTo>
                <a:lnTo>
                  <a:pt x="621432" y="888330"/>
                </a:lnTo>
                <a:lnTo>
                  <a:pt x="621205" y="884931"/>
                </a:lnTo>
                <a:lnTo>
                  <a:pt x="620525" y="881305"/>
                </a:lnTo>
                <a:lnTo>
                  <a:pt x="619392" y="878132"/>
                </a:lnTo>
                <a:lnTo>
                  <a:pt x="618259" y="875412"/>
                </a:lnTo>
                <a:lnTo>
                  <a:pt x="616672" y="873146"/>
                </a:lnTo>
                <a:lnTo>
                  <a:pt x="614859" y="871559"/>
                </a:lnTo>
                <a:lnTo>
                  <a:pt x="613726" y="870879"/>
                </a:lnTo>
                <a:lnTo>
                  <a:pt x="612820" y="870426"/>
                </a:lnTo>
                <a:lnTo>
                  <a:pt x="611687" y="869973"/>
                </a:lnTo>
                <a:lnTo>
                  <a:pt x="610780" y="869973"/>
                </a:lnTo>
                <a:lnTo>
                  <a:pt x="65044" y="869973"/>
                </a:lnTo>
                <a:lnTo>
                  <a:pt x="64137" y="869973"/>
                </a:lnTo>
                <a:close/>
                <a:moveTo>
                  <a:pt x="65044" y="796089"/>
                </a:moveTo>
                <a:lnTo>
                  <a:pt x="64137" y="796316"/>
                </a:lnTo>
                <a:lnTo>
                  <a:pt x="63004" y="796543"/>
                </a:lnTo>
                <a:lnTo>
                  <a:pt x="62098" y="797222"/>
                </a:lnTo>
                <a:lnTo>
                  <a:pt x="60964" y="797676"/>
                </a:lnTo>
                <a:lnTo>
                  <a:pt x="59151" y="799489"/>
                </a:lnTo>
                <a:lnTo>
                  <a:pt x="57565" y="801755"/>
                </a:lnTo>
                <a:lnTo>
                  <a:pt x="56432" y="804248"/>
                </a:lnTo>
                <a:lnTo>
                  <a:pt x="55299" y="807648"/>
                </a:lnTo>
                <a:lnTo>
                  <a:pt x="54619" y="811047"/>
                </a:lnTo>
                <a:lnTo>
                  <a:pt x="54619" y="814674"/>
                </a:lnTo>
                <a:lnTo>
                  <a:pt x="54619" y="818300"/>
                </a:lnTo>
                <a:lnTo>
                  <a:pt x="55299" y="821926"/>
                </a:lnTo>
                <a:lnTo>
                  <a:pt x="56432" y="825099"/>
                </a:lnTo>
                <a:lnTo>
                  <a:pt x="57565" y="827818"/>
                </a:lnTo>
                <a:lnTo>
                  <a:pt x="59151" y="829858"/>
                </a:lnTo>
                <a:lnTo>
                  <a:pt x="60964" y="831671"/>
                </a:lnTo>
                <a:lnTo>
                  <a:pt x="62098" y="832125"/>
                </a:lnTo>
                <a:lnTo>
                  <a:pt x="63004" y="832578"/>
                </a:lnTo>
                <a:lnTo>
                  <a:pt x="64137" y="833031"/>
                </a:lnTo>
                <a:lnTo>
                  <a:pt x="65044" y="833258"/>
                </a:lnTo>
                <a:lnTo>
                  <a:pt x="610780" y="833258"/>
                </a:lnTo>
                <a:lnTo>
                  <a:pt x="611687" y="833031"/>
                </a:lnTo>
                <a:lnTo>
                  <a:pt x="612820" y="832578"/>
                </a:lnTo>
                <a:lnTo>
                  <a:pt x="613726" y="832125"/>
                </a:lnTo>
                <a:lnTo>
                  <a:pt x="614859" y="831671"/>
                </a:lnTo>
                <a:lnTo>
                  <a:pt x="616672" y="829858"/>
                </a:lnTo>
                <a:lnTo>
                  <a:pt x="618259" y="827818"/>
                </a:lnTo>
                <a:lnTo>
                  <a:pt x="619392" y="825099"/>
                </a:lnTo>
                <a:lnTo>
                  <a:pt x="620525" y="821926"/>
                </a:lnTo>
                <a:lnTo>
                  <a:pt x="621205" y="818300"/>
                </a:lnTo>
                <a:lnTo>
                  <a:pt x="621432" y="814674"/>
                </a:lnTo>
                <a:lnTo>
                  <a:pt x="621205" y="811047"/>
                </a:lnTo>
                <a:lnTo>
                  <a:pt x="620525" y="807648"/>
                </a:lnTo>
                <a:lnTo>
                  <a:pt x="619392" y="804248"/>
                </a:lnTo>
                <a:lnTo>
                  <a:pt x="618259" y="801755"/>
                </a:lnTo>
                <a:lnTo>
                  <a:pt x="616672" y="799489"/>
                </a:lnTo>
                <a:lnTo>
                  <a:pt x="614859" y="797676"/>
                </a:lnTo>
                <a:lnTo>
                  <a:pt x="613726" y="797222"/>
                </a:lnTo>
                <a:lnTo>
                  <a:pt x="612820" y="796543"/>
                </a:lnTo>
                <a:lnTo>
                  <a:pt x="611687" y="796316"/>
                </a:lnTo>
                <a:lnTo>
                  <a:pt x="610780" y="796089"/>
                </a:lnTo>
                <a:lnTo>
                  <a:pt x="65044" y="796089"/>
                </a:lnTo>
                <a:close/>
                <a:moveTo>
                  <a:pt x="64137" y="722432"/>
                </a:moveTo>
                <a:lnTo>
                  <a:pt x="63004" y="722659"/>
                </a:lnTo>
                <a:lnTo>
                  <a:pt x="62098" y="723339"/>
                </a:lnTo>
                <a:lnTo>
                  <a:pt x="60964" y="724019"/>
                </a:lnTo>
                <a:lnTo>
                  <a:pt x="59151" y="725605"/>
                </a:lnTo>
                <a:lnTo>
                  <a:pt x="57565" y="727872"/>
                </a:lnTo>
                <a:lnTo>
                  <a:pt x="56432" y="730591"/>
                </a:lnTo>
                <a:lnTo>
                  <a:pt x="55299" y="733764"/>
                </a:lnTo>
                <a:lnTo>
                  <a:pt x="54619" y="736937"/>
                </a:lnTo>
                <a:lnTo>
                  <a:pt x="54619" y="740790"/>
                </a:lnTo>
                <a:lnTo>
                  <a:pt x="54619" y="744416"/>
                </a:lnTo>
                <a:lnTo>
                  <a:pt x="55299" y="748042"/>
                </a:lnTo>
                <a:lnTo>
                  <a:pt x="56432" y="751215"/>
                </a:lnTo>
                <a:lnTo>
                  <a:pt x="57565" y="753935"/>
                </a:lnTo>
                <a:lnTo>
                  <a:pt x="59151" y="756201"/>
                </a:lnTo>
                <a:lnTo>
                  <a:pt x="60964" y="757788"/>
                </a:lnTo>
                <a:lnTo>
                  <a:pt x="62098" y="758468"/>
                </a:lnTo>
                <a:lnTo>
                  <a:pt x="63004" y="758921"/>
                </a:lnTo>
                <a:lnTo>
                  <a:pt x="64137" y="759374"/>
                </a:lnTo>
                <a:lnTo>
                  <a:pt x="65044" y="759374"/>
                </a:lnTo>
                <a:lnTo>
                  <a:pt x="610780" y="759374"/>
                </a:lnTo>
                <a:lnTo>
                  <a:pt x="611687" y="759374"/>
                </a:lnTo>
                <a:lnTo>
                  <a:pt x="612820" y="758921"/>
                </a:lnTo>
                <a:lnTo>
                  <a:pt x="613726" y="758468"/>
                </a:lnTo>
                <a:lnTo>
                  <a:pt x="614859" y="757788"/>
                </a:lnTo>
                <a:lnTo>
                  <a:pt x="616672" y="756201"/>
                </a:lnTo>
                <a:lnTo>
                  <a:pt x="618259" y="753935"/>
                </a:lnTo>
                <a:lnTo>
                  <a:pt x="619392" y="751215"/>
                </a:lnTo>
                <a:lnTo>
                  <a:pt x="620525" y="748042"/>
                </a:lnTo>
                <a:lnTo>
                  <a:pt x="621205" y="744416"/>
                </a:lnTo>
                <a:lnTo>
                  <a:pt x="621432" y="740790"/>
                </a:lnTo>
                <a:lnTo>
                  <a:pt x="621205" y="736937"/>
                </a:lnTo>
                <a:lnTo>
                  <a:pt x="620525" y="733764"/>
                </a:lnTo>
                <a:lnTo>
                  <a:pt x="619392" y="730591"/>
                </a:lnTo>
                <a:lnTo>
                  <a:pt x="618259" y="727872"/>
                </a:lnTo>
                <a:lnTo>
                  <a:pt x="616672" y="725605"/>
                </a:lnTo>
                <a:lnTo>
                  <a:pt x="614859" y="724019"/>
                </a:lnTo>
                <a:lnTo>
                  <a:pt x="613726" y="723339"/>
                </a:lnTo>
                <a:lnTo>
                  <a:pt x="612820" y="722659"/>
                </a:lnTo>
                <a:lnTo>
                  <a:pt x="611687" y="722432"/>
                </a:lnTo>
                <a:lnTo>
                  <a:pt x="610780" y="722432"/>
                </a:lnTo>
                <a:lnTo>
                  <a:pt x="65044" y="722432"/>
                </a:lnTo>
                <a:lnTo>
                  <a:pt x="64137" y="722432"/>
                </a:lnTo>
                <a:close/>
                <a:moveTo>
                  <a:pt x="64137" y="656028"/>
                </a:moveTo>
                <a:lnTo>
                  <a:pt x="63004" y="656254"/>
                </a:lnTo>
                <a:lnTo>
                  <a:pt x="62098" y="656708"/>
                </a:lnTo>
                <a:lnTo>
                  <a:pt x="60964" y="657614"/>
                </a:lnTo>
                <a:lnTo>
                  <a:pt x="59151" y="658974"/>
                </a:lnTo>
                <a:lnTo>
                  <a:pt x="57565" y="661240"/>
                </a:lnTo>
                <a:lnTo>
                  <a:pt x="56432" y="664187"/>
                </a:lnTo>
                <a:lnTo>
                  <a:pt x="55299" y="667133"/>
                </a:lnTo>
                <a:lnTo>
                  <a:pt x="54619" y="670533"/>
                </a:lnTo>
                <a:lnTo>
                  <a:pt x="54619" y="674385"/>
                </a:lnTo>
                <a:lnTo>
                  <a:pt x="54619" y="678012"/>
                </a:lnTo>
                <a:lnTo>
                  <a:pt x="55299" y="681638"/>
                </a:lnTo>
                <a:lnTo>
                  <a:pt x="56432" y="684584"/>
                </a:lnTo>
                <a:lnTo>
                  <a:pt x="57565" y="687530"/>
                </a:lnTo>
                <a:lnTo>
                  <a:pt x="59151" y="689797"/>
                </a:lnTo>
                <a:lnTo>
                  <a:pt x="60964" y="691157"/>
                </a:lnTo>
                <a:lnTo>
                  <a:pt x="62098" y="692063"/>
                </a:lnTo>
                <a:lnTo>
                  <a:pt x="63004" y="692516"/>
                </a:lnTo>
                <a:lnTo>
                  <a:pt x="64137" y="692743"/>
                </a:lnTo>
                <a:lnTo>
                  <a:pt x="65044" y="692743"/>
                </a:lnTo>
                <a:lnTo>
                  <a:pt x="610780" y="692743"/>
                </a:lnTo>
                <a:lnTo>
                  <a:pt x="611687" y="692743"/>
                </a:lnTo>
                <a:lnTo>
                  <a:pt x="612820" y="692516"/>
                </a:lnTo>
                <a:lnTo>
                  <a:pt x="613726" y="692063"/>
                </a:lnTo>
                <a:lnTo>
                  <a:pt x="614859" y="691157"/>
                </a:lnTo>
                <a:lnTo>
                  <a:pt x="616672" y="689797"/>
                </a:lnTo>
                <a:lnTo>
                  <a:pt x="618259" y="687530"/>
                </a:lnTo>
                <a:lnTo>
                  <a:pt x="619392" y="684584"/>
                </a:lnTo>
                <a:lnTo>
                  <a:pt x="620525" y="681638"/>
                </a:lnTo>
                <a:lnTo>
                  <a:pt x="621205" y="678012"/>
                </a:lnTo>
                <a:lnTo>
                  <a:pt x="621432" y="674385"/>
                </a:lnTo>
                <a:lnTo>
                  <a:pt x="621205" y="670533"/>
                </a:lnTo>
                <a:lnTo>
                  <a:pt x="620525" y="667133"/>
                </a:lnTo>
                <a:lnTo>
                  <a:pt x="619392" y="664187"/>
                </a:lnTo>
                <a:lnTo>
                  <a:pt x="618259" y="661240"/>
                </a:lnTo>
                <a:lnTo>
                  <a:pt x="616672" y="658974"/>
                </a:lnTo>
                <a:lnTo>
                  <a:pt x="614859" y="657614"/>
                </a:lnTo>
                <a:lnTo>
                  <a:pt x="613726" y="656708"/>
                </a:lnTo>
                <a:lnTo>
                  <a:pt x="612820" y="656254"/>
                </a:lnTo>
                <a:lnTo>
                  <a:pt x="611687" y="656028"/>
                </a:lnTo>
                <a:lnTo>
                  <a:pt x="610780" y="656028"/>
                </a:lnTo>
                <a:lnTo>
                  <a:pt x="65044" y="656028"/>
                </a:lnTo>
                <a:lnTo>
                  <a:pt x="64137" y="656028"/>
                </a:lnTo>
                <a:close/>
                <a:moveTo>
                  <a:pt x="65044" y="582144"/>
                </a:moveTo>
                <a:lnTo>
                  <a:pt x="64137" y="582371"/>
                </a:lnTo>
                <a:lnTo>
                  <a:pt x="63004" y="582598"/>
                </a:lnTo>
                <a:lnTo>
                  <a:pt x="62098" y="582824"/>
                </a:lnTo>
                <a:lnTo>
                  <a:pt x="60964" y="583504"/>
                </a:lnTo>
                <a:lnTo>
                  <a:pt x="59151" y="585091"/>
                </a:lnTo>
                <a:lnTo>
                  <a:pt x="57565" y="587357"/>
                </a:lnTo>
                <a:lnTo>
                  <a:pt x="56432" y="590303"/>
                </a:lnTo>
                <a:lnTo>
                  <a:pt x="55299" y="593249"/>
                </a:lnTo>
                <a:lnTo>
                  <a:pt x="54619" y="596876"/>
                </a:lnTo>
                <a:lnTo>
                  <a:pt x="54619" y="600502"/>
                </a:lnTo>
                <a:lnTo>
                  <a:pt x="54619" y="604355"/>
                </a:lnTo>
                <a:lnTo>
                  <a:pt x="55299" y="607528"/>
                </a:lnTo>
                <a:lnTo>
                  <a:pt x="56432" y="610927"/>
                </a:lnTo>
                <a:lnTo>
                  <a:pt x="57565" y="613420"/>
                </a:lnTo>
                <a:lnTo>
                  <a:pt x="59151" y="615913"/>
                </a:lnTo>
                <a:lnTo>
                  <a:pt x="60964" y="617500"/>
                </a:lnTo>
                <a:lnTo>
                  <a:pt x="62098" y="618180"/>
                </a:lnTo>
                <a:lnTo>
                  <a:pt x="63004" y="618633"/>
                </a:lnTo>
                <a:lnTo>
                  <a:pt x="64137" y="618859"/>
                </a:lnTo>
                <a:lnTo>
                  <a:pt x="65044" y="619086"/>
                </a:lnTo>
                <a:lnTo>
                  <a:pt x="610780" y="619086"/>
                </a:lnTo>
                <a:lnTo>
                  <a:pt x="611687" y="618859"/>
                </a:lnTo>
                <a:lnTo>
                  <a:pt x="612820" y="618633"/>
                </a:lnTo>
                <a:lnTo>
                  <a:pt x="613726" y="618180"/>
                </a:lnTo>
                <a:lnTo>
                  <a:pt x="614859" y="617500"/>
                </a:lnTo>
                <a:lnTo>
                  <a:pt x="616672" y="615913"/>
                </a:lnTo>
                <a:lnTo>
                  <a:pt x="618259" y="613420"/>
                </a:lnTo>
                <a:lnTo>
                  <a:pt x="619392" y="610927"/>
                </a:lnTo>
                <a:lnTo>
                  <a:pt x="620525" y="607528"/>
                </a:lnTo>
                <a:lnTo>
                  <a:pt x="621205" y="604355"/>
                </a:lnTo>
                <a:lnTo>
                  <a:pt x="621432" y="600502"/>
                </a:lnTo>
                <a:lnTo>
                  <a:pt x="621205" y="596876"/>
                </a:lnTo>
                <a:lnTo>
                  <a:pt x="620525" y="593249"/>
                </a:lnTo>
                <a:lnTo>
                  <a:pt x="619392" y="590303"/>
                </a:lnTo>
                <a:lnTo>
                  <a:pt x="618259" y="587357"/>
                </a:lnTo>
                <a:lnTo>
                  <a:pt x="616672" y="585091"/>
                </a:lnTo>
                <a:lnTo>
                  <a:pt x="614859" y="583504"/>
                </a:lnTo>
                <a:lnTo>
                  <a:pt x="613726" y="582824"/>
                </a:lnTo>
                <a:lnTo>
                  <a:pt x="612820" y="582598"/>
                </a:lnTo>
                <a:lnTo>
                  <a:pt x="611687" y="582371"/>
                </a:lnTo>
                <a:lnTo>
                  <a:pt x="610780" y="582144"/>
                </a:lnTo>
                <a:lnTo>
                  <a:pt x="65044" y="582144"/>
                </a:lnTo>
                <a:close/>
                <a:moveTo>
                  <a:pt x="65044" y="508034"/>
                </a:moveTo>
                <a:lnTo>
                  <a:pt x="64137" y="508487"/>
                </a:lnTo>
                <a:lnTo>
                  <a:pt x="63004" y="508714"/>
                </a:lnTo>
                <a:lnTo>
                  <a:pt x="62098" y="509167"/>
                </a:lnTo>
                <a:lnTo>
                  <a:pt x="60964" y="509621"/>
                </a:lnTo>
                <a:lnTo>
                  <a:pt x="59151" y="511434"/>
                </a:lnTo>
                <a:lnTo>
                  <a:pt x="57565" y="513700"/>
                </a:lnTo>
                <a:lnTo>
                  <a:pt x="56432" y="516420"/>
                </a:lnTo>
                <a:lnTo>
                  <a:pt x="55299" y="519593"/>
                </a:lnTo>
                <a:lnTo>
                  <a:pt x="54619" y="522992"/>
                </a:lnTo>
                <a:lnTo>
                  <a:pt x="54619" y="526845"/>
                </a:lnTo>
                <a:lnTo>
                  <a:pt x="54619" y="530471"/>
                </a:lnTo>
                <a:lnTo>
                  <a:pt x="55299" y="533871"/>
                </a:lnTo>
                <a:lnTo>
                  <a:pt x="56432" y="537044"/>
                </a:lnTo>
                <a:lnTo>
                  <a:pt x="57565" y="539763"/>
                </a:lnTo>
                <a:lnTo>
                  <a:pt x="59151" y="542256"/>
                </a:lnTo>
                <a:lnTo>
                  <a:pt x="60964" y="543616"/>
                </a:lnTo>
                <a:lnTo>
                  <a:pt x="62098" y="544523"/>
                </a:lnTo>
                <a:lnTo>
                  <a:pt x="63004" y="544749"/>
                </a:lnTo>
                <a:lnTo>
                  <a:pt x="64137" y="545203"/>
                </a:lnTo>
                <a:lnTo>
                  <a:pt x="65044" y="545203"/>
                </a:lnTo>
                <a:lnTo>
                  <a:pt x="610780" y="545203"/>
                </a:lnTo>
                <a:lnTo>
                  <a:pt x="611687" y="545203"/>
                </a:lnTo>
                <a:lnTo>
                  <a:pt x="612820" y="544749"/>
                </a:lnTo>
                <a:lnTo>
                  <a:pt x="613726" y="544523"/>
                </a:lnTo>
                <a:lnTo>
                  <a:pt x="614859" y="543616"/>
                </a:lnTo>
                <a:lnTo>
                  <a:pt x="616672" y="542256"/>
                </a:lnTo>
                <a:lnTo>
                  <a:pt x="618259" y="539763"/>
                </a:lnTo>
                <a:lnTo>
                  <a:pt x="619392" y="537044"/>
                </a:lnTo>
                <a:lnTo>
                  <a:pt x="620525" y="533871"/>
                </a:lnTo>
                <a:lnTo>
                  <a:pt x="621205" y="530471"/>
                </a:lnTo>
                <a:lnTo>
                  <a:pt x="621432" y="526845"/>
                </a:lnTo>
                <a:lnTo>
                  <a:pt x="621205" y="522992"/>
                </a:lnTo>
                <a:lnTo>
                  <a:pt x="620525" y="519593"/>
                </a:lnTo>
                <a:lnTo>
                  <a:pt x="619392" y="516420"/>
                </a:lnTo>
                <a:lnTo>
                  <a:pt x="618259" y="513700"/>
                </a:lnTo>
                <a:lnTo>
                  <a:pt x="616672" y="511434"/>
                </a:lnTo>
                <a:lnTo>
                  <a:pt x="614859" y="509621"/>
                </a:lnTo>
                <a:lnTo>
                  <a:pt x="613726" y="509167"/>
                </a:lnTo>
                <a:lnTo>
                  <a:pt x="612820" y="508714"/>
                </a:lnTo>
                <a:lnTo>
                  <a:pt x="611687" y="508487"/>
                </a:lnTo>
                <a:lnTo>
                  <a:pt x="610780" y="508034"/>
                </a:lnTo>
                <a:lnTo>
                  <a:pt x="65044" y="508034"/>
                </a:lnTo>
                <a:close/>
                <a:moveTo>
                  <a:pt x="57112" y="431884"/>
                </a:moveTo>
                <a:lnTo>
                  <a:pt x="56885" y="432111"/>
                </a:lnTo>
                <a:lnTo>
                  <a:pt x="56432" y="433244"/>
                </a:lnTo>
                <a:lnTo>
                  <a:pt x="55978" y="435057"/>
                </a:lnTo>
                <a:lnTo>
                  <a:pt x="55299" y="437323"/>
                </a:lnTo>
                <a:lnTo>
                  <a:pt x="54845" y="443216"/>
                </a:lnTo>
                <a:lnTo>
                  <a:pt x="54619" y="450242"/>
                </a:lnTo>
                <a:lnTo>
                  <a:pt x="54845" y="457494"/>
                </a:lnTo>
                <a:lnTo>
                  <a:pt x="55299" y="463387"/>
                </a:lnTo>
                <a:lnTo>
                  <a:pt x="55978" y="465653"/>
                </a:lnTo>
                <a:lnTo>
                  <a:pt x="56432" y="467240"/>
                </a:lnTo>
                <a:lnTo>
                  <a:pt x="56885" y="468146"/>
                </a:lnTo>
                <a:lnTo>
                  <a:pt x="57112" y="468826"/>
                </a:lnTo>
                <a:lnTo>
                  <a:pt x="57338" y="468826"/>
                </a:lnTo>
                <a:lnTo>
                  <a:pt x="209637" y="468826"/>
                </a:lnTo>
                <a:lnTo>
                  <a:pt x="210090" y="468826"/>
                </a:lnTo>
                <a:lnTo>
                  <a:pt x="210317" y="468146"/>
                </a:lnTo>
                <a:lnTo>
                  <a:pt x="210770" y="467240"/>
                </a:lnTo>
                <a:lnTo>
                  <a:pt x="211450" y="465653"/>
                </a:lnTo>
                <a:lnTo>
                  <a:pt x="211677" y="463387"/>
                </a:lnTo>
                <a:lnTo>
                  <a:pt x="212357" y="457494"/>
                </a:lnTo>
                <a:lnTo>
                  <a:pt x="212583" y="450242"/>
                </a:lnTo>
                <a:lnTo>
                  <a:pt x="212357" y="443216"/>
                </a:lnTo>
                <a:lnTo>
                  <a:pt x="211677" y="437323"/>
                </a:lnTo>
                <a:lnTo>
                  <a:pt x="211450" y="435057"/>
                </a:lnTo>
                <a:lnTo>
                  <a:pt x="210770" y="433244"/>
                </a:lnTo>
                <a:lnTo>
                  <a:pt x="210317" y="432111"/>
                </a:lnTo>
                <a:lnTo>
                  <a:pt x="210090" y="431884"/>
                </a:lnTo>
                <a:lnTo>
                  <a:pt x="209637" y="431884"/>
                </a:lnTo>
                <a:lnTo>
                  <a:pt x="57338" y="431884"/>
                </a:lnTo>
                <a:lnTo>
                  <a:pt x="57112" y="431884"/>
                </a:lnTo>
                <a:close/>
                <a:moveTo>
                  <a:pt x="492930" y="247629"/>
                </a:moveTo>
                <a:lnTo>
                  <a:pt x="492703" y="409447"/>
                </a:lnTo>
                <a:lnTo>
                  <a:pt x="573612" y="409447"/>
                </a:lnTo>
                <a:lnTo>
                  <a:pt x="654520" y="409221"/>
                </a:lnTo>
                <a:lnTo>
                  <a:pt x="573612" y="328311"/>
                </a:lnTo>
                <a:lnTo>
                  <a:pt x="492930" y="247629"/>
                </a:lnTo>
                <a:close/>
                <a:moveTo>
                  <a:pt x="0" y="214313"/>
                </a:moveTo>
                <a:lnTo>
                  <a:pt x="513101" y="214313"/>
                </a:lnTo>
                <a:lnTo>
                  <a:pt x="679450" y="380891"/>
                </a:lnTo>
                <a:lnTo>
                  <a:pt x="679450" y="1247776"/>
                </a:lnTo>
                <a:lnTo>
                  <a:pt x="0" y="1247776"/>
                </a:lnTo>
                <a:lnTo>
                  <a:pt x="0" y="214313"/>
                </a:lnTo>
                <a:close/>
                <a:moveTo>
                  <a:pt x="694441" y="33316"/>
                </a:moveTo>
                <a:lnTo>
                  <a:pt x="693988" y="195134"/>
                </a:lnTo>
                <a:lnTo>
                  <a:pt x="775069" y="195134"/>
                </a:lnTo>
                <a:lnTo>
                  <a:pt x="855924" y="195134"/>
                </a:lnTo>
                <a:lnTo>
                  <a:pt x="775069" y="114452"/>
                </a:lnTo>
                <a:lnTo>
                  <a:pt x="694441" y="33316"/>
                </a:lnTo>
                <a:close/>
                <a:moveTo>
                  <a:pt x="201613" y="0"/>
                </a:moveTo>
                <a:lnTo>
                  <a:pt x="714598" y="0"/>
                </a:lnTo>
                <a:lnTo>
                  <a:pt x="881063" y="166805"/>
                </a:lnTo>
                <a:lnTo>
                  <a:pt x="881063" y="1033463"/>
                </a:lnTo>
                <a:lnTo>
                  <a:pt x="739738" y="1033463"/>
                </a:lnTo>
                <a:lnTo>
                  <a:pt x="739738" y="337235"/>
                </a:lnTo>
                <a:lnTo>
                  <a:pt x="573272" y="170657"/>
                </a:lnTo>
                <a:lnTo>
                  <a:pt x="201613" y="170657"/>
                </a:lnTo>
                <a:lnTo>
                  <a:pt x="201613" y="0"/>
                </a:lnTo>
                <a:close/>
              </a:path>
            </a:pathLst>
          </a:custGeom>
          <a:solidFill>
            <a:srgbClr val="4B5C75"/>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cs typeface="+mn-ea"/>
              <a:sym typeface="+mn-lt"/>
            </a:endParaRPr>
          </a:p>
        </p:txBody>
      </p:sp>
      <p:sp>
        <p:nvSpPr>
          <p:cNvPr id="13" name="文本框 12"/>
          <p:cNvSpPr txBox="1"/>
          <p:nvPr/>
        </p:nvSpPr>
        <p:spPr>
          <a:xfrm>
            <a:off x="2815590" y="2045970"/>
            <a:ext cx="9212580" cy="2946400"/>
          </a:xfrm>
          <a:prstGeom prst="rect">
            <a:avLst/>
          </a:prstGeom>
          <a:noFill/>
        </p:spPr>
        <p:txBody>
          <a:bodyPr wrap="square" lIns="144145" tIns="136525" rIns="136525" bIns="136525" rtlCol="0">
            <a:noAutofit/>
          </a:bodyPr>
          <a:lstStyle/>
          <a:p>
            <a:pPr marL="342900" indent="-342900" latinLnBrk="1">
              <a:buFont typeface="Arial" panose="020B0604020202020204" pitchFamily="34" charset="0"/>
              <a:buChar char="•"/>
            </a:pPr>
            <a:r>
              <a:rPr lang="en-US" altLang="zh-CN" sz="2000" b="1" dirty="0">
                <a:sym typeface="+mn-ea"/>
              </a:rPr>
              <a:t>40) </a:t>
            </a:r>
            <a:r>
              <a:rPr lang="zh-CN" altLang="zh-CN" sz="2000" b="1" dirty="0">
                <a:sym typeface="+mn-ea"/>
              </a:rPr>
              <a:t>现场未设置应急喷淋和洗眼设施</a:t>
            </a:r>
            <a:endParaRPr lang="zh-CN" altLang="zh-CN" sz="2000" b="1" dirty="0"/>
          </a:p>
          <a:p>
            <a:pPr marL="342900" indent="-342900" latinLnBrk="1">
              <a:buFont typeface="Arial" panose="020B0604020202020204" pitchFamily="34" charset="0"/>
              <a:buChar char="•"/>
            </a:pPr>
            <a:r>
              <a:rPr lang="en-US" altLang="zh-CN" sz="2000" b="1" dirty="0">
                <a:sym typeface="+mn-ea"/>
              </a:rPr>
              <a:t>41) </a:t>
            </a:r>
            <a:r>
              <a:rPr lang="zh-CN" altLang="zh-CN" sz="2000" b="1" dirty="0">
                <a:sym typeface="+mn-ea"/>
              </a:rPr>
              <a:t>没有防止物料错装措施如乙酸乙酯装入汽油槽罐</a:t>
            </a:r>
            <a:endParaRPr lang="zh-CN" altLang="zh-CN" sz="2000" b="1" dirty="0"/>
          </a:p>
          <a:p>
            <a:pPr marL="342900" indent="-342900" latinLnBrk="1">
              <a:buFont typeface="Arial" panose="020B0604020202020204" pitchFamily="34" charset="0"/>
              <a:buChar char="•"/>
            </a:pPr>
            <a:r>
              <a:rPr lang="en-US" altLang="zh-CN" sz="2000" b="1" dirty="0">
                <a:sym typeface="+mn-ea"/>
              </a:rPr>
              <a:t>42) </a:t>
            </a:r>
            <a:r>
              <a:rPr lang="zh-CN" altLang="zh-CN" sz="2000" b="1" dirty="0">
                <a:sym typeface="+mn-ea"/>
              </a:rPr>
              <a:t>站在汽油桶上电焊</a:t>
            </a:r>
            <a:endParaRPr lang="zh-CN" altLang="zh-CN" sz="2000" b="1" dirty="0"/>
          </a:p>
          <a:p>
            <a:pPr marL="342900" indent="-342900" latinLnBrk="1">
              <a:buFont typeface="Arial" panose="020B0604020202020204" pitchFamily="34" charset="0"/>
              <a:buChar char="•"/>
            </a:pPr>
            <a:r>
              <a:rPr lang="en-US" altLang="zh-CN" sz="2000" b="1" dirty="0">
                <a:sym typeface="+mn-ea"/>
              </a:rPr>
              <a:t>43) </a:t>
            </a:r>
            <a:r>
              <a:rPr lang="zh-CN" altLang="zh-CN" sz="2000" b="1" dirty="0">
                <a:sym typeface="+mn-ea"/>
              </a:rPr>
              <a:t>未经清洗，切割汽油桶或焊接贮槽</a:t>
            </a:r>
            <a:endParaRPr lang="zh-CN" altLang="zh-CN" sz="2000" b="1" dirty="0"/>
          </a:p>
          <a:p>
            <a:pPr marL="342900" indent="-342900" latinLnBrk="1">
              <a:buFont typeface="Arial" panose="020B0604020202020204" pitchFamily="34" charset="0"/>
              <a:buChar char="•"/>
            </a:pPr>
            <a:r>
              <a:rPr lang="en-US" altLang="zh-CN" sz="2000" b="1" dirty="0">
                <a:sym typeface="+mn-ea"/>
              </a:rPr>
              <a:t>44) </a:t>
            </a:r>
            <a:r>
              <a:rPr lang="zh-CN" altLang="zh-CN" sz="2000" b="1" dirty="0">
                <a:sym typeface="+mn-ea"/>
              </a:rPr>
              <a:t>液氨、氯乙烯贮罐超装</a:t>
            </a:r>
            <a:endParaRPr lang="zh-CN" altLang="zh-CN" sz="2000" b="1" dirty="0"/>
          </a:p>
          <a:p>
            <a:pPr marL="342900" indent="-342900" latinLnBrk="1">
              <a:buFont typeface="Arial" panose="020B0604020202020204" pitchFamily="34" charset="0"/>
              <a:buChar char="•"/>
            </a:pPr>
            <a:r>
              <a:rPr lang="en-US" altLang="zh-CN" sz="2000" b="1" dirty="0">
                <a:sym typeface="+mn-ea"/>
              </a:rPr>
              <a:t>45) </a:t>
            </a:r>
            <a:r>
              <a:rPr lang="zh-CN" altLang="zh-CN" sz="2000" b="1" dirty="0">
                <a:sym typeface="+mn-ea"/>
              </a:rPr>
              <a:t>槽车卸料时，堵塞消防通道及侵占通行道路（断路作业）</a:t>
            </a:r>
            <a:endParaRPr lang="zh-CN" altLang="zh-CN" sz="2000" b="1" dirty="0"/>
          </a:p>
          <a:p>
            <a:pPr marL="342900" indent="-342900" latinLnBrk="1">
              <a:buFont typeface="Arial" panose="020B0604020202020204" pitchFamily="34" charset="0"/>
              <a:buChar char="•"/>
            </a:pPr>
            <a:r>
              <a:rPr lang="en-US" altLang="zh-CN" sz="2000" b="1" dirty="0">
                <a:sym typeface="+mn-ea"/>
              </a:rPr>
              <a:t>46) </a:t>
            </a:r>
            <a:r>
              <a:rPr lang="zh-CN" altLang="zh-CN" sz="2000" b="1" dirty="0">
                <a:sym typeface="+mn-ea"/>
              </a:rPr>
              <a:t>收料员离开卸料现场</a:t>
            </a:r>
            <a:endParaRPr lang="zh-CN" altLang="zh-CN" sz="2000" b="1" dirty="0"/>
          </a:p>
          <a:p>
            <a:pPr marL="342900" indent="-342900" latinLnBrk="1">
              <a:buFont typeface="Arial" panose="020B0604020202020204" pitchFamily="34" charset="0"/>
              <a:buChar char="•"/>
            </a:pPr>
            <a:r>
              <a:rPr lang="en-US" altLang="zh-CN" sz="2000" b="1" dirty="0">
                <a:sym typeface="+mn-ea"/>
              </a:rPr>
              <a:t>47) </a:t>
            </a:r>
            <a:r>
              <a:rPr lang="zh-CN" altLang="zh-CN" sz="2000" b="1" dirty="0">
                <a:sym typeface="+mn-ea"/>
              </a:rPr>
              <a:t>装卸现场使用铁制、塑料等易产生火花的工具</a:t>
            </a:r>
            <a:endParaRPr lang="zh-CN" altLang="zh-CN" sz="2000" b="1" dirty="0"/>
          </a:p>
          <a:p>
            <a:pPr marL="342900" indent="-342900" latinLnBrk="1">
              <a:buFont typeface="Arial" panose="020B0604020202020204" pitchFamily="34" charset="0"/>
              <a:buChar char="•"/>
            </a:pPr>
            <a:r>
              <a:rPr lang="en-US" altLang="zh-CN" sz="2000" b="1" dirty="0">
                <a:sym typeface="+mn-ea"/>
              </a:rPr>
              <a:t>48) </a:t>
            </a:r>
            <a:r>
              <a:rPr lang="zh-CN" altLang="zh-CN" sz="2000" b="1" dirty="0">
                <a:sym typeface="+mn-ea"/>
              </a:rPr>
              <a:t>由罐区送入车间的物料贮槽没有操作记录</a:t>
            </a:r>
            <a:endParaRPr lang="zh-CN" altLang="zh-CN" sz="2000" b="1" spc="400" dirty="0">
              <a:solidFill>
                <a:schemeClr val="tx1"/>
              </a:solidFill>
              <a:uFillTx/>
              <a:cs typeface="+mn-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anim calcmode="lin" valueType="num">
                                      <p:cBhvr>
                                        <p:cTn id="14" dur="1000" fill="hold"/>
                                        <p:tgtEl>
                                          <p:spTgt spid="29"/>
                                        </p:tgtEl>
                                        <p:attrNameLst>
                                          <p:attrName>ppt_x</p:attrName>
                                        </p:attrNameLst>
                                      </p:cBhvr>
                                      <p:tavLst>
                                        <p:tav tm="0">
                                          <p:val>
                                            <p:strVal val="#ppt_x"/>
                                          </p:val>
                                        </p:tav>
                                        <p:tav tm="100000">
                                          <p:val>
                                            <p:strVal val="#ppt_x"/>
                                          </p:val>
                                        </p:tav>
                                      </p:tavLst>
                                    </p:anim>
                                    <p:anim calcmode="lin" valueType="num">
                                      <p:cBhvr>
                                        <p:cTn id="15" dur="1000" fill="hold"/>
                                        <p:tgtEl>
                                          <p:spTgt spid="2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1" presetClass="entr" presetSubtype="0" fill="hold" grpId="0" nodeType="afterEffect">
                                  <p:stCondLst>
                                    <p:cond delay="0"/>
                                  </p:stCondLst>
                                  <p:iterate type="lt">
                                    <p:tmPct val="8000"/>
                                  </p:iterate>
                                  <p:childTnLst>
                                    <p:set>
                                      <p:cBhvr>
                                        <p:cTn id="18" dur="1" fill="hold">
                                          <p:stCondLst>
                                            <p:cond delay="0"/>
                                          </p:stCondLst>
                                        </p:cTn>
                                        <p:tgtEl>
                                          <p:spTgt spid="27"/>
                                        </p:tgtEl>
                                        <p:attrNameLst>
                                          <p:attrName>style.visibility</p:attrName>
                                        </p:attrNameLst>
                                      </p:cBhvr>
                                      <p:to>
                                        <p:strVal val="visible"/>
                                      </p:to>
                                    </p:set>
                                    <p:anim calcmode="lin" valueType="num">
                                      <p:cBhvr>
                                        <p:cTn id="19"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27"/>
                                        </p:tgtEl>
                                        <p:attrNameLst>
                                          <p:attrName>ppt_y</p:attrName>
                                        </p:attrNameLst>
                                      </p:cBhvr>
                                      <p:tavLst>
                                        <p:tav tm="0">
                                          <p:val>
                                            <p:strVal val="#ppt_y"/>
                                          </p:val>
                                        </p:tav>
                                        <p:tav tm="100000">
                                          <p:val>
                                            <p:strVal val="#ppt_y"/>
                                          </p:val>
                                        </p:tav>
                                      </p:tavLst>
                                    </p:anim>
                                    <p:anim calcmode="lin" valueType="num">
                                      <p:cBhvr>
                                        <p:cTn id="21"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2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par>
                          <p:cTn id="29" fill="hold">
                            <p:stCondLst>
                              <p:cond delay="2819"/>
                            </p:stCondLst>
                            <p:childTnLst>
                              <p:par>
                                <p:cTn id="30" presetID="22" presetClass="entr" presetSubtype="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319"/>
                            </p:stCondLst>
                            <p:childTnLst>
                              <p:par>
                                <p:cTn id="34" presetID="22" presetClass="entr" presetSubtype="2"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right)">
                                      <p:cBhvr>
                                        <p:cTn id="36" dur="500"/>
                                        <p:tgtEl>
                                          <p:spTgt spid="11"/>
                                        </p:tgtEl>
                                      </p:cBhvr>
                                    </p:animEffect>
                                  </p:childTnLst>
                                </p:cTn>
                              </p:par>
                            </p:childTnLst>
                          </p:cTn>
                        </p:par>
                        <p:par>
                          <p:cTn id="37" fill="hold">
                            <p:stCondLst>
                              <p:cond delay="3819"/>
                            </p:stCondLst>
                            <p:childTnLst>
                              <p:par>
                                <p:cTn id="38" presetID="22" presetClass="entr" presetSubtype="1"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up)">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bldLvl="0" animBg="1"/>
      <p:bldP spid="12" grpId="0" bldLvl="0" animBg="1"/>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436677" y="2080515"/>
            <a:ext cx="7724078" cy="3242818"/>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内容占位符 2"/>
          <p:cNvSpPr>
            <a:spLocks noGrp="1"/>
          </p:cNvSpPr>
          <p:nvPr/>
        </p:nvSpPr>
        <p:spPr>
          <a:xfrm>
            <a:off x="5009414" y="2356237"/>
            <a:ext cx="6631150" cy="2414419"/>
          </a:xfrm>
          <a:prstGeom prst="rect">
            <a:avLst/>
          </a:prstGeom>
        </p:spPr>
        <p:txBody>
          <a:bodyPr vert="horz" lIns="91440" tIns="45720" rIns="91440" bIns="45720"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atinLnBrk="1"/>
            <a:r>
              <a:rPr lang="en-US" altLang="zh-CN" sz="1600" b="1" dirty="0">
                <a:solidFill>
                  <a:schemeClr val="bg1"/>
                </a:solidFill>
                <a:sym typeface="+mn-ea"/>
              </a:rPr>
              <a:t>1) </a:t>
            </a:r>
            <a:r>
              <a:rPr lang="zh-CN" altLang="zh-CN" sz="1600" b="1" dirty="0">
                <a:solidFill>
                  <a:schemeClr val="bg1"/>
                </a:solidFill>
                <a:sym typeface="+mn-ea"/>
              </a:rPr>
              <a:t>腐蚀、垫圈老化等引起泄漏</a:t>
            </a:r>
            <a:endParaRPr lang="zh-CN" altLang="zh-CN" sz="1600" b="1" dirty="0">
              <a:solidFill>
                <a:schemeClr val="bg1"/>
              </a:solidFill>
            </a:endParaRPr>
          </a:p>
          <a:p>
            <a:pPr latinLnBrk="1"/>
            <a:r>
              <a:rPr lang="en-US" altLang="zh-CN" sz="1600" b="1" dirty="0">
                <a:solidFill>
                  <a:schemeClr val="bg1"/>
                </a:solidFill>
                <a:sym typeface="+mn-ea"/>
              </a:rPr>
              <a:t>2) </a:t>
            </a:r>
            <a:r>
              <a:rPr lang="zh-CN" altLang="zh-CN" sz="1600" b="1" dirty="0">
                <a:solidFill>
                  <a:schemeClr val="bg1"/>
                </a:solidFill>
                <a:sym typeface="+mn-ea"/>
              </a:rPr>
              <a:t>冷凝后物料温度过高</a:t>
            </a:r>
            <a:endParaRPr lang="zh-CN" altLang="zh-CN" sz="1600" b="1" dirty="0">
              <a:solidFill>
                <a:schemeClr val="bg1"/>
              </a:solidFill>
            </a:endParaRPr>
          </a:p>
          <a:p>
            <a:pPr latinLnBrk="1"/>
            <a:r>
              <a:rPr lang="en-US" altLang="zh-CN" sz="1600" b="1" dirty="0">
                <a:solidFill>
                  <a:schemeClr val="bg1"/>
                </a:solidFill>
                <a:sym typeface="+mn-ea"/>
              </a:rPr>
              <a:t>3) </a:t>
            </a:r>
            <a:r>
              <a:rPr lang="zh-CN" altLang="zh-CN" sz="1600" b="1" dirty="0">
                <a:solidFill>
                  <a:schemeClr val="bg1"/>
                </a:solidFill>
                <a:sym typeface="+mn-ea"/>
              </a:rPr>
              <a:t>换热介质层被淤泥、微生物堵塞（电子除垢、清洗杀菌）</a:t>
            </a:r>
            <a:endParaRPr lang="zh-CN" altLang="zh-CN" sz="1600" b="1" dirty="0">
              <a:solidFill>
                <a:schemeClr val="bg1"/>
              </a:solidFill>
            </a:endParaRPr>
          </a:p>
          <a:p>
            <a:pPr latinLnBrk="1"/>
            <a:r>
              <a:rPr lang="en-US" altLang="zh-CN" sz="1600" b="1" dirty="0">
                <a:solidFill>
                  <a:schemeClr val="bg1"/>
                </a:solidFill>
                <a:sym typeface="+mn-ea"/>
              </a:rPr>
              <a:t>4) </a:t>
            </a:r>
            <a:r>
              <a:rPr lang="zh-CN" altLang="zh-CN" sz="1600" b="1" dirty="0">
                <a:solidFill>
                  <a:schemeClr val="bg1"/>
                </a:solidFill>
                <a:sym typeface="+mn-ea"/>
              </a:rPr>
              <a:t>高温表面没有防护</a:t>
            </a:r>
            <a:endParaRPr lang="zh-CN" altLang="zh-CN" sz="1600" b="1" dirty="0">
              <a:solidFill>
                <a:schemeClr val="bg1"/>
              </a:solidFill>
            </a:endParaRPr>
          </a:p>
          <a:p>
            <a:pPr latinLnBrk="1"/>
            <a:r>
              <a:rPr lang="en-US" altLang="zh-CN" sz="1600" b="1" dirty="0">
                <a:solidFill>
                  <a:schemeClr val="bg1"/>
                </a:solidFill>
                <a:sym typeface="+mn-ea"/>
              </a:rPr>
              <a:t>5) </a:t>
            </a:r>
            <a:r>
              <a:rPr lang="zh-CN" altLang="zh-CN" sz="1600" b="1" dirty="0">
                <a:solidFill>
                  <a:schemeClr val="bg1"/>
                </a:solidFill>
                <a:sym typeface="+mn-ea"/>
              </a:rPr>
              <a:t>冷却高温液体（如</a:t>
            </a:r>
            <a:r>
              <a:rPr lang="en-US" altLang="zh-CN" sz="1600" b="1" dirty="0">
                <a:solidFill>
                  <a:schemeClr val="bg1"/>
                </a:solidFill>
                <a:sym typeface="+mn-ea"/>
              </a:rPr>
              <a:t>150℃</a:t>
            </a:r>
            <a:r>
              <a:rPr lang="zh-CN" altLang="zh-CN" sz="1600" b="1" dirty="0">
                <a:solidFill>
                  <a:schemeClr val="bg1"/>
                </a:solidFill>
                <a:sym typeface="+mn-ea"/>
              </a:rPr>
              <a:t>）时，冷却水进出阀未开，或冷却水量不够</a:t>
            </a:r>
            <a:endParaRPr lang="zh-CN" altLang="zh-CN" sz="1600" b="1" dirty="0">
              <a:solidFill>
                <a:schemeClr val="bg1"/>
              </a:solidFill>
            </a:endParaRPr>
          </a:p>
          <a:p>
            <a:pPr latinLnBrk="1"/>
            <a:r>
              <a:rPr lang="en-US" altLang="zh-CN" sz="1600" b="1" dirty="0">
                <a:solidFill>
                  <a:schemeClr val="bg1"/>
                </a:solidFill>
                <a:sym typeface="+mn-ea"/>
              </a:rPr>
              <a:t>6) </a:t>
            </a:r>
            <a:r>
              <a:rPr lang="zh-CN" altLang="zh-CN" sz="1600" b="1" dirty="0">
                <a:solidFill>
                  <a:schemeClr val="bg1"/>
                </a:solidFill>
                <a:sym typeface="+mn-ea"/>
              </a:rPr>
              <a:t>蒸发器等在初次使用时，急速升温</a:t>
            </a:r>
            <a:endParaRPr lang="zh-CN" altLang="zh-CN" sz="1600" b="1" dirty="0">
              <a:solidFill>
                <a:schemeClr val="bg1"/>
              </a:solidFill>
            </a:endParaRPr>
          </a:p>
          <a:p>
            <a:pPr latinLnBrk="1"/>
            <a:r>
              <a:rPr lang="en-US" altLang="zh-CN" sz="1600" b="1" dirty="0">
                <a:solidFill>
                  <a:schemeClr val="bg1"/>
                </a:solidFill>
                <a:sym typeface="+mn-ea"/>
              </a:rPr>
              <a:t>7) </a:t>
            </a:r>
            <a:r>
              <a:rPr lang="zh-CN" altLang="zh-CN" sz="1600" b="1" dirty="0">
                <a:solidFill>
                  <a:schemeClr val="bg1"/>
                </a:solidFill>
                <a:sym typeface="+mn-ea"/>
              </a:rPr>
              <a:t>换热器未考虑防震措施，使与其连接管道因震动造成松动泄漏</a:t>
            </a:r>
            <a:endParaRPr lang="zh-CN" altLang="zh-CN" sz="1600" b="1" dirty="0">
              <a:solidFill>
                <a:schemeClr val="bg1"/>
              </a:solidFill>
              <a:cs typeface="+mn-ea"/>
              <a:sym typeface="+mn-ea"/>
            </a:endParaRPr>
          </a:p>
        </p:txBody>
      </p:sp>
      <p:sp>
        <p:nvSpPr>
          <p:cNvPr id="17" name="文本框 16"/>
          <p:cNvSpPr txBox="1"/>
          <p:nvPr/>
        </p:nvSpPr>
        <p:spPr>
          <a:xfrm>
            <a:off x="975712" y="237490"/>
            <a:ext cx="7139588" cy="629920"/>
          </a:xfrm>
          <a:prstGeom prst="rect">
            <a:avLst/>
          </a:prstGeom>
          <a:noFill/>
        </p:spPr>
        <p:txBody>
          <a:bodyPr wrap="square" rtlCol="0">
            <a:spAutoFit/>
          </a:bodyPr>
          <a:lstStyle/>
          <a:p>
            <a:r>
              <a:rPr lang="zh-CN" altLang="zh-CN" sz="3500" b="1" dirty="0">
                <a:sym typeface="+mn-ea"/>
              </a:rPr>
              <a:t>冷凝器、再沸器</a:t>
            </a:r>
            <a:endParaRPr lang="zh-CN" altLang="zh-CN" sz="3500" b="1" dirty="0">
              <a:solidFill>
                <a:schemeClr val="tx2">
                  <a:lumMod val="75000"/>
                </a:schemeClr>
              </a:solidFill>
              <a:cs typeface="+mn-ea"/>
              <a:sym typeface="+mn-ea"/>
            </a:endParaRPr>
          </a:p>
        </p:txBody>
      </p:sp>
      <p:sp>
        <p:nvSpPr>
          <p:cNvPr id="19" name="矩形 18"/>
          <p:cNvSpPr/>
          <p:nvPr/>
        </p:nvSpPr>
        <p:spPr>
          <a:xfrm>
            <a:off x="818832" y="142878"/>
            <a:ext cx="157374" cy="814384"/>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0" name="组合 19"/>
          <p:cNvGrpSpPr/>
          <p:nvPr/>
        </p:nvGrpSpPr>
        <p:grpSpPr>
          <a:xfrm>
            <a:off x="-5080" y="57155"/>
            <a:ext cx="704847" cy="1014730"/>
            <a:chOff x="-4764" y="57152"/>
            <a:chExt cx="704852" cy="1014734"/>
          </a:xfrm>
        </p:grpSpPr>
        <p:sp>
          <p:nvSpPr>
            <p:cNvPr id="22" name="矩形 21"/>
            <p:cNvSpPr/>
            <p:nvPr/>
          </p:nvSpPr>
          <p:spPr>
            <a:xfrm>
              <a:off x="-4764" y="142875"/>
              <a:ext cx="704852" cy="814388"/>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文本框 23"/>
            <p:cNvSpPr txBox="1"/>
            <p:nvPr/>
          </p:nvSpPr>
          <p:spPr>
            <a:xfrm>
              <a:off x="124255" y="57152"/>
              <a:ext cx="332509" cy="1014734"/>
            </a:xfrm>
            <a:prstGeom prst="rect">
              <a:avLst/>
            </a:prstGeom>
            <a:noFill/>
          </p:spPr>
          <p:txBody>
            <a:bodyPr wrap="square" rtlCol="0">
              <a:spAutoFit/>
            </a:bodyPr>
            <a:lstStyle/>
            <a:p>
              <a:r>
                <a:rPr lang="en-US" altLang="zh-CN" sz="6000" dirty="0">
                  <a:solidFill>
                    <a:schemeClr val="bg1"/>
                  </a:solidFill>
                  <a:cs typeface="+mn-ea"/>
                  <a:sym typeface="+mn-lt"/>
                </a:rPr>
                <a:t>3</a:t>
              </a:r>
              <a:endParaRPr lang="en-US" altLang="zh-CN" sz="6000" dirty="0">
                <a:solidFill>
                  <a:schemeClr val="bg1"/>
                </a:solidFill>
                <a:cs typeface="+mn-ea"/>
                <a:sym typeface="+mn-lt"/>
              </a:endParaRPr>
            </a:p>
          </p:txBody>
        </p:sp>
      </p:grpSp>
      <p:grpSp>
        <p:nvGrpSpPr>
          <p:cNvPr id="10" name="a0581987-3793-4b23-a5e8-bf3725094de9"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247304" y="2164957"/>
            <a:ext cx="3755418" cy="2926866"/>
            <a:chOff x="3065463" y="1389062"/>
            <a:chExt cx="5756275" cy="4486277"/>
          </a:xfrm>
        </p:grpSpPr>
        <p:sp>
          <p:nvSpPr>
            <p:cNvPr id="11" name="işḻíḋe"/>
            <p:cNvSpPr/>
            <p:nvPr/>
          </p:nvSpPr>
          <p:spPr bwMode="auto">
            <a:xfrm>
              <a:off x="7112001" y="1770063"/>
              <a:ext cx="811213" cy="119063"/>
            </a:xfrm>
            <a:custGeom>
              <a:avLst/>
              <a:gdLst>
                <a:gd name="T0" fmla="*/ 4 w 511"/>
                <a:gd name="T1" fmla="*/ 75 h 75"/>
                <a:gd name="T2" fmla="*/ 0 w 511"/>
                <a:gd name="T3" fmla="*/ 46 h 75"/>
                <a:gd name="T4" fmla="*/ 508 w 511"/>
                <a:gd name="T5" fmla="*/ 0 h 75"/>
                <a:gd name="T6" fmla="*/ 511 w 511"/>
                <a:gd name="T7" fmla="*/ 29 h 75"/>
                <a:gd name="T8" fmla="*/ 4 w 511"/>
                <a:gd name="T9" fmla="*/ 75 h 75"/>
              </a:gdLst>
              <a:ahLst/>
              <a:cxnLst>
                <a:cxn ang="0">
                  <a:pos x="T0" y="T1"/>
                </a:cxn>
                <a:cxn ang="0">
                  <a:pos x="T2" y="T3"/>
                </a:cxn>
                <a:cxn ang="0">
                  <a:pos x="T4" y="T5"/>
                </a:cxn>
                <a:cxn ang="0">
                  <a:pos x="T6" y="T7"/>
                </a:cxn>
                <a:cxn ang="0">
                  <a:pos x="T8" y="T9"/>
                </a:cxn>
              </a:cxnLst>
              <a:rect l="0" t="0" r="r" b="b"/>
              <a:pathLst>
                <a:path w="511" h="75">
                  <a:moveTo>
                    <a:pt x="4" y="75"/>
                  </a:moveTo>
                  <a:lnTo>
                    <a:pt x="0" y="46"/>
                  </a:lnTo>
                  <a:lnTo>
                    <a:pt x="508" y="0"/>
                  </a:lnTo>
                  <a:lnTo>
                    <a:pt x="511" y="29"/>
                  </a:lnTo>
                  <a:lnTo>
                    <a:pt x="4" y="75"/>
                  </a:ln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 name="ï$ḷïḓê"/>
            <p:cNvSpPr/>
            <p:nvPr/>
          </p:nvSpPr>
          <p:spPr bwMode="auto">
            <a:xfrm>
              <a:off x="7112001" y="1954213"/>
              <a:ext cx="811213" cy="117475"/>
            </a:xfrm>
            <a:custGeom>
              <a:avLst/>
              <a:gdLst>
                <a:gd name="T0" fmla="*/ 508 w 511"/>
                <a:gd name="T1" fmla="*/ 74 h 74"/>
                <a:gd name="T2" fmla="*/ 0 w 511"/>
                <a:gd name="T3" fmla="*/ 29 h 74"/>
                <a:gd name="T4" fmla="*/ 4 w 511"/>
                <a:gd name="T5" fmla="*/ 0 h 74"/>
                <a:gd name="T6" fmla="*/ 511 w 511"/>
                <a:gd name="T7" fmla="*/ 45 h 74"/>
                <a:gd name="T8" fmla="*/ 508 w 511"/>
                <a:gd name="T9" fmla="*/ 74 h 74"/>
              </a:gdLst>
              <a:ahLst/>
              <a:cxnLst>
                <a:cxn ang="0">
                  <a:pos x="T0" y="T1"/>
                </a:cxn>
                <a:cxn ang="0">
                  <a:pos x="T2" y="T3"/>
                </a:cxn>
                <a:cxn ang="0">
                  <a:pos x="T4" y="T5"/>
                </a:cxn>
                <a:cxn ang="0">
                  <a:pos x="T6" y="T7"/>
                </a:cxn>
                <a:cxn ang="0">
                  <a:pos x="T8" y="T9"/>
                </a:cxn>
              </a:cxnLst>
              <a:rect l="0" t="0" r="r" b="b"/>
              <a:pathLst>
                <a:path w="511" h="74">
                  <a:moveTo>
                    <a:pt x="508" y="74"/>
                  </a:moveTo>
                  <a:lnTo>
                    <a:pt x="0" y="29"/>
                  </a:lnTo>
                  <a:lnTo>
                    <a:pt x="4" y="0"/>
                  </a:lnTo>
                  <a:lnTo>
                    <a:pt x="511" y="45"/>
                  </a:lnTo>
                  <a:lnTo>
                    <a:pt x="508" y="74"/>
                  </a:ln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 name="ïs1ïḍe"/>
            <p:cNvSpPr/>
            <p:nvPr/>
          </p:nvSpPr>
          <p:spPr bwMode="auto">
            <a:xfrm>
              <a:off x="7051676" y="1827213"/>
              <a:ext cx="176213" cy="173038"/>
            </a:xfrm>
            <a:prstGeom prst="ellipse">
              <a:avLst/>
            </a:pr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 name="íSľïdê"/>
            <p:cNvSpPr/>
            <p:nvPr/>
          </p:nvSpPr>
          <p:spPr bwMode="auto">
            <a:xfrm>
              <a:off x="7691438" y="1793876"/>
              <a:ext cx="46038" cy="234950"/>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5" name="îs1iḋê"/>
            <p:cNvSpPr/>
            <p:nvPr/>
          </p:nvSpPr>
          <p:spPr bwMode="auto">
            <a:xfrm>
              <a:off x="7461251" y="1843088"/>
              <a:ext cx="46038" cy="163513"/>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6" name="íṩľïḍê"/>
            <p:cNvSpPr/>
            <p:nvPr/>
          </p:nvSpPr>
          <p:spPr bwMode="auto">
            <a:xfrm>
              <a:off x="7118351" y="1925638"/>
              <a:ext cx="22225" cy="192563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8" name="iṧľïdê"/>
            <p:cNvSpPr/>
            <p:nvPr/>
          </p:nvSpPr>
          <p:spPr bwMode="auto">
            <a:xfrm>
              <a:off x="3065463" y="3800476"/>
              <a:ext cx="857250" cy="1689100"/>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1" name="ísliḑê"/>
            <p:cNvSpPr/>
            <p:nvPr/>
          </p:nvSpPr>
          <p:spPr bwMode="auto">
            <a:xfrm>
              <a:off x="3195638" y="4760913"/>
              <a:ext cx="496888"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3" name="ï$1ïdè"/>
            <p:cNvSpPr/>
            <p:nvPr/>
          </p:nvSpPr>
          <p:spPr bwMode="auto">
            <a:xfrm>
              <a:off x="3195638" y="5094288"/>
              <a:ext cx="496888"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5" name="îśḻiḑe"/>
            <p:cNvSpPr/>
            <p:nvPr/>
          </p:nvSpPr>
          <p:spPr bwMode="auto">
            <a:xfrm>
              <a:off x="3263901" y="2244726"/>
              <a:ext cx="71438" cy="169068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6" name="iṣḻïḑè"/>
            <p:cNvSpPr/>
            <p:nvPr/>
          </p:nvSpPr>
          <p:spPr bwMode="auto">
            <a:xfrm>
              <a:off x="3549651" y="2244726"/>
              <a:ext cx="68263" cy="169068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7" name="íSļiḓé"/>
            <p:cNvSpPr/>
            <p:nvPr/>
          </p:nvSpPr>
          <p:spPr bwMode="auto">
            <a:xfrm>
              <a:off x="3267076" y="2244726"/>
              <a:ext cx="350838" cy="69850"/>
            </a:xfrm>
            <a:custGeom>
              <a:avLst/>
              <a:gdLst>
                <a:gd name="T0" fmla="*/ 0 w 122"/>
                <a:gd name="T1" fmla="*/ 12 h 24"/>
                <a:gd name="T2" fmla="*/ 0 w 122"/>
                <a:gd name="T3" fmla="*/ 12 h 24"/>
                <a:gd name="T4" fmla="*/ 13 w 122"/>
                <a:gd name="T5" fmla="*/ 0 h 24"/>
                <a:gd name="T6" fmla="*/ 110 w 122"/>
                <a:gd name="T7" fmla="*/ 0 h 24"/>
                <a:gd name="T8" fmla="*/ 122 w 122"/>
                <a:gd name="T9" fmla="*/ 12 h 24"/>
                <a:gd name="T10" fmla="*/ 122 w 122"/>
                <a:gd name="T11" fmla="*/ 12 h 24"/>
                <a:gd name="T12" fmla="*/ 110 w 122"/>
                <a:gd name="T13" fmla="*/ 24 h 24"/>
                <a:gd name="T14" fmla="*/ 13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4"/>
                    <a:pt x="110" y="24"/>
                  </a:cubicBezTo>
                  <a:cubicBezTo>
                    <a:pt x="13" y="24"/>
                    <a:pt x="13" y="24"/>
                    <a:pt x="13" y="24"/>
                  </a:cubicBezTo>
                  <a:cubicBezTo>
                    <a:pt x="6"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 name="îṣḻíḍê"/>
            <p:cNvSpPr/>
            <p:nvPr/>
          </p:nvSpPr>
          <p:spPr bwMode="auto">
            <a:xfrm>
              <a:off x="3267076" y="2497138"/>
              <a:ext cx="350838" cy="73025"/>
            </a:xfrm>
            <a:custGeom>
              <a:avLst/>
              <a:gdLst>
                <a:gd name="T0" fmla="*/ 0 w 122"/>
                <a:gd name="T1" fmla="*/ 13 h 25"/>
                <a:gd name="T2" fmla="*/ 0 w 122"/>
                <a:gd name="T3" fmla="*/ 13 h 25"/>
                <a:gd name="T4" fmla="*/ 13 w 122"/>
                <a:gd name="T5" fmla="*/ 0 h 25"/>
                <a:gd name="T6" fmla="*/ 110 w 122"/>
                <a:gd name="T7" fmla="*/ 0 h 25"/>
                <a:gd name="T8" fmla="*/ 122 w 122"/>
                <a:gd name="T9" fmla="*/ 13 h 25"/>
                <a:gd name="T10" fmla="*/ 122 w 122"/>
                <a:gd name="T11" fmla="*/ 13 h 25"/>
                <a:gd name="T12" fmla="*/ 110 w 122"/>
                <a:gd name="T13" fmla="*/ 25 h 25"/>
                <a:gd name="T14" fmla="*/ 13 w 122"/>
                <a:gd name="T15" fmla="*/ 25 h 25"/>
                <a:gd name="T16" fmla="*/ 0 w 122"/>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3"/>
                  </a:moveTo>
                  <a:cubicBezTo>
                    <a:pt x="0" y="13"/>
                    <a:pt x="0" y="13"/>
                    <a:pt x="0" y="13"/>
                  </a:cubicBezTo>
                  <a:cubicBezTo>
                    <a:pt x="0" y="6"/>
                    <a:pt x="6" y="0"/>
                    <a:pt x="13" y="0"/>
                  </a:cubicBezTo>
                  <a:cubicBezTo>
                    <a:pt x="110" y="0"/>
                    <a:pt x="110" y="0"/>
                    <a:pt x="110" y="0"/>
                  </a:cubicBezTo>
                  <a:cubicBezTo>
                    <a:pt x="117" y="0"/>
                    <a:pt x="122" y="6"/>
                    <a:pt x="122" y="13"/>
                  </a:cubicBezTo>
                  <a:cubicBezTo>
                    <a:pt x="122" y="13"/>
                    <a:pt x="122" y="13"/>
                    <a:pt x="122" y="13"/>
                  </a:cubicBezTo>
                  <a:cubicBezTo>
                    <a:pt x="122" y="19"/>
                    <a:pt x="117" y="25"/>
                    <a:pt x="110" y="25"/>
                  </a:cubicBezTo>
                  <a:cubicBezTo>
                    <a:pt x="13" y="25"/>
                    <a:pt x="13" y="25"/>
                    <a:pt x="13" y="25"/>
                  </a:cubicBezTo>
                  <a:cubicBezTo>
                    <a:pt x="6" y="25"/>
                    <a:pt x="0" y="19"/>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 name="îṥľiḍe"/>
            <p:cNvSpPr/>
            <p:nvPr/>
          </p:nvSpPr>
          <p:spPr bwMode="auto">
            <a:xfrm>
              <a:off x="3267076" y="2754313"/>
              <a:ext cx="350838" cy="71438"/>
            </a:xfrm>
            <a:custGeom>
              <a:avLst/>
              <a:gdLst>
                <a:gd name="T0" fmla="*/ 0 w 122"/>
                <a:gd name="T1" fmla="*/ 12 h 25"/>
                <a:gd name="T2" fmla="*/ 0 w 122"/>
                <a:gd name="T3" fmla="*/ 12 h 25"/>
                <a:gd name="T4" fmla="*/ 13 w 122"/>
                <a:gd name="T5" fmla="*/ 0 h 25"/>
                <a:gd name="T6" fmla="*/ 110 w 122"/>
                <a:gd name="T7" fmla="*/ 0 h 25"/>
                <a:gd name="T8" fmla="*/ 122 w 122"/>
                <a:gd name="T9" fmla="*/ 12 h 25"/>
                <a:gd name="T10" fmla="*/ 122 w 122"/>
                <a:gd name="T11" fmla="*/ 12 h 25"/>
                <a:gd name="T12" fmla="*/ 110 w 122"/>
                <a:gd name="T13" fmla="*/ 25 h 25"/>
                <a:gd name="T14" fmla="*/ 13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5"/>
                    <a:pt x="110" y="25"/>
                  </a:cubicBezTo>
                  <a:cubicBezTo>
                    <a:pt x="13" y="25"/>
                    <a:pt x="13" y="25"/>
                    <a:pt x="13" y="25"/>
                  </a:cubicBezTo>
                  <a:cubicBezTo>
                    <a:pt x="6"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 name="ïṡlïḋe"/>
            <p:cNvSpPr/>
            <p:nvPr/>
          </p:nvSpPr>
          <p:spPr bwMode="auto">
            <a:xfrm>
              <a:off x="3267076" y="3006726"/>
              <a:ext cx="350838" cy="71438"/>
            </a:xfrm>
            <a:custGeom>
              <a:avLst/>
              <a:gdLst>
                <a:gd name="T0" fmla="*/ 0 w 122"/>
                <a:gd name="T1" fmla="*/ 13 h 25"/>
                <a:gd name="T2" fmla="*/ 0 w 122"/>
                <a:gd name="T3" fmla="*/ 13 h 25"/>
                <a:gd name="T4" fmla="*/ 13 w 122"/>
                <a:gd name="T5" fmla="*/ 0 h 25"/>
                <a:gd name="T6" fmla="*/ 110 w 122"/>
                <a:gd name="T7" fmla="*/ 0 h 25"/>
                <a:gd name="T8" fmla="*/ 122 w 122"/>
                <a:gd name="T9" fmla="*/ 13 h 25"/>
                <a:gd name="T10" fmla="*/ 122 w 122"/>
                <a:gd name="T11" fmla="*/ 13 h 25"/>
                <a:gd name="T12" fmla="*/ 110 w 122"/>
                <a:gd name="T13" fmla="*/ 25 h 25"/>
                <a:gd name="T14" fmla="*/ 13 w 122"/>
                <a:gd name="T15" fmla="*/ 25 h 25"/>
                <a:gd name="T16" fmla="*/ 0 w 122"/>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3"/>
                  </a:moveTo>
                  <a:cubicBezTo>
                    <a:pt x="0" y="13"/>
                    <a:pt x="0" y="13"/>
                    <a:pt x="0" y="13"/>
                  </a:cubicBezTo>
                  <a:cubicBezTo>
                    <a:pt x="0" y="6"/>
                    <a:pt x="6" y="0"/>
                    <a:pt x="13" y="0"/>
                  </a:cubicBezTo>
                  <a:cubicBezTo>
                    <a:pt x="110" y="0"/>
                    <a:pt x="110" y="0"/>
                    <a:pt x="110" y="0"/>
                  </a:cubicBezTo>
                  <a:cubicBezTo>
                    <a:pt x="117" y="0"/>
                    <a:pt x="122" y="6"/>
                    <a:pt x="122" y="13"/>
                  </a:cubicBezTo>
                  <a:cubicBezTo>
                    <a:pt x="122" y="13"/>
                    <a:pt x="122" y="13"/>
                    <a:pt x="122" y="13"/>
                  </a:cubicBezTo>
                  <a:cubicBezTo>
                    <a:pt x="122" y="20"/>
                    <a:pt x="117" y="25"/>
                    <a:pt x="110" y="25"/>
                  </a:cubicBezTo>
                  <a:cubicBezTo>
                    <a:pt x="13" y="25"/>
                    <a:pt x="13" y="25"/>
                    <a:pt x="13" y="25"/>
                  </a:cubicBezTo>
                  <a:cubicBezTo>
                    <a:pt x="6" y="25"/>
                    <a:pt x="0" y="20"/>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 name="ïSliḓé"/>
            <p:cNvSpPr/>
            <p:nvPr/>
          </p:nvSpPr>
          <p:spPr bwMode="auto">
            <a:xfrm>
              <a:off x="3267076" y="3262313"/>
              <a:ext cx="350838" cy="71438"/>
            </a:xfrm>
            <a:custGeom>
              <a:avLst/>
              <a:gdLst>
                <a:gd name="T0" fmla="*/ 0 w 122"/>
                <a:gd name="T1" fmla="*/ 12 h 25"/>
                <a:gd name="T2" fmla="*/ 0 w 122"/>
                <a:gd name="T3" fmla="*/ 12 h 25"/>
                <a:gd name="T4" fmla="*/ 13 w 122"/>
                <a:gd name="T5" fmla="*/ 0 h 25"/>
                <a:gd name="T6" fmla="*/ 110 w 122"/>
                <a:gd name="T7" fmla="*/ 0 h 25"/>
                <a:gd name="T8" fmla="*/ 122 w 122"/>
                <a:gd name="T9" fmla="*/ 12 h 25"/>
                <a:gd name="T10" fmla="*/ 122 w 122"/>
                <a:gd name="T11" fmla="*/ 12 h 25"/>
                <a:gd name="T12" fmla="*/ 110 w 122"/>
                <a:gd name="T13" fmla="*/ 25 h 25"/>
                <a:gd name="T14" fmla="*/ 13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6"/>
                    <a:pt x="6" y="0"/>
                    <a:pt x="13" y="0"/>
                  </a:cubicBezTo>
                  <a:cubicBezTo>
                    <a:pt x="110" y="0"/>
                    <a:pt x="110" y="0"/>
                    <a:pt x="110" y="0"/>
                  </a:cubicBezTo>
                  <a:cubicBezTo>
                    <a:pt x="117" y="0"/>
                    <a:pt x="122" y="6"/>
                    <a:pt x="122" y="12"/>
                  </a:cubicBezTo>
                  <a:cubicBezTo>
                    <a:pt x="122" y="12"/>
                    <a:pt x="122" y="12"/>
                    <a:pt x="122" y="12"/>
                  </a:cubicBezTo>
                  <a:cubicBezTo>
                    <a:pt x="122" y="19"/>
                    <a:pt x="117" y="25"/>
                    <a:pt x="110" y="25"/>
                  </a:cubicBezTo>
                  <a:cubicBezTo>
                    <a:pt x="13" y="25"/>
                    <a:pt x="13" y="25"/>
                    <a:pt x="13" y="25"/>
                  </a:cubicBezTo>
                  <a:cubicBezTo>
                    <a:pt x="6"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2" name="iṩļïḓé"/>
            <p:cNvSpPr/>
            <p:nvPr/>
          </p:nvSpPr>
          <p:spPr bwMode="auto">
            <a:xfrm>
              <a:off x="3267076" y="3517901"/>
              <a:ext cx="350838" cy="69850"/>
            </a:xfrm>
            <a:custGeom>
              <a:avLst/>
              <a:gdLst>
                <a:gd name="T0" fmla="*/ 0 w 122"/>
                <a:gd name="T1" fmla="*/ 12 h 24"/>
                <a:gd name="T2" fmla="*/ 0 w 122"/>
                <a:gd name="T3" fmla="*/ 12 h 24"/>
                <a:gd name="T4" fmla="*/ 13 w 122"/>
                <a:gd name="T5" fmla="*/ 0 h 24"/>
                <a:gd name="T6" fmla="*/ 110 w 122"/>
                <a:gd name="T7" fmla="*/ 0 h 24"/>
                <a:gd name="T8" fmla="*/ 122 w 122"/>
                <a:gd name="T9" fmla="*/ 12 h 24"/>
                <a:gd name="T10" fmla="*/ 122 w 122"/>
                <a:gd name="T11" fmla="*/ 12 h 24"/>
                <a:gd name="T12" fmla="*/ 110 w 122"/>
                <a:gd name="T13" fmla="*/ 24 h 24"/>
                <a:gd name="T14" fmla="*/ 13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4"/>
                    <a:pt x="110" y="24"/>
                  </a:cubicBezTo>
                  <a:cubicBezTo>
                    <a:pt x="13" y="24"/>
                    <a:pt x="13" y="24"/>
                    <a:pt x="13" y="24"/>
                  </a:cubicBezTo>
                  <a:cubicBezTo>
                    <a:pt x="6"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3" name="íṥľíḋè"/>
            <p:cNvSpPr/>
            <p:nvPr/>
          </p:nvSpPr>
          <p:spPr bwMode="auto">
            <a:xfrm>
              <a:off x="3971926" y="1652588"/>
              <a:ext cx="71438" cy="169068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4" name="íSḻiḑe"/>
            <p:cNvSpPr/>
            <p:nvPr/>
          </p:nvSpPr>
          <p:spPr bwMode="auto">
            <a:xfrm>
              <a:off x="4257676" y="1652588"/>
              <a:ext cx="68263" cy="169068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5" name="îšlïḋe"/>
            <p:cNvSpPr/>
            <p:nvPr/>
          </p:nvSpPr>
          <p:spPr bwMode="auto">
            <a:xfrm>
              <a:off x="3975101" y="1652588"/>
              <a:ext cx="350838" cy="71438"/>
            </a:xfrm>
            <a:custGeom>
              <a:avLst/>
              <a:gdLst>
                <a:gd name="T0" fmla="*/ 0 w 122"/>
                <a:gd name="T1" fmla="*/ 12 h 25"/>
                <a:gd name="T2" fmla="*/ 0 w 122"/>
                <a:gd name="T3" fmla="*/ 12 h 25"/>
                <a:gd name="T4" fmla="*/ 13 w 122"/>
                <a:gd name="T5" fmla="*/ 0 h 25"/>
                <a:gd name="T6" fmla="*/ 110 w 122"/>
                <a:gd name="T7" fmla="*/ 0 h 25"/>
                <a:gd name="T8" fmla="*/ 122 w 122"/>
                <a:gd name="T9" fmla="*/ 12 h 25"/>
                <a:gd name="T10" fmla="*/ 122 w 122"/>
                <a:gd name="T11" fmla="*/ 12 h 25"/>
                <a:gd name="T12" fmla="*/ 110 w 122"/>
                <a:gd name="T13" fmla="*/ 25 h 25"/>
                <a:gd name="T14" fmla="*/ 13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6"/>
                    <a:pt x="6" y="0"/>
                    <a:pt x="13" y="0"/>
                  </a:cubicBezTo>
                  <a:cubicBezTo>
                    <a:pt x="110" y="0"/>
                    <a:pt x="110" y="0"/>
                    <a:pt x="110" y="0"/>
                  </a:cubicBezTo>
                  <a:cubicBezTo>
                    <a:pt x="117" y="0"/>
                    <a:pt x="122" y="6"/>
                    <a:pt x="122" y="12"/>
                  </a:cubicBezTo>
                  <a:cubicBezTo>
                    <a:pt x="122" y="12"/>
                    <a:pt x="122" y="12"/>
                    <a:pt x="122" y="12"/>
                  </a:cubicBezTo>
                  <a:cubicBezTo>
                    <a:pt x="122" y="19"/>
                    <a:pt x="117" y="25"/>
                    <a:pt x="110" y="25"/>
                  </a:cubicBezTo>
                  <a:cubicBezTo>
                    <a:pt x="13" y="25"/>
                    <a:pt x="13" y="25"/>
                    <a:pt x="13" y="25"/>
                  </a:cubicBezTo>
                  <a:cubicBezTo>
                    <a:pt x="6"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 name="iṩḷíḍê"/>
            <p:cNvSpPr/>
            <p:nvPr/>
          </p:nvSpPr>
          <p:spPr bwMode="auto">
            <a:xfrm>
              <a:off x="3975101" y="1908176"/>
              <a:ext cx="350838" cy="69850"/>
            </a:xfrm>
            <a:custGeom>
              <a:avLst/>
              <a:gdLst>
                <a:gd name="T0" fmla="*/ 0 w 122"/>
                <a:gd name="T1" fmla="*/ 12 h 24"/>
                <a:gd name="T2" fmla="*/ 0 w 122"/>
                <a:gd name="T3" fmla="*/ 12 h 24"/>
                <a:gd name="T4" fmla="*/ 13 w 122"/>
                <a:gd name="T5" fmla="*/ 0 h 24"/>
                <a:gd name="T6" fmla="*/ 110 w 122"/>
                <a:gd name="T7" fmla="*/ 0 h 24"/>
                <a:gd name="T8" fmla="*/ 122 w 122"/>
                <a:gd name="T9" fmla="*/ 12 h 24"/>
                <a:gd name="T10" fmla="*/ 122 w 122"/>
                <a:gd name="T11" fmla="*/ 12 h 24"/>
                <a:gd name="T12" fmla="*/ 110 w 122"/>
                <a:gd name="T13" fmla="*/ 24 h 24"/>
                <a:gd name="T14" fmla="*/ 13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4"/>
                    <a:pt x="110" y="24"/>
                  </a:cubicBezTo>
                  <a:cubicBezTo>
                    <a:pt x="13" y="24"/>
                    <a:pt x="13" y="24"/>
                    <a:pt x="13" y="24"/>
                  </a:cubicBezTo>
                  <a:cubicBezTo>
                    <a:pt x="6"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 name="îṩḻíḍê"/>
            <p:cNvSpPr/>
            <p:nvPr/>
          </p:nvSpPr>
          <p:spPr bwMode="auto">
            <a:xfrm>
              <a:off x="3975101" y="2162176"/>
              <a:ext cx="350838" cy="71438"/>
            </a:xfrm>
            <a:custGeom>
              <a:avLst/>
              <a:gdLst>
                <a:gd name="T0" fmla="*/ 0 w 122"/>
                <a:gd name="T1" fmla="*/ 12 h 25"/>
                <a:gd name="T2" fmla="*/ 0 w 122"/>
                <a:gd name="T3" fmla="*/ 12 h 25"/>
                <a:gd name="T4" fmla="*/ 13 w 122"/>
                <a:gd name="T5" fmla="*/ 0 h 25"/>
                <a:gd name="T6" fmla="*/ 110 w 122"/>
                <a:gd name="T7" fmla="*/ 0 h 25"/>
                <a:gd name="T8" fmla="*/ 122 w 122"/>
                <a:gd name="T9" fmla="*/ 12 h 25"/>
                <a:gd name="T10" fmla="*/ 122 w 122"/>
                <a:gd name="T11" fmla="*/ 12 h 25"/>
                <a:gd name="T12" fmla="*/ 110 w 122"/>
                <a:gd name="T13" fmla="*/ 25 h 25"/>
                <a:gd name="T14" fmla="*/ 13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6"/>
                    <a:pt x="6" y="0"/>
                    <a:pt x="13" y="0"/>
                  </a:cubicBezTo>
                  <a:cubicBezTo>
                    <a:pt x="110" y="0"/>
                    <a:pt x="110" y="0"/>
                    <a:pt x="110" y="0"/>
                  </a:cubicBezTo>
                  <a:cubicBezTo>
                    <a:pt x="117" y="0"/>
                    <a:pt x="122" y="6"/>
                    <a:pt x="122" y="12"/>
                  </a:cubicBezTo>
                  <a:cubicBezTo>
                    <a:pt x="122" y="12"/>
                    <a:pt x="122" y="12"/>
                    <a:pt x="122" y="12"/>
                  </a:cubicBezTo>
                  <a:cubicBezTo>
                    <a:pt x="122" y="19"/>
                    <a:pt x="117" y="25"/>
                    <a:pt x="110" y="25"/>
                  </a:cubicBezTo>
                  <a:cubicBezTo>
                    <a:pt x="13" y="25"/>
                    <a:pt x="13" y="25"/>
                    <a:pt x="13" y="25"/>
                  </a:cubicBezTo>
                  <a:cubicBezTo>
                    <a:pt x="6"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8" name="iŝḻïďê"/>
            <p:cNvSpPr/>
            <p:nvPr/>
          </p:nvSpPr>
          <p:spPr bwMode="auto">
            <a:xfrm>
              <a:off x="3975101" y="2417763"/>
              <a:ext cx="350838" cy="68263"/>
            </a:xfrm>
            <a:custGeom>
              <a:avLst/>
              <a:gdLst>
                <a:gd name="T0" fmla="*/ 0 w 122"/>
                <a:gd name="T1" fmla="*/ 12 h 24"/>
                <a:gd name="T2" fmla="*/ 0 w 122"/>
                <a:gd name="T3" fmla="*/ 12 h 24"/>
                <a:gd name="T4" fmla="*/ 13 w 122"/>
                <a:gd name="T5" fmla="*/ 0 h 24"/>
                <a:gd name="T6" fmla="*/ 110 w 122"/>
                <a:gd name="T7" fmla="*/ 0 h 24"/>
                <a:gd name="T8" fmla="*/ 122 w 122"/>
                <a:gd name="T9" fmla="*/ 12 h 24"/>
                <a:gd name="T10" fmla="*/ 122 w 122"/>
                <a:gd name="T11" fmla="*/ 12 h 24"/>
                <a:gd name="T12" fmla="*/ 110 w 122"/>
                <a:gd name="T13" fmla="*/ 24 h 24"/>
                <a:gd name="T14" fmla="*/ 13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4"/>
                    <a:pt x="110" y="24"/>
                  </a:cubicBezTo>
                  <a:cubicBezTo>
                    <a:pt x="13" y="24"/>
                    <a:pt x="13" y="24"/>
                    <a:pt x="13" y="24"/>
                  </a:cubicBezTo>
                  <a:cubicBezTo>
                    <a:pt x="6"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9" name="îṡlïḑe"/>
            <p:cNvSpPr/>
            <p:nvPr/>
          </p:nvSpPr>
          <p:spPr bwMode="auto">
            <a:xfrm>
              <a:off x="3975101" y="2670176"/>
              <a:ext cx="350838" cy="71438"/>
            </a:xfrm>
            <a:custGeom>
              <a:avLst/>
              <a:gdLst>
                <a:gd name="T0" fmla="*/ 0 w 122"/>
                <a:gd name="T1" fmla="*/ 13 h 25"/>
                <a:gd name="T2" fmla="*/ 0 w 122"/>
                <a:gd name="T3" fmla="*/ 13 h 25"/>
                <a:gd name="T4" fmla="*/ 13 w 122"/>
                <a:gd name="T5" fmla="*/ 0 h 25"/>
                <a:gd name="T6" fmla="*/ 110 w 122"/>
                <a:gd name="T7" fmla="*/ 0 h 25"/>
                <a:gd name="T8" fmla="*/ 122 w 122"/>
                <a:gd name="T9" fmla="*/ 13 h 25"/>
                <a:gd name="T10" fmla="*/ 122 w 122"/>
                <a:gd name="T11" fmla="*/ 13 h 25"/>
                <a:gd name="T12" fmla="*/ 110 w 122"/>
                <a:gd name="T13" fmla="*/ 25 h 25"/>
                <a:gd name="T14" fmla="*/ 13 w 122"/>
                <a:gd name="T15" fmla="*/ 25 h 25"/>
                <a:gd name="T16" fmla="*/ 0 w 122"/>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3"/>
                  </a:moveTo>
                  <a:cubicBezTo>
                    <a:pt x="0" y="13"/>
                    <a:pt x="0" y="13"/>
                    <a:pt x="0" y="13"/>
                  </a:cubicBezTo>
                  <a:cubicBezTo>
                    <a:pt x="0" y="6"/>
                    <a:pt x="6" y="0"/>
                    <a:pt x="13" y="0"/>
                  </a:cubicBezTo>
                  <a:cubicBezTo>
                    <a:pt x="110" y="0"/>
                    <a:pt x="110" y="0"/>
                    <a:pt x="110" y="0"/>
                  </a:cubicBezTo>
                  <a:cubicBezTo>
                    <a:pt x="117" y="0"/>
                    <a:pt x="122" y="6"/>
                    <a:pt x="122" y="13"/>
                  </a:cubicBezTo>
                  <a:cubicBezTo>
                    <a:pt x="122" y="13"/>
                    <a:pt x="122" y="13"/>
                    <a:pt x="122" y="13"/>
                  </a:cubicBezTo>
                  <a:cubicBezTo>
                    <a:pt x="122" y="19"/>
                    <a:pt x="117" y="25"/>
                    <a:pt x="110" y="25"/>
                  </a:cubicBezTo>
                  <a:cubicBezTo>
                    <a:pt x="13" y="25"/>
                    <a:pt x="13" y="25"/>
                    <a:pt x="13" y="25"/>
                  </a:cubicBezTo>
                  <a:cubicBezTo>
                    <a:pt x="6" y="25"/>
                    <a:pt x="0" y="19"/>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 name="íṣľiḑê"/>
            <p:cNvSpPr/>
            <p:nvPr/>
          </p:nvSpPr>
          <p:spPr bwMode="auto">
            <a:xfrm>
              <a:off x="3975101" y="2925763"/>
              <a:ext cx="350838" cy="69850"/>
            </a:xfrm>
            <a:custGeom>
              <a:avLst/>
              <a:gdLst>
                <a:gd name="T0" fmla="*/ 0 w 122"/>
                <a:gd name="T1" fmla="*/ 12 h 24"/>
                <a:gd name="T2" fmla="*/ 0 w 122"/>
                <a:gd name="T3" fmla="*/ 12 h 24"/>
                <a:gd name="T4" fmla="*/ 13 w 122"/>
                <a:gd name="T5" fmla="*/ 0 h 24"/>
                <a:gd name="T6" fmla="*/ 110 w 122"/>
                <a:gd name="T7" fmla="*/ 0 h 24"/>
                <a:gd name="T8" fmla="*/ 122 w 122"/>
                <a:gd name="T9" fmla="*/ 12 h 24"/>
                <a:gd name="T10" fmla="*/ 122 w 122"/>
                <a:gd name="T11" fmla="*/ 12 h 24"/>
                <a:gd name="T12" fmla="*/ 110 w 122"/>
                <a:gd name="T13" fmla="*/ 24 h 24"/>
                <a:gd name="T14" fmla="*/ 13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4"/>
                    <a:pt x="110" y="24"/>
                  </a:cubicBezTo>
                  <a:cubicBezTo>
                    <a:pt x="13" y="24"/>
                    <a:pt x="13" y="24"/>
                    <a:pt x="13" y="24"/>
                  </a:cubicBezTo>
                  <a:cubicBezTo>
                    <a:pt x="6"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 name="iślîḓe"/>
            <p:cNvSpPr/>
            <p:nvPr/>
          </p:nvSpPr>
          <p:spPr bwMode="auto">
            <a:xfrm>
              <a:off x="4714876" y="1871663"/>
              <a:ext cx="71438" cy="1689100"/>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2" name="ïṧ1îďé"/>
            <p:cNvSpPr/>
            <p:nvPr/>
          </p:nvSpPr>
          <p:spPr bwMode="auto">
            <a:xfrm>
              <a:off x="4999038" y="1871663"/>
              <a:ext cx="69850" cy="1689100"/>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3" name="ísļïďê"/>
            <p:cNvSpPr/>
            <p:nvPr/>
          </p:nvSpPr>
          <p:spPr bwMode="auto">
            <a:xfrm>
              <a:off x="4721226" y="1871663"/>
              <a:ext cx="347663" cy="71438"/>
            </a:xfrm>
            <a:custGeom>
              <a:avLst/>
              <a:gdLst>
                <a:gd name="T0" fmla="*/ 0 w 121"/>
                <a:gd name="T1" fmla="*/ 12 h 25"/>
                <a:gd name="T2" fmla="*/ 0 w 121"/>
                <a:gd name="T3" fmla="*/ 12 h 25"/>
                <a:gd name="T4" fmla="*/ 12 w 121"/>
                <a:gd name="T5" fmla="*/ 0 h 25"/>
                <a:gd name="T6" fmla="*/ 109 w 121"/>
                <a:gd name="T7" fmla="*/ 0 h 25"/>
                <a:gd name="T8" fmla="*/ 121 w 121"/>
                <a:gd name="T9" fmla="*/ 12 h 25"/>
                <a:gd name="T10" fmla="*/ 121 w 121"/>
                <a:gd name="T11" fmla="*/ 12 h 25"/>
                <a:gd name="T12" fmla="*/ 109 w 121"/>
                <a:gd name="T13" fmla="*/ 25 h 25"/>
                <a:gd name="T14" fmla="*/ 12 w 121"/>
                <a:gd name="T15" fmla="*/ 25 h 25"/>
                <a:gd name="T16" fmla="*/ 0 w 121"/>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25">
                  <a:moveTo>
                    <a:pt x="0" y="12"/>
                  </a:moveTo>
                  <a:cubicBezTo>
                    <a:pt x="0" y="12"/>
                    <a:pt x="0" y="12"/>
                    <a:pt x="0" y="12"/>
                  </a:cubicBezTo>
                  <a:cubicBezTo>
                    <a:pt x="0" y="6"/>
                    <a:pt x="5" y="0"/>
                    <a:pt x="12" y="0"/>
                  </a:cubicBezTo>
                  <a:cubicBezTo>
                    <a:pt x="109" y="0"/>
                    <a:pt x="109" y="0"/>
                    <a:pt x="109" y="0"/>
                  </a:cubicBezTo>
                  <a:cubicBezTo>
                    <a:pt x="116" y="0"/>
                    <a:pt x="121" y="6"/>
                    <a:pt x="121" y="12"/>
                  </a:cubicBezTo>
                  <a:cubicBezTo>
                    <a:pt x="121" y="12"/>
                    <a:pt x="121" y="12"/>
                    <a:pt x="121" y="12"/>
                  </a:cubicBezTo>
                  <a:cubicBezTo>
                    <a:pt x="121" y="19"/>
                    <a:pt x="116" y="25"/>
                    <a:pt x="109" y="25"/>
                  </a:cubicBezTo>
                  <a:cubicBezTo>
                    <a:pt x="12" y="25"/>
                    <a:pt x="12" y="25"/>
                    <a:pt x="12" y="25"/>
                  </a:cubicBezTo>
                  <a:cubicBezTo>
                    <a:pt x="5"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4" name="iṧḻídê"/>
            <p:cNvSpPr/>
            <p:nvPr/>
          </p:nvSpPr>
          <p:spPr bwMode="auto">
            <a:xfrm>
              <a:off x="4721226" y="2127251"/>
              <a:ext cx="347663" cy="68263"/>
            </a:xfrm>
            <a:custGeom>
              <a:avLst/>
              <a:gdLst>
                <a:gd name="T0" fmla="*/ 0 w 121"/>
                <a:gd name="T1" fmla="*/ 12 h 24"/>
                <a:gd name="T2" fmla="*/ 0 w 121"/>
                <a:gd name="T3" fmla="*/ 12 h 24"/>
                <a:gd name="T4" fmla="*/ 12 w 121"/>
                <a:gd name="T5" fmla="*/ 0 h 24"/>
                <a:gd name="T6" fmla="*/ 109 w 121"/>
                <a:gd name="T7" fmla="*/ 0 h 24"/>
                <a:gd name="T8" fmla="*/ 121 w 121"/>
                <a:gd name="T9" fmla="*/ 12 h 24"/>
                <a:gd name="T10" fmla="*/ 121 w 121"/>
                <a:gd name="T11" fmla="*/ 12 h 24"/>
                <a:gd name="T12" fmla="*/ 109 w 121"/>
                <a:gd name="T13" fmla="*/ 24 h 24"/>
                <a:gd name="T14" fmla="*/ 12 w 121"/>
                <a:gd name="T15" fmla="*/ 24 h 24"/>
                <a:gd name="T16" fmla="*/ 0 w 121"/>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24">
                  <a:moveTo>
                    <a:pt x="0" y="12"/>
                  </a:moveTo>
                  <a:cubicBezTo>
                    <a:pt x="0" y="12"/>
                    <a:pt x="0" y="12"/>
                    <a:pt x="0" y="12"/>
                  </a:cubicBezTo>
                  <a:cubicBezTo>
                    <a:pt x="0" y="5"/>
                    <a:pt x="5" y="0"/>
                    <a:pt x="12" y="0"/>
                  </a:cubicBezTo>
                  <a:cubicBezTo>
                    <a:pt x="109" y="0"/>
                    <a:pt x="109" y="0"/>
                    <a:pt x="109" y="0"/>
                  </a:cubicBezTo>
                  <a:cubicBezTo>
                    <a:pt x="116" y="0"/>
                    <a:pt x="121" y="5"/>
                    <a:pt x="121" y="12"/>
                  </a:cubicBezTo>
                  <a:cubicBezTo>
                    <a:pt x="121" y="12"/>
                    <a:pt x="121" y="12"/>
                    <a:pt x="121" y="12"/>
                  </a:cubicBezTo>
                  <a:cubicBezTo>
                    <a:pt x="121" y="19"/>
                    <a:pt x="116" y="24"/>
                    <a:pt x="109" y="24"/>
                  </a:cubicBezTo>
                  <a:cubicBezTo>
                    <a:pt x="12" y="24"/>
                    <a:pt x="12" y="24"/>
                    <a:pt x="12" y="24"/>
                  </a:cubicBezTo>
                  <a:cubicBezTo>
                    <a:pt x="5"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5" name="ï$ḻîḋê"/>
            <p:cNvSpPr/>
            <p:nvPr/>
          </p:nvSpPr>
          <p:spPr bwMode="auto">
            <a:xfrm>
              <a:off x="4721226" y="2379663"/>
              <a:ext cx="347663" cy="71438"/>
            </a:xfrm>
            <a:custGeom>
              <a:avLst/>
              <a:gdLst>
                <a:gd name="T0" fmla="*/ 0 w 121"/>
                <a:gd name="T1" fmla="*/ 12 h 25"/>
                <a:gd name="T2" fmla="*/ 0 w 121"/>
                <a:gd name="T3" fmla="*/ 12 h 25"/>
                <a:gd name="T4" fmla="*/ 12 w 121"/>
                <a:gd name="T5" fmla="*/ 0 h 25"/>
                <a:gd name="T6" fmla="*/ 109 w 121"/>
                <a:gd name="T7" fmla="*/ 0 h 25"/>
                <a:gd name="T8" fmla="*/ 121 w 121"/>
                <a:gd name="T9" fmla="*/ 12 h 25"/>
                <a:gd name="T10" fmla="*/ 121 w 121"/>
                <a:gd name="T11" fmla="*/ 12 h 25"/>
                <a:gd name="T12" fmla="*/ 109 w 121"/>
                <a:gd name="T13" fmla="*/ 25 h 25"/>
                <a:gd name="T14" fmla="*/ 12 w 121"/>
                <a:gd name="T15" fmla="*/ 25 h 25"/>
                <a:gd name="T16" fmla="*/ 0 w 121"/>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25">
                  <a:moveTo>
                    <a:pt x="0" y="12"/>
                  </a:moveTo>
                  <a:cubicBezTo>
                    <a:pt x="0" y="12"/>
                    <a:pt x="0" y="12"/>
                    <a:pt x="0" y="12"/>
                  </a:cubicBezTo>
                  <a:cubicBezTo>
                    <a:pt x="0" y="6"/>
                    <a:pt x="5" y="0"/>
                    <a:pt x="12" y="0"/>
                  </a:cubicBezTo>
                  <a:cubicBezTo>
                    <a:pt x="109" y="0"/>
                    <a:pt x="109" y="0"/>
                    <a:pt x="109" y="0"/>
                  </a:cubicBezTo>
                  <a:cubicBezTo>
                    <a:pt x="116" y="0"/>
                    <a:pt x="121" y="6"/>
                    <a:pt x="121" y="12"/>
                  </a:cubicBezTo>
                  <a:cubicBezTo>
                    <a:pt x="121" y="12"/>
                    <a:pt x="121" y="12"/>
                    <a:pt x="121" y="12"/>
                  </a:cubicBezTo>
                  <a:cubicBezTo>
                    <a:pt x="121" y="19"/>
                    <a:pt x="116" y="25"/>
                    <a:pt x="109" y="25"/>
                  </a:cubicBezTo>
                  <a:cubicBezTo>
                    <a:pt x="12" y="25"/>
                    <a:pt x="12" y="25"/>
                    <a:pt x="12" y="25"/>
                  </a:cubicBezTo>
                  <a:cubicBezTo>
                    <a:pt x="5"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6" name="íśḻide"/>
            <p:cNvSpPr/>
            <p:nvPr/>
          </p:nvSpPr>
          <p:spPr bwMode="auto">
            <a:xfrm>
              <a:off x="4721226" y="2635251"/>
              <a:ext cx="347663" cy="69850"/>
            </a:xfrm>
            <a:custGeom>
              <a:avLst/>
              <a:gdLst>
                <a:gd name="T0" fmla="*/ 0 w 121"/>
                <a:gd name="T1" fmla="*/ 12 h 24"/>
                <a:gd name="T2" fmla="*/ 0 w 121"/>
                <a:gd name="T3" fmla="*/ 12 h 24"/>
                <a:gd name="T4" fmla="*/ 12 w 121"/>
                <a:gd name="T5" fmla="*/ 0 h 24"/>
                <a:gd name="T6" fmla="*/ 109 w 121"/>
                <a:gd name="T7" fmla="*/ 0 h 24"/>
                <a:gd name="T8" fmla="*/ 121 w 121"/>
                <a:gd name="T9" fmla="*/ 12 h 24"/>
                <a:gd name="T10" fmla="*/ 121 w 121"/>
                <a:gd name="T11" fmla="*/ 12 h 24"/>
                <a:gd name="T12" fmla="*/ 109 w 121"/>
                <a:gd name="T13" fmla="*/ 24 h 24"/>
                <a:gd name="T14" fmla="*/ 12 w 121"/>
                <a:gd name="T15" fmla="*/ 24 h 24"/>
                <a:gd name="T16" fmla="*/ 0 w 121"/>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24">
                  <a:moveTo>
                    <a:pt x="0" y="12"/>
                  </a:moveTo>
                  <a:cubicBezTo>
                    <a:pt x="0" y="12"/>
                    <a:pt x="0" y="12"/>
                    <a:pt x="0" y="12"/>
                  </a:cubicBezTo>
                  <a:cubicBezTo>
                    <a:pt x="0" y="5"/>
                    <a:pt x="5" y="0"/>
                    <a:pt x="12" y="0"/>
                  </a:cubicBezTo>
                  <a:cubicBezTo>
                    <a:pt x="109" y="0"/>
                    <a:pt x="109" y="0"/>
                    <a:pt x="109" y="0"/>
                  </a:cubicBezTo>
                  <a:cubicBezTo>
                    <a:pt x="116" y="0"/>
                    <a:pt x="121" y="5"/>
                    <a:pt x="121" y="12"/>
                  </a:cubicBezTo>
                  <a:cubicBezTo>
                    <a:pt x="121" y="12"/>
                    <a:pt x="121" y="12"/>
                    <a:pt x="121" y="12"/>
                  </a:cubicBezTo>
                  <a:cubicBezTo>
                    <a:pt x="121" y="19"/>
                    <a:pt x="116" y="24"/>
                    <a:pt x="109" y="24"/>
                  </a:cubicBezTo>
                  <a:cubicBezTo>
                    <a:pt x="12" y="24"/>
                    <a:pt x="12" y="24"/>
                    <a:pt x="12" y="24"/>
                  </a:cubicBezTo>
                  <a:cubicBezTo>
                    <a:pt x="5"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7" name="îŝḻîde"/>
            <p:cNvSpPr/>
            <p:nvPr/>
          </p:nvSpPr>
          <p:spPr bwMode="auto">
            <a:xfrm>
              <a:off x="4721226" y="2889251"/>
              <a:ext cx="347663" cy="71438"/>
            </a:xfrm>
            <a:custGeom>
              <a:avLst/>
              <a:gdLst>
                <a:gd name="T0" fmla="*/ 0 w 121"/>
                <a:gd name="T1" fmla="*/ 13 h 25"/>
                <a:gd name="T2" fmla="*/ 0 w 121"/>
                <a:gd name="T3" fmla="*/ 13 h 25"/>
                <a:gd name="T4" fmla="*/ 12 w 121"/>
                <a:gd name="T5" fmla="*/ 0 h 25"/>
                <a:gd name="T6" fmla="*/ 109 w 121"/>
                <a:gd name="T7" fmla="*/ 0 h 25"/>
                <a:gd name="T8" fmla="*/ 121 w 121"/>
                <a:gd name="T9" fmla="*/ 13 h 25"/>
                <a:gd name="T10" fmla="*/ 121 w 121"/>
                <a:gd name="T11" fmla="*/ 13 h 25"/>
                <a:gd name="T12" fmla="*/ 109 w 121"/>
                <a:gd name="T13" fmla="*/ 25 h 25"/>
                <a:gd name="T14" fmla="*/ 12 w 121"/>
                <a:gd name="T15" fmla="*/ 25 h 25"/>
                <a:gd name="T16" fmla="*/ 0 w 121"/>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25">
                  <a:moveTo>
                    <a:pt x="0" y="13"/>
                  </a:moveTo>
                  <a:cubicBezTo>
                    <a:pt x="0" y="13"/>
                    <a:pt x="0" y="13"/>
                    <a:pt x="0" y="13"/>
                  </a:cubicBezTo>
                  <a:cubicBezTo>
                    <a:pt x="0" y="6"/>
                    <a:pt x="5" y="0"/>
                    <a:pt x="12" y="0"/>
                  </a:cubicBezTo>
                  <a:cubicBezTo>
                    <a:pt x="109" y="0"/>
                    <a:pt x="109" y="0"/>
                    <a:pt x="109" y="0"/>
                  </a:cubicBezTo>
                  <a:cubicBezTo>
                    <a:pt x="116" y="0"/>
                    <a:pt x="121" y="6"/>
                    <a:pt x="121" y="13"/>
                  </a:cubicBezTo>
                  <a:cubicBezTo>
                    <a:pt x="121" y="13"/>
                    <a:pt x="121" y="13"/>
                    <a:pt x="121" y="13"/>
                  </a:cubicBezTo>
                  <a:cubicBezTo>
                    <a:pt x="121" y="19"/>
                    <a:pt x="116" y="25"/>
                    <a:pt x="109" y="25"/>
                  </a:cubicBezTo>
                  <a:cubicBezTo>
                    <a:pt x="12" y="25"/>
                    <a:pt x="12" y="25"/>
                    <a:pt x="12" y="25"/>
                  </a:cubicBezTo>
                  <a:cubicBezTo>
                    <a:pt x="5" y="25"/>
                    <a:pt x="0" y="19"/>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8" name="îSļíḍè"/>
            <p:cNvSpPr/>
            <p:nvPr/>
          </p:nvSpPr>
          <p:spPr bwMode="auto">
            <a:xfrm>
              <a:off x="4721226" y="3144838"/>
              <a:ext cx="347663" cy="68263"/>
            </a:xfrm>
            <a:custGeom>
              <a:avLst/>
              <a:gdLst>
                <a:gd name="T0" fmla="*/ 0 w 121"/>
                <a:gd name="T1" fmla="*/ 12 h 24"/>
                <a:gd name="T2" fmla="*/ 0 w 121"/>
                <a:gd name="T3" fmla="*/ 12 h 24"/>
                <a:gd name="T4" fmla="*/ 12 w 121"/>
                <a:gd name="T5" fmla="*/ 0 h 24"/>
                <a:gd name="T6" fmla="*/ 109 w 121"/>
                <a:gd name="T7" fmla="*/ 0 h 24"/>
                <a:gd name="T8" fmla="*/ 121 w 121"/>
                <a:gd name="T9" fmla="*/ 12 h 24"/>
                <a:gd name="T10" fmla="*/ 121 w 121"/>
                <a:gd name="T11" fmla="*/ 12 h 24"/>
                <a:gd name="T12" fmla="*/ 109 w 121"/>
                <a:gd name="T13" fmla="*/ 24 h 24"/>
                <a:gd name="T14" fmla="*/ 12 w 121"/>
                <a:gd name="T15" fmla="*/ 24 h 24"/>
                <a:gd name="T16" fmla="*/ 0 w 121"/>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24">
                  <a:moveTo>
                    <a:pt x="0" y="12"/>
                  </a:moveTo>
                  <a:cubicBezTo>
                    <a:pt x="0" y="12"/>
                    <a:pt x="0" y="12"/>
                    <a:pt x="0" y="12"/>
                  </a:cubicBezTo>
                  <a:cubicBezTo>
                    <a:pt x="0" y="5"/>
                    <a:pt x="5" y="0"/>
                    <a:pt x="12" y="0"/>
                  </a:cubicBezTo>
                  <a:cubicBezTo>
                    <a:pt x="109" y="0"/>
                    <a:pt x="109" y="0"/>
                    <a:pt x="109" y="0"/>
                  </a:cubicBezTo>
                  <a:cubicBezTo>
                    <a:pt x="116" y="0"/>
                    <a:pt x="121" y="5"/>
                    <a:pt x="121" y="12"/>
                  </a:cubicBezTo>
                  <a:cubicBezTo>
                    <a:pt x="121" y="12"/>
                    <a:pt x="121" y="12"/>
                    <a:pt x="121" y="12"/>
                  </a:cubicBezTo>
                  <a:cubicBezTo>
                    <a:pt x="121" y="19"/>
                    <a:pt x="116" y="24"/>
                    <a:pt x="109" y="24"/>
                  </a:cubicBezTo>
                  <a:cubicBezTo>
                    <a:pt x="12" y="24"/>
                    <a:pt x="12" y="24"/>
                    <a:pt x="12" y="24"/>
                  </a:cubicBezTo>
                  <a:cubicBezTo>
                    <a:pt x="5"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9" name="îśḷîdê"/>
            <p:cNvSpPr/>
            <p:nvPr/>
          </p:nvSpPr>
          <p:spPr bwMode="auto">
            <a:xfrm>
              <a:off x="5260976" y="2708276"/>
              <a:ext cx="73025" cy="1689100"/>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0" name="ïṧlîḑé"/>
            <p:cNvSpPr/>
            <p:nvPr/>
          </p:nvSpPr>
          <p:spPr bwMode="auto">
            <a:xfrm>
              <a:off x="5546726" y="2708276"/>
              <a:ext cx="68263" cy="1689100"/>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1" name="ísļíḋé"/>
            <p:cNvSpPr/>
            <p:nvPr/>
          </p:nvSpPr>
          <p:spPr bwMode="auto">
            <a:xfrm>
              <a:off x="5264151" y="2708276"/>
              <a:ext cx="350838" cy="71438"/>
            </a:xfrm>
            <a:custGeom>
              <a:avLst/>
              <a:gdLst>
                <a:gd name="T0" fmla="*/ 0 w 122"/>
                <a:gd name="T1" fmla="*/ 12 h 25"/>
                <a:gd name="T2" fmla="*/ 0 w 122"/>
                <a:gd name="T3" fmla="*/ 12 h 25"/>
                <a:gd name="T4" fmla="*/ 13 w 122"/>
                <a:gd name="T5" fmla="*/ 0 h 25"/>
                <a:gd name="T6" fmla="*/ 110 w 122"/>
                <a:gd name="T7" fmla="*/ 0 h 25"/>
                <a:gd name="T8" fmla="*/ 122 w 122"/>
                <a:gd name="T9" fmla="*/ 12 h 25"/>
                <a:gd name="T10" fmla="*/ 122 w 122"/>
                <a:gd name="T11" fmla="*/ 12 h 25"/>
                <a:gd name="T12" fmla="*/ 110 w 122"/>
                <a:gd name="T13" fmla="*/ 25 h 25"/>
                <a:gd name="T14" fmla="*/ 13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6"/>
                    <a:pt x="6" y="0"/>
                    <a:pt x="13" y="0"/>
                  </a:cubicBezTo>
                  <a:cubicBezTo>
                    <a:pt x="110" y="0"/>
                    <a:pt x="110" y="0"/>
                    <a:pt x="110" y="0"/>
                  </a:cubicBezTo>
                  <a:cubicBezTo>
                    <a:pt x="117" y="0"/>
                    <a:pt x="122" y="6"/>
                    <a:pt x="122" y="12"/>
                  </a:cubicBezTo>
                  <a:cubicBezTo>
                    <a:pt x="122" y="12"/>
                    <a:pt x="122" y="12"/>
                    <a:pt x="122" y="12"/>
                  </a:cubicBezTo>
                  <a:cubicBezTo>
                    <a:pt x="122" y="19"/>
                    <a:pt x="117" y="25"/>
                    <a:pt x="110" y="25"/>
                  </a:cubicBezTo>
                  <a:cubicBezTo>
                    <a:pt x="13" y="25"/>
                    <a:pt x="13" y="25"/>
                    <a:pt x="13" y="25"/>
                  </a:cubicBezTo>
                  <a:cubicBezTo>
                    <a:pt x="6"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2" name="îṡḻîḍè"/>
            <p:cNvSpPr/>
            <p:nvPr/>
          </p:nvSpPr>
          <p:spPr bwMode="auto">
            <a:xfrm>
              <a:off x="5264151" y="2963863"/>
              <a:ext cx="350838" cy="68263"/>
            </a:xfrm>
            <a:custGeom>
              <a:avLst/>
              <a:gdLst>
                <a:gd name="T0" fmla="*/ 0 w 122"/>
                <a:gd name="T1" fmla="*/ 12 h 24"/>
                <a:gd name="T2" fmla="*/ 0 w 122"/>
                <a:gd name="T3" fmla="*/ 12 h 24"/>
                <a:gd name="T4" fmla="*/ 13 w 122"/>
                <a:gd name="T5" fmla="*/ 0 h 24"/>
                <a:gd name="T6" fmla="*/ 110 w 122"/>
                <a:gd name="T7" fmla="*/ 0 h 24"/>
                <a:gd name="T8" fmla="*/ 122 w 122"/>
                <a:gd name="T9" fmla="*/ 12 h 24"/>
                <a:gd name="T10" fmla="*/ 122 w 122"/>
                <a:gd name="T11" fmla="*/ 12 h 24"/>
                <a:gd name="T12" fmla="*/ 110 w 122"/>
                <a:gd name="T13" fmla="*/ 24 h 24"/>
                <a:gd name="T14" fmla="*/ 13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4"/>
                    <a:pt x="110" y="24"/>
                  </a:cubicBezTo>
                  <a:cubicBezTo>
                    <a:pt x="13" y="24"/>
                    <a:pt x="13" y="24"/>
                    <a:pt x="13" y="24"/>
                  </a:cubicBezTo>
                  <a:cubicBezTo>
                    <a:pt x="6"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3" name="ïṥļïḓe"/>
            <p:cNvSpPr/>
            <p:nvPr/>
          </p:nvSpPr>
          <p:spPr bwMode="auto">
            <a:xfrm>
              <a:off x="5264151" y="3216276"/>
              <a:ext cx="350838" cy="71438"/>
            </a:xfrm>
            <a:custGeom>
              <a:avLst/>
              <a:gdLst>
                <a:gd name="T0" fmla="*/ 0 w 122"/>
                <a:gd name="T1" fmla="*/ 13 h 25"/>
                <a:gd name="T2" fmla="*/ 0 w 122"/>
                <a:gd name="T3" fmla="*/ 13 h 25"/>
                <a:gd name="T4" fmla="*/ 13 w 122"/>
                <a:gd name="T5" fmla="*/ 0 h 25"/>
                <a:gd name="T6" fmla="*/ 110 w 122"/>
                <a:gd name="T7" fmla="*/ 0 h 25"/>
                <a:gd name="T8" fmla="*/ 122 w 122"/>
                <a:gd name="T9" fmla="*/ 13 h 25"/>
                <a:gd name="T10" fmla="*/ 122 w 122"/>
                <a:gd name="T11" fmla="*/ 13 h 25"/>
                <a:gd name="T12" fmla="*/ 110 w 122"/>
                <a:gd name="T13" fmla="*/ 25 h 25"/>
                <a:gd name="T14" fmla="*/ 13 w 122"/>
                <a:gd name="T15" fmla="*/ 25 h 25"/>
                <a:gd name="T16" fmla="*/ 0 w 122"/>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3"/>
                  </a:moveTo>
                  <a:cubicBezTo>
                    <a:pt x="0" y="13"/>
                    <a:pt x="0" y="13"/>
                    <a:pt x="0" y="13"/>
                  </a:cubicBezTo>
                  <a:cubicBezTo>
                    <a:pt x="0" y="6"/>
                    <a:pt x="6" y="0"/>
                    <a:pt x="13" y="0"/>
                  </a:cubicBezTo>
                  <a:cubicBezTo>
                    <a:pt x="110" y="0"/>
                    <a:pt x="110" y="0"/>
                    <a:pt x="110" y="0"/>
                  </a:cubicBezTo>
                  <a:cubicBezTo>
                    <a:pt x="117" y="0"/>
                    <a:pt x="122" y="6"/>
                    <a:pt x="122" y="13"/>
                  </a:cubicBezTo>
                  <a:cubicBezTo>
                    <a:pt x="122" y="13"/>
                    <a:pt x="122" y="13"/>
                    <a:pt x="122" y="13"/>
                  </a:cubicBezTo>
                  <a:cubicBezTo>
                    <a:pt x="122" y="19"/>
                    <a:pt x="117" y="25"/>
                    <a:pt x="110" y="25"/>
                  </a:cubicBezTo>
                  <a:cubicBezTo>
                    <a:pt x="13" y="25"/>
                    <a:pt x="13" y="25"/>
                    <a:pt x="13" y="25"/>
                  </a:cubicBezTo>
                  <a:cubicBezTo>
                    <a:pt x="6" y="25"/>
                    <a:pt x="0" y="19"/>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4" name="iṩḷîdê"/>
            <p:cNvSpPr/>
            <p:nvPr/>
          </p:nvSpPr>
          <p:spPr bwMode="auto">
            <a:xfrm>
              <a:off x="5264151" y="3471863"/>
              <a:ext cx="350838" cy="69850"/>
            </a:xfrm>
            <a:custGeom>
              <a:avLst/>
              <a:gdLst>
                <a:gd name="T0" fmla="*/ 0 w 122"/>
                <a:gd name="T1" fmla="*/ 12 h 24"/>
                <a:gd name="T2" fmla="*/ 0 w 122"/>
                <a:gd name="T3" fmla="*/ 12 h 24"/>
                <a:gd name="T4" fmla="*/ 13 w 122"/>
                <a:gd name="T5" fmla="*/ 0 h 24"/>
                <a:gd name="T6" fmla="*/ 110 w 122"/>
                <a:gd name="T7" fmla="*/ 0 h 24"/>
                <a:gd name="T8" fmla="*/ 122 w 122"/>
                <a:gd name="T9" fmla="*/ 12 h 24"/>
                <a:gd name="T10" fmla="*/ 122 w 122"/>
                <a:gd name="T11" fmla="*/ 12 h 24"/>
                <a:gd name="T12" fmla="*/ 110 w 122"/>
                <a:gd name="T13" fmla="*/ 24 h 24"/>
                <a:gd name="T14" fmla="*/ 13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4"/>
                    <a:pt x="110" y="24"/>
                  </a:cubicBezTo>
                  <a:cubicBezTo>
                    <a:pt x="13" y="24"/>
                    <a:pt x="13" y="24"/>
                    <a:pt x="13" y="24"/>
                  </a:cubicBezTo>
                  <a:cubicBezTo>
                    <a:pt x="6"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5" name="iṣliḋè"/>
            <p:cNvSpPr/>
            <p:nvPr/>
          </p:nvSpPr>
          <p:spPr bwMode="auto">
            <a:xfrm>
              <a:off x="5264151" y="3725863"/>
              <a:ext cx="350838" cy="71438"/>
            </a:xfrm>
            <a:custGeom>
              <a:avLst/>
              <a:gdLst>
                <a:gd name="T0" fmla="*/ 0 w 122"/>
                <a:gd name="T1" fmla="*/ 13 h 25"/>
                <a:gd name="T2" fmla="*/ 0 w 122"/>
                <a:gd name="T3" fmla="*/ 13 h 25"/>
                <a:gd name="T4" fmla="*/ 13 w 122"/>
                <a:gd name="T5" fmla="*/ 0 h 25"/>
                <a:gd name="T6" fmla="*/ 110 w 122"/>
                <a:gd name="T7" fmla="*/ 0 h 25"/>
                <a:gd name="T8" fmla="*/ 122 w 122"/>
                <a:gd name="T9" fmla="*/ 13 h 25"/>
                <a:gd name="T10" fmla="*/ 122 w 122"/>
                <a:gd name="T11" fmla="*/ 13 h 25"/>
                <a:gd name="T12" fmla="*/ 110 w 122"/>
                <a:gd name="T13" fmla="*/ 25 h 25"/>
                <a:gd name="T14" fmla="*/ 13 w 122"/>
                <a:gd name="T15" fmla="*/ 25 h 25"/>
                <a:gd name="T16" fmla="*/ 0 w 122"/>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3"/>
                  </a:moveTo>
                  <a:cubicBezTo>
                    <a:pt x="0" y="13"/>
                    <a:pt x="0" y="13"/>
                    <a:pt x="0" y="13"/>
                  </a:cubicBezTo>
                  <a:cubicBezTo>
                    <a:pt x="0" y="6"/>
                    <a:pt x="6" y="0"/>
                    <a:pt x="13" y="0"/>
                  </a:cubicBezTo>
                  <a:cubicBezTo>
                    <a:pt x="110" y="0"/>
                    <a:pt x="110" y="0"/>
                    <a:pt x="110" y="0"/>
                  </a:cubicBezTo>
                  <a:cubicBezTo>
                    <a:pt x="117" y="0"/>
                    <a:pt x="122" y="6"/>
                    <a:pt x="122" y="13"/>
                  </a:cubicBezTo>
                  <a:cubicBezTo>
                    <a:pt x="122" y="13"/>
                    <a:pt x="122" y="13"/>
                    <a:pt x="122" y="13"/>
                  </a:cubicBezTo>
                  <a:cubicBezTo>
                    <a:pt x="122" y="19"/>
                    <a:pt x="117" y="25"/>
                    <a:pt x="110" y="25"/>
                  </a:cubicBezTo>
                  <a:cubicBezTo>
                    <a:pt x="13" y="25"/>
                    <a:pt x="13" y="25"/>
                    <a:pt x="13" y="25"/>
                  </a:cubicBezTo>
                  <a:cubicBezTo>
                    <a:pt x="6" y="25"/>
                    <a:pt x="0" y="19"/>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6" name="ïS1íḋe"/>
            <p:cNvSpPr/>
            <p:nvPr/>
          </p:nvSpPr>
          <p:spPr bwMode="auto">
            <a:xfrm>
              <a:off x="5264151" y="3981451"/>
              <a:ext cx="350838" cy="71438"/>
            </a:xfrm>
            <a:custGeom>
              <a:avLst/>
              <a:gdLst>
                <a:gd name="T0" fmla="*/ 0 w 122"/>
                <a:gd name="T1" fmla="*/ 12 h 25"/>
                <a:gd name="T2" fmla="*/ 0 w 122"/>
                <a:gd name="T3" fmla="*/ 12 h 25"/>
                <a:gd name="T4" fmla="*/ 13 w 122"/>
                <a:gd name="T5" fmla="*/ 0 h 25"/>
                <a:gd name="T6" fmla="*/ 110 w 122"/>
                <a:gd name="T7" fmla="*/ 0 h 25"/>
                <a:gd name="T8" fmla="*/ 122 w 122"/>
                <a:gd name="T9" fmla="*/ 12 h 25"/>
                <a:gd name="T10" fmla="*/ 122 w 122"/>
                <a:gd name="T11" fmla="*/ 12 h 25"/>
                <a:gd name="T12" fmla="*/ 110 w 122"/>
                <a:gd name="T13" fmla="*/ 25 h 25"/>
                <a:gd name="T14" fmla="*/ 13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5"/>
                    <a:pt x="110" y="25"/>
                  </a:cubicBezTo>
                  <a:cubicBezTo>
                    <a:pt x="13" y="25"/>
                    <a:pt x="13" y="25"/>
                    <a:pt x="13" y="25"/>
                  </a:cubicBezTo>
                  <a:cubicBezTo>
                    <a:pt x="6"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7" name="îṡḷïḓe"/>
            <p:cNvSpPr/>
            <p:nvPr/>
          </p:nvSpPr>
          <p:spPr bwMode="auto">
            <a:xfrm>
              <a:off x="7883526" y="1758951"/>
              <a:ext cx="69850" cy="169068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8" name="íSḻíḓè"/>
            <p:cNvSpPr/>
            <p:nvPr/>
          </p:nvSpPr>
          <p:spPr bwMode="auto">
            <a:xfrm>
              <a:off x="8166101" y="1758951"/>
              <a:ext cx="71438" cy="169068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9" name="iş1iḋe"/>
            <p:cNvSpPr/>
            <p:nvPr/>
          </p:nvSpPr>
          <p:spPr bwMode="auto">
            <a:xfrm>
              <a:off x="7886701" y="1758951"/>
              <a:ext cx="350838" cy="68263"/>
            </a:xfrm>
            <a:custGeom>
              <a:avLst/>
              <a:gdLst>
                <a:gd name="T0" fmla="*/ 0 w 122"/>
                <a:gd name="T1" fmla="*/ 12 h 24"/>
                <a:gd name="T2" fmla="*/ 0 w 122"/>
                <a:gd name="T3" fmla="*/ 12 h 24"/>
                <a:gd name="T4" fmla="*/ 12 w 122"/>
                <a:gd name="T5" fmla="*/ 0 h 24"/>
                <a:gd name="T6" fmla="*/ 109 w 122"/>
                <a:gd name="T7" fmla="*/ 0 h 24"/>
                <a:gd name="T8" fmla="*/ 122 w 122"/>
                <a:gd name="T9" fmla="*/ 12 h 24"/>
                <a:gd name="T10" fmla="*/ 122 w 122"/>
                <a:gd name="T11" fmla="*/ 12 h 24"/>
                <a:gd name="T12" fmla="*/ 109 w 122"/>
                <a:gd name="T13" fmla="*/ 24 h 24"/>
                <a:gd name="T14" fmla="*/ 12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5" y="0"/>
                    <a:pt x="12" y="0"/>
                  </a:cubicBezTo>
                  <a:cubicBezTo>
                    <a:pt x="109" y="0"/>
                    <a:pt x="109" y="0"/>
                    <a:pt x="109" y="0"/>
                  </a:cubicBezTo>
                  <a:cubicBezTo>
                    <a:pt x="116" y="0"/>
                    <a:pt x="122" y="5"/>
                    <a:pt x="122" y="12"/>
                  </a:cubicBezTo>
                  <a:cubicBezTo>
                    <a:pt x="122" y="12"/>
                    <a:pt x="122" y="12"/>
                    <a:pt x="122" y="12"/>
                  </a:cubicBezTo>
                  <a:cubicBezTo>
                    <a:pt x="122" y="19"/>
                    <a:pt x="116" y="24"/>
                    <a:pt x="109" y="24"/>
                  </a:cubicBezTo>
                  <a:cubicBezTo>
                    <a:pt x="12" y="24"/>
                    <a:pt x="12" y="24"/>
                    <a:pt x="12" y="24"/>
                  </a:cubicBezTo>
                  <a:cubicBezTo>
                    <a:pt x="5"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0" name="ïṧ1îḋé"/>
            <p:cNvSpPr/>
            <p:nvPr/>
          </p:nvSpPr>
          <p:spPr bwMode="auto">
            <a:xfrm>
              <a:off x="7886701" y="2011363"/>
              <a:ext cx="350838" cy="73025"/>
            </a:xfrm>
            <a:custGeom>
              <a:avLst/>
              <a:gdLst>
                <a:gd name="T0" fmla="*/ 0 w 122"/>
                <a:gd name="T1" fmla="*/ 13 h 25"/>
                <a:gd name="T2" fmla="*/ 0 w 122"/>
                <a:gd name="T3" fmla="*/ 13 h 25"/>
                <a:gd name="T4" fmla="*/ 12 w 122"/>
                <a:gd name="T5" fmla="*/ 0 h 25"/>
                <a:gd name="T6" fmla="*/ 109 w 122"/>
                <a:gd name="T7" fmla="*/ 0 h 25"/>
                <a:gd name="T8" fmla="*/ 122 w 122"/>
                <a:gd name="T9" fmla="*/ 13 h 25"/>
                <a:gd name="T10" fmla="*/ 122 w 122"/>
                <a:gd name="T11" fmla="*/ 13 h 25"/>
                <a:gd name="T12" fmla="*/ 109 w 122"/>
                <a:gd name="T13" fmla="*/ 25 h 25"/>
                <a:gd name="T14" fmla="*/ 12 w 122"/>
                <a:gd name="T15" fmla="*/ 25 h 25"/>
                <a:gd name="T16" fmla="*/ 0 w 122"/>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3"/>
                  </a:moveTo>
                  <a:cubicBezTo>
                    <a:pt x="0" y="13"/>
                    <a:pt x="0" y="13"/>
                    <a:pt x="0" y="13"/>
                  </a:cubicBezTo>
                  <a:cubicBezTo>
                    <a:pt x="0" y="6"/>
                    <a:pt x="5" y="0"/>
                    <a:pt x="12" y="0"/>
                  </a:cubicBezTo>
                  <a:cubicBezTo>
                    <a:pt x="109" y="0"/>
                    <a:pt x="109" y="0"/>
                    <a:pt x="109" y="0"/>
                  </a:cubicBezTo>
                  <a:cubicBezTo>
                    <a:pt x="116" y="0"/>
                    <a:pt x="122" y="6"/>
                    <a:pt x="122" y="13"/>
                  </a:cubicBezTo>
                  <a:cubicBezTo>
                    <a:pt x="122" y="13"/>
                    <a:pt x="122" y="13"/>
                    <a:pt x="122" y="13"/>
                  </a:cubicBezTo>
                  <a:cubicBezTo>
                    <a:pt x="122" y="19"/>
                    <a:pt x="116" y="25"/>
                    <a:pt x="109" y="25"/>
                  </a:cubicBezTo>
                  <a:cubicBezTo>
                    <a:pt x="12" y="25"/>
                    <a:pt x="12" y="25"/>
                    <a:pt x="12" y="25"/>
                  </a:cubicBezTo>
                  <a:cubicBezTo>
                    <a:pt x="5" y="25"/>
                    <a:pt x="0" y="19"/>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1" name="iṥ1îḑè"/>
            <p:cNvSpPr/>
            <p:nvPr/>
          </p:nvSpPr>
          <p:spPr bwMode="auto">
            <a:xfrm>
              <a:off x="7886701" y="2268538"/>
              <a:ext cx="350838" cy="71438"/>
            </a:xfrm>
            <a:custGeom>
              <a:avLst/>
              <a:gdLst>
                <a:gd name="T0" fmla="*/ 0 w 122"/>
                <a:gd name="T1" fmla="*/ 12 h 25"/>
                <a:gd name="T2" fmla="*/ 0 w 122"/>
                <a:gd name="T3" fmla="*/ 12 h 25"/>
                <a:gd name="T4" fmla="*/ 12 w 122"/>
                <a:gd name="T5" fmla="*/ 0 h 25"/>
                <a:gd name="T6" fmla="*/ 109 w 122"/>
                <a:gd name="T7" fmla="*/ 0 h 25"/>
                <a:gd name="T8" fmla="*/ 122 w 122"/>
                <a:gd name="T9" fmla="*/ 12 h 25"/>
                <a:gd name="T10" fmla="*/ 122 w 122"/>
                <a:gd name="T11" fmla="*/ 12 h 25"/>
                <a:gd name="T12" fmla="*/ 109 w 122"/>
                <a:gd name="T13" fmla="*/ 25 h 25"/>
                <a:gd name="T14" fmla="*/ 12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5"/>
                    <a:pt x="5" y="0"/>
                    <a:pt x="12" y="0"/>
                  </a:cubicBezTo>
                  <a:cubicBezTo>
                    <a:pt x="109" y="0"/>
                    <a:pt x="109" y="0"/>
                    <a:pt x="109" y="0"/>
                  </a:cubicBezTo>
                  <a:cubicBezTo>
                    <a:pt x="116" y="0"/>
                    <a:pt x="122" y="5"/>
                    <a:pt x="122" y="12"/>
                  </a:cubicBezTo>
                  <a:cubicBezTo>
                    <a:pt x="122" y="12"/>
                    <a:pt x="122" y="12"/>
                    <a:pt x="122" y="12"/>
                  </a:cubicBezTo>
                  <a:cubicBezTo>
                    <a:pt x="122" y="19"/>
                    <a:pt x="116" y="25"/>
                    <a:pt x="109" y="25"/>
                  </a:cubicBezTo>
                  <a:cubicBezTo>
                    <a:pt x="12" y="25"/>
                    <a:pt x="12" y="25"/>
                    <a:pt x="12" y="25"/>
                  </a:cubicBezTo>
                  <a:cubicBezTo>
                    <a:pt x="5"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2" name="iṥlîḍè"/>
            <p:cNvSpPr/>
            <p:nvPr/>
          </p:nvSpPr>
          <p:spPr bwMode="auto">
            <a:xfrm>
              <a:off x="7886701" y="2520951"/>
              <a:ext cx="350838" cy="71438"/>
            </a:xfrm>
            <a:custGeom>
              <a:avLst/>
              <a:gdLst>
                <a:gd name="T0" fmla="*/ 0 w 122"/>
                <a:gd name="T1" fmla="*/ 13 h 25"/>
                <a:gd name="T2" fmla="*/ 0 w 122"/>
                <a:gd name="T3" fmla="*/ 13 h 25"/>
                <a:gd name="T4" fmla="*/ 12 w 122"/>
                <a:gd name="T5" fmla="*/ 0 h 25"/>
                <a:gd name="T6" fmla="*/ 109 w 122"/>
                <a:gd name="T7" fmla="*/ 0 h 25"/>
                <a:gd name="T8" fmla="*/ 122 w 122"/>
                <a:gd name="T9" fmla="*/ 13 h 25"/>
                <a:gd name="T10" fmla="*/ 122 w 122"/>
                <a:gd name="T11" fmla="*/ 13 h 25"/>
                <a:gd name="T12" fmla="*/ 109 w 122"/>
                <a:gd name="T13" fmla="*/ 25 h 25"/>
                <a:gd name="T14" fmla="*/ 12 w 122"/>
                <a:gd name="T15" fmla="*/ 25 h 25"/>
                <a:gd name="T16" fmla="*/ 0 w 122"/>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3"/>
                  </a:moveTo>
                  <a:cubicBezTo>
                    <a:pt x="0" y="13"/>
                    <a:pt x="0" y="13"/>
                    <a:pt x="0" y="13"/>
                  </a:cubicBezTo>
                  <a:cubicBezTo>
                    <a:pt x="0" y="6"/>
                    <a:pt x="5" y="0"/>
                    <a:pt x="12" y="0"/>
                  </a:cubicBezTo>
                  <a:cubicBezTo>
                    <a:pt x="109" y="0"/>
                    <a:pt x="109" y="0"/>
                    <a:pt x="109" y="0"/>
                  </a:cubicBezTo>
                  <a:cubicBezTo>
                    <a:pt x="116" y="0"/>
                    <a:pt x="122" y="6"/>
                    <a:pt x="122" y="13"/>
                  </a:cubicBezTo>
                  <a:cubicBezTo>
                    <a:pt x="122" y="13"/>
                    <a:pt x="122" y="13"/>
                    <a:pt x="122" y="13"/>
                  </a:cubicBezTo>
                  <a:cubicBezTo>
                    <a:pt x="122" y="20"/>
                    <a:pt x="116" y="25"/>
                    <a:pt x="109" y="25"/>
                  </a:cubicBezTo>
                  <a:cubicBezTo>
                    <a:pt x="12" y="25"/>
                    <a:pt x="12" y="25"/>
                    <a:pt x="12" y="25"/>
                  </a:cubicBezTo>
                  <a:cubicBezTo>
                    <a:pt x="5" y="25"/>
                    <a:pt x="0" y="20"/>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3" name="í$ḷïdê"/>
            <p:cNvSpPr/>
            <p:nvPr/>
          </p:nvSpPr>
          <p:spPr bwMode="auto">
            <a:xfrm>
              <a:off x="7886701" y="2776538"/>
              <a:ext cx="350838" cy="71438"/>
            </a:xfrm>
            <a:custGeom>
              <a:avLst/>
              <a:gdLst>
                <a:gd name="T0" fmla="*/ 0 w 122"/>
                <a:gd name="T1" fmla="*/ 12 h 25"/>
                <a:gd name="T2" fmla="*/ 0 w 122"/>
                <a:gd name="T3" fmla="*/ 12 h 25"/>
                <a:gd name="T4" fmla="*/ 12 w 122"/>
                <a:gd name="T5" fmla="*/ 0 h 25"/>
                <a:gd name="T6" fmla="*/ 109 w 122"/>
                <a:gd name="T7" fmla="*/ 0 h 25"/>
                <a:gd name="T8" fmla="*/ 122 w 122"/>
                <a:gd name="T9" fmla="*/ 12 h 25"/>
                <a:gd name="T10" fmla="*/ 122 w 122"/>
                <a:gd name="T11" fmla="*/ 12 h 25"/>
                <a:gd name="T12" fmla="*/ 109 w 122"/>
                <a:gd name="T13" fmla="*/ 25 h 25"/>
                <a:gd name="T14" fmla="*/ 12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6"/>
                    <a:pt x="5" y="0"/>
                    <a:pt x="12" y="0"/>
                  </a:cubicBezTo>
                  <a:cubicBezTo>
                    <a:pt x="109" y="0"/>
                    <a:pt x="109" y="0"/>
                    <a:pt x="109" y="0"/>
                  </a:cubicBezTo>
                  <a:cubicBezTo>
                    <a:pt x="116" y="0"/>
                    <a:pt x="122" y="6"/>
                    <a:pt x="122" y="12"/>
                  </a:cubicBezTo>
                  <a:cubicBezTo>
                    <a:pt x="122" y="12"/>
                    <a:pt x="122" y="12"/>
                    <a:pt x="122" y="12"/>
                  </a:cubicBezTo>
                  <a:cubicBezTo>
                    <a:pt x="122" y="19"/>
                    <a:pt x="116" y="25"/>
                    <a:pt x="109" y="25"/>
                  </a:cubicBezTo>
                  <a:cubicBezTo>
                    <a:pt x="12" y="25"/>
                    <a:pt x="12" y="25"/>
                    <a:pt x="12" y="25"/>
                  </a:cubicBezTo>
                  <a:cubicBezTo>
                    <a:pt x="5"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4" name="iṣḻïdè"/>
            <p:cNvSpPr/>
            <p:nvPr/>
          </p:nvSpPr>
          <p:spPr bwMode="auto">
            <a:xfrm>
              <a:off x="7886701" y="3032126"/>
              <a:ext cx="350838" cy="69850"/>
            </a:xfrm>
            <a:custGeom>
              <a:avLst/>
              <a:gdLst>
                <a:gd name="T0" fmla="*/ 0 w 122"/>
                <a:gd name="T1" fmla="*/ 12 h 24"/>
                <a:gd name="T2" fmla="*/ 0 w 122"/>
                <a:gd name="T3" fmla="*/ 12 h 24"/>
                <a:gd name="T4" fmla="*/ 12 w 122"/>
                <a:gd name="T5" fmla="*/ 0 h 24"/>
                <a:gd name="T6" fmla="*/ 109 w 122"/>
                <a:gd name="T7" fmla="*/ 0 h 24"/>
                <a:gd name="T8" fmla="*/ 122 w 122"/>
                <a:gd name="T9" fmla="*/ 12 h 24"/>
                <a:gd name="T10" fmla="*/ 122 w 122"/>
                <a:gd name="T11" fmla="*/ 12 h 24"/>
                <a:gd name="T12" fmla="*/ 109 w 122"/>
                <a:gd name="T13" fmla="*/ 24 h 24"/>
                <a:gd name="T14" fmla="*/ 12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5" y="0"/>
                    <a:pt x="12" y="0"/>
                  </a:cubicBezTo>
                  <a:cubicBezTo>
                    <a:pt x="109" y="0"/>
                    <a:pt x="109" y="0"/>
                    <a:pt x="109" y="0"/>
                  </a:cubicBezTo>
                  <a:cubicBezTo>
                    <a:pt x="116" y="0"/>
                    <a:pt x="122" y="5"/>
                    <a:pt x="122" y="12"/>
                  </a:cubicBezTo>
                  <a:cubicBezTo>
                    <a:pt x="122" y="12"/>
                    <a:pt x="122" y="12"/>
                    <a:pt x="122" y="12"/>
                  </a:cubicBezTo>
                  <a:cubicBezTo>
                    <a:pt x="122" y="19"/>
                    <a:pt x="116" y="24"/>
                    <a:pt x="109" y="24"/>
                  </a:cubicBezTo>
                  <a:cubicBezTo>
                    <a:pt x="12" y="24"/>
                    <a:pt x="12" y="24"/>
                    <a:pt x="12" y="24"/>
                  </a:cubicBezTo>
                  <a:cubicBezTo>
                    <a:pt x="5"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5" name="íŝḷiḍé"/>
            <p:cNvSpPr/>
            <p:nvPr/>
          </p:nvSpPr>
          <p:spPr bwMode="auto">
            <a:xfrm>
              <a:off x="3865563" y="3109913"/>
              <a:ext cx="857250" cy="239553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6" name="ïšliḓe"/>
            <p:cNvSpPr/>
            <p:nvPr/>
          </p:nvSpPr>
          <p:spPr bwMode="auto">
            <a:xfrm>
              <a:off x="4006851" y="3255963"/>
              <a:ext cx="174625"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7" name="ïṧľîḋe"/>
            <p:cNvSpPr/>
            <p:nvPr/>
          </p:nvSpPr>
          <p:spPr bwMode="auto">
            <a:xfrm>
              <a:off x="4006851" y="3544888"/>
              <a:ext cx="174625"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8" name="iṣļîďe"/>
            <p:cNvSpPr/>
            <p:nvPr/>
          </p:nvSpPr>
          <p:spPr bwMode="auto">
            <a:xfrm>
              <a:off x="4006851" y="3832226"/>
              <a:ext cx="174625"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9" name="íSḷiḑé"/>
            <p:cNvSpPr/>
            <p:nvPr/>
          </p:nvSpPr>
          <p:spPr bwMode="auto">
            <a:xfrm>
              <a:off x="4006851" y="4122738"/>
              <a:ext cx="498475"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0" name="ïṡļîḋê"/>
            <p:cNvSpPr/>
            <p:nvPr/>
          </p:nvSpPr>
          <p:spPr bwMode="auto">
            <a:xfrm>
              <a:off x="4006851" y="4532313"/>
              <a:ext cx="498475"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1" name="îs1îḓé"/>
            <p:cNvSpPr/>
            <p:nvPr/>
          </p:nvSpPr>
          <p:spPr bwMode="auto">
            <a:xfrm>
              <a:off x="7631113" y="2830513"/>
              <a:ext cx="857250" cy="267493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2" name="i$ľîḓè"/>
            <p:cNvSpPr/>
            <p:nvPr/>
          </p:nvSpPr>
          <p:spPr bwMode="auto">
            <a:xfrm>
              <a:off x="7808913" y="3021013"/>
              <a:ext cx="176213" cy="158750"/>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3" name="îṥlîḑè"/>
            <p:cNvSpPr/>
            <p:nvPr/>
          </p:nvSpPr>
          <p:spPr bwMode="auto">
            <a:xfrm>
              <a:off x="7808913" y="3311526"/>
              <a:ext cx="176213"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4" name="ïŝḻîḑè"/>
            <p:cNvSpPr/>
            <p:nvPr/>
          </p:nvSpPr>
          <p:spPr bwMode="auto">
            <a:xfrm>
              <a:off x="7808913" y="3598863"/>
              <a:ext cx="176213"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5" name="ïŝlîḋè"/>
            <p:cNvSpPr/>
            <p:nvPr/>
          </p:nvSpPr>
          <p:spPr bwMode="auto">
            <a:xfrm>
              <a:off x="8137526" y="3021013"/>
              <a:ext cx="171450" cy="158750"/>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6" name="îśľíďe"/>
            <p:cNvSpPr/>
            <p:nvPr/>
          </p:nvSpPr>
          <p:spPr bwMode="auto">
            <a:xfrm>
              <a:off x="8137526" y="3311526"/>
              <a:ext cx="171450"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7" name="iṩḻiḍé"/>
            <p:cNvSpPr/>
            <p:nvPr/>
          </p:nvSpPr>
          <p:spPr bwMode="auto">
            <a:xfrm>
              <a:off x="8137526" y="3598863"/>
              <a:ext cx="171450"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8" name="îšlíḑe"/>
            <p:cNvSpPr/>
            <p:nvPr/>
          </p:nvSpPr>
          <p:spPr bwMode="auto">
            <a:xfrm>
              <a:off x="8482013" y="3716338"/>
              <a:ext cx="339725" cy="1789113"/>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9" name="ísḷiďé"/>
            <p:cNvSpPr/>
            <p:nvPr/>
          </p:nvSpPr>
          <p:spPr bwMode="auto">
            <a:xfrm>
              <a:off x="3195638" y="3894138"/>
              <a:ext cx="171450"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0" name="išľîďê"/>
            <p:cNvSpPr/>
            <p:nvPr/>
          </p:nvSpPr>
          <p:spPr bwMode="auto">
            <a:xfrm>
              <a:off x="3195638" y="4183063"/>
              <a:ext cx="171450"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1" name="íṥḻiḓè"/>
            <p:cNvSpPr/>
            <p:nvPr/>
          </p:nvSpPr>
          <p:spPr bwMode="auto">
            <a:xfrm>
              <a:off x="3195638" y="4470401"/>
              <a:ext cx="171450"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2" name="ïsļiḑe"/>
            <p:cNvSpPr/>
            <p:nvPr/>
          </p:nvSpPr>
          <p:spPr bwMode="auto">
            <a:xfrm>
              <a:off x="3519488" y="3894138"/>
              <a:ext cx="173038"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3" name="îṧlidê"/>
            <p:cNvSpPr/>
            <p:nvPr/>
          </p:nvSpPr>
          <p:spPr bwMode="auto">
            <a:xfrm>
              <a:off x="3519488" y="4183063"/>
              <a:ext cx="173038"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4" name="iṥ1iḍe"/>
            <p:cNvSpPr/>
            <p:nvPr/>
          </p:nvSpPr>
          <p:spPr bwMode="auto">
            <a:xfrm>
              <a:off x="3519488" y="4470401"/>
              <a:ext cx="173038"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5" name="îṣľïḍe"/>
            <p:cNvSpPr/>
            <p:nvPr/>
          </p:nvSpPr>
          <p:spPr bwMode="auto">
            <a:xfrm>
              <a:off x="8137526" y="4487863"/>
              <a:ext cx="171450"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6" name="îṡļïḓê"/>
            <p:cNvSpPr/>
            <p:nvPr/>
          </p:nvSpPr>
          <p:spPr bwMode="auto">
            <a:xfrm>
              <a:off x="7808913" y="3886201"/>
              <a:ext cx="498475" cy="158750"/>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7" name="îṩ1ïḍè"/>
            <p:cNvSpPr/>
            <p:nvPr/>
          </p:nvSpPr>
          <p:spPr bwMode="auto">
            <a:xfrm>
              <a:off x="7808913" y="4222751"/>
              <a:ext cx="498475"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8" name="ísļîḑe"/>
            <p:cNvSpPr/>
            <p:nvPr/>
          </p:nvSpPr>
          <p:spPr bwMode="auto">
            <a:xfrm>
              <a:off x="4746626" y="4308476"/>
              <a:ext cx="2944813" cy="1196975"/>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9" name="íṧḷîḑè"/>
            <p:cNvSpPr/>
            <p:nvPr/>
          </p:nvSpPr>
          <p:spPr bwMode="auto">
            <a:xfrm>
              <a:off x="5111751" y="5538788"/>
              <a:ext cx="1589088" cy="225425"/>
            </a:xfrm>
            <a:prstGeom prst="ellipse">
              <a:avLst/>
            </a:prstGeom>
            <a:solidFill>
              <a:srgbClr val="5335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0" name="ïSlïḑe"/>
            <p:cNvSpPr/>
            <p:nvPr/>
          </p:nvSpPr>
          <p:spPr bwMode="auto">
            <a:xfrm>
              <a:off x="5629276" y="3843338"/>
              <a:ext cx="611188" cy="301625"/>
            </a:xfrm>
            <a:prstGeom prst="rect">
              <a:avLst/>
            </a:prstGeom>
            <a:solidFill>
              <a:srgbClr val="5A575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91" name="ïsḷîḍe"/>
            <p:cNvSpPr/>
            <p:nvPr/>
          </p:nvSpPr>
          <p:spPr bwMode="auto">
            <a:xfrm>
              <a:off x="5629276" y="4027488"/>
              <a:ext cx="247650" cy="1238250"/>
            </a:xfrm>
            <a:custGeom>
              <a:avLst/>
              <a:gdLst>
                <a:gd name="T0" fmla="*/ 0 w 156"/>
                <a:gd name="T1" fmla="*/ 780 h 780"/>
                <a:gd name="T2" fmla="*/ 91 w 156"/>
                <a:gd name="T3" fmla="*/ 780 h 780"/>
                <a:gd name="T4" fmla="*/ 156 w 156"/>
                <a:gd name="T5" fmla="*/ 0 h 780"/>
                <a:gd name="T6" fmla="*/ 0 w 156"/>
                <a:gd name="T7" fmla="*/ 0 h 780"/>
                <a:gd name="T8" fmla="*/ 0 w 156"/>
                <a:gd name="T9" fmla="*/ 780 h 780"/>
              </a:gdLst>
              <a:ahLst/>
              <a:cxnLst>
                <a:cxn ang="0">
                  <a:pos x="T0" y="T1"/>
                </a:cxn>
                <a:cxn ang="0">
                  <a:pos x="T2" y="T3"/>
                </a:cxn>
                <a:cxn ang="0">
                  <a:pos x="T4" y="T5"/>
                </a:cxn>
                <a:cxn ang="0">
                  <a:pos x="T6" y="T7"/>
                </a:cxn>
                <a:cxn ang="0">
                  <a:pos x="T8" y="T9"/>
                </a:cxn>
              </a:cxnLst>
              <a:rect l="0" t="0" r="r" b="b"/>
              <a:pathLst>
                <a:path w="156" h="780">
                  <a:moveTo>
                    <a:pt x="0" y="780"/>
                  </a:moveTo>
                  <a:lnTo>
                    <a:pt x="91" y="780"/>
                  </a:lnTo>
                  <a:lnTo>
                    <a:pt x="156" y="0"/>
                  </a:lnTo>
                  <a:lnTo>
                    <a:pt x="0" y="0"/>
                  </a:lnTo>
                  <a:lnTo>
                    <a:pt x="0" y="780"/>
                  </a:lnTo>
                  <a:close/>
                </a:path>
              </a:pathLst>
            </a:custGeom>
            <a:solidFill>
              <a:srgbClr val="5A575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2" name="îṣ1iḑé"/>
            <p:cNvSpPr/>
            <p:nvPr/>
          </p:nvSpPr>
          <p:spPr bwMode="auto">
            <a:xfrm>
              <a:off x="5995988" y="4027488"/>
              <a:ext cx="244475" cy="1238250"/>
            </a:xfrm>
            <a:custGeom>
              <a:avLst/>
              <a:gdLst>
                <a:gd name="T0" fmla="*/ 76 w 154"/>
                <a:gd name="T1" fmla="*/ 780 h 780"/>
                <a:gd name="T2" fmla="*/ 154 w 154"/>
                <a:gd name="T3" fmla="*/ 780 h 780"/>
                <a:gd name="T4" fmla="*/ 154 w 154"/>
                <a:gd name="T5" fmla="*/ 0 h 780"/>
                <a:gd name="T6" fmla="*/ 0 w 154"/>
                <a:gd name="T7" fmla="*/ 0 h 780"/>
                <a:gd name="T8" fmla="*/ 76 w 154"/>
                <a:gd name="T9" fmla="*/ 780 h 780"/>
              </a:gdLst>
              <a:ahLst/>
              <a:cxnLst>
                <a:cxn ang="0">
                  <a:pos x="T0" y="T1"/>
                </a:cxn>
                <a:cxn ang="0">
                  <a:pos x="T2" y="T3"/>
                </a:cxn>
                <a:cxn ang="0">
                  <a:pos x="T4" y="T5"/>
                </a:cxn>
                <a:cxn ang="0">
                  <a:pos x="T6" y="T7"/>
                </a:cxn>
                <a:cxn ang="0">
                  <a:pos x="T8" y="T9"/>
                </a:cxn>
              </a:cxnLst>
              <a:rect l="0" t="0" r="r" b="b"/>
              <a:pathLst>
                <a:path w="154" h="780">
                  <a:moveTo>
                    <a:pt x="76" y="780"/>
                  </a:moveTo>
                  <a:lnTo>
                    <a:pt x="154" y="780"/>
                  </a:lnTo>
                  <a:lnTo>
                    <a:pt x="154" y="0"/>
                  </a:lnTo>
                  <a:lnTo>
                    <a:pt x="0" y="0"/>
                  </a:lnTo>
                  <a:lnTo>
                    <a:pt x="76" y="780"/>
                  </a:lnTo>
                  <a:close/>
                </a:path>
              </a:pathLst>
            </a:custGeom>
            <a:solidFill>
              <a:srgbClr val="5A575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3" name="îṡ1îďe"/>
            <p:cNvSpPr/>
            <p:nvPr/>
          </p:nvSpPr>
          <p:spPr bwMode="auto">
            <a:xfrm>
              <a:off x="5624513" y="2879726"/>
              <a:ext cx="595313" cy="969963"/>
            </a:xfrm>
            <a:prstGeom prst="rect">
              <a:avLst/>
            </a:prstGeom>
            <a:solidFill>
              <a:srgbClr val="E4BE2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94" name="îS1íḍé"/>
            <p:cNvSpPr/>
            <p:nvPr/>
          </p:nvSpPr>
          <p:spPr bwMode="auto">
            <a:xfrm>
              <a:off x="5522913" y="2879726"/>
              <a:ext cx="215900" cy="969963"/>
            </a:xfrm>
            <a:custGeom>
              <a:avLst/>
              <a:gdLst>
                <a:gd name="T0" fmla="*/ 0 w 75"/>
                <a:gd name="T1" fmla="*/ 337 h 337"/>
                <a:gd name="T2" fmla="*/ 3 w 75"/>
                <a:gd name="T3" fmla="*/ 337 h 337"/>
                <a:gd name="T4" fmla="*/ 75 w 75"/>
                <a:gd name="T5" fmla="*/ 265 h 337"/>
                <a:gd name="T6" fmla="*/ 75 w 75"/>
                <a:gd name="T7" fmla="*/ 0 h 337"/>
                <a:gd name="T8" fmla="*/ 0 w 75"/>
                <a:gd name="T9" fmla="*/ 0 h 337"/>
                <a:gd name="T10" fmla="*/ 0 w 75"/>
                <a:gd name="T11" fmla="*/ 337 h 337"/>
              </a:gdLst>
              <a:ahLst/>
              <a:cxnLst>
                <a:cxn ang="0">
                  <a:pos x="T0" y="T1"/>
                </a:cxn>
                <a:cxn ang="0">
                  <a:pos x="T2" y="T3"/>
                </a:cxn>
                <a:cxn ang="0">
                  <a:pos x="T4" y="T5"/>
                </a:cxn>
                <a:cxn ang="0">
                  <a:pos x="T6" y="T7"/>
                </a:cxn>
                <a:cxn ang="0">
                  <a:pos x="T8" y="T9"/>
                </a:cxn>
                <a:cxn ang="0">
                  <a:pos x="T10" y="T11"/>
                </a:cxn>
              </a:cxnLst>
              <a:rect l="0" t="0" r="r" b="b"/>
              <a:pathLst>
                <a:path w="75" h="337">
                  <a:moveTo>
                    <a:pt x="0" y="337"/>
                  </a:moveTo>
                  <a:cubicBezTo>
                    <a:pt x="3" y="337"/>
                    <a:pt x="3" y="337"/>
                    <a:pt x="3" y="337"/>
                  </a:cubicBezTo>
                  <a:cubicBezTo>
                    <a:pt x="43" y="337"/>
                    <a:pt x="75" y="305"/>
                    <a:pt x="75" y="265"/>
                  </a:cubicBezTo>
                  <a:cubicBezTo>
                    <a:pt x="75" y="0"/>
                    <a:pt x="75" y="0"/>
                    <a:pt x="75" y="0"/>
                  </a:cubicBezTo>
                  <a:cubicBezTo>
                    <a:pt x="0" y="0"/>
                    <a:pt x="0" y="0"/>
                    <a:pt x="0" y="0"/>
                  </a:cubicBezTo>
                  <a:lnTo>
                    <a:pt x="0" y="337"/>
                  </a:lnTo>
                  <a:close/>
                </a:path>
              </a:pathLst>
            </a:custGeom>
            <a:solidFill>
              <a:srgbClr val="E07D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5" name="işḷidé"/>
            <p:cNvSpPr/>
            <p:nvPr/>
          </p:nvSpPr>
          <p:spPr bwMode="auto">
            <a:xfrm>
              <a:off x="5551488" y="3063876"/>
              <a:ext cx="158750" cy="169863"/>
            </a:xfrm>
            <a:custGeom>
              <a:avLst/>
              <a:gdLst>
                <a:gd name="T0" fmla="*/ 32 w 55"/>
                <a:gd name="T1" fmla="*/ 59 h 59"/>
                <a:gd name="T2" fmla="*/ 23 w 55"/>
                <a:gd name="T3" fmla="*/ 59 h 59"/>
                <a:gd name="T4" fmla="*/ 0 w 55"/>
                <a:gd name="T5" fmla="*/ 36 h 59"/>
                <a:gd name="T6" fmla="*/ 0 w 55"/>
                <a:gd name="T7" fmla="*/ 0 h 59"/>
                <a:gd name="T8" fmla="*/ 55 w 55"/>
                <a:gd name="T9" fmla="*/ 0 h 59"/>
                <a:gd name="T10" fmla="*/ 55 w 55"/>
                <a:gd name="T11" fmla="*/ 36 h 59"/>
                <a:gd name="T12" fmla="*/ 32 w 55"/>
                <a:gd name="T13" fmla="*/ 59 h 59"/>
              </a:gdLst>
              <a:ahLst/>
              <a:cxnLst>
                <a:cxn ang="0">
                  <a:pos x="T0" y="T1"/>
                </a:cxn>
                <a:cxn ang="0">
                  <a:pos x="T2" y="T3"/>
                </a:cxn>
                <a:cxn ang="0">
                  <a:pos x="T4" y="T5"/>
                </a:cxn>
                <a:cxn ang="0">
                  <a:pos x="T6" y="T7"/>
                </a:cxn>
                <a:cxn ang="0">
                  <a:pos x="T8" y="T9"/>
                </a:cxn>
                <a:cxn ang="0">
                  <a:pos x="T10" y="T11"/>
                </a:cxn>
                <a:cxn ang="0">
                  <a:pos x="T12" y="T13"/>
                </a:cxn>
              </a:cxnLst>
              <a:rect l="0" t="0" r="r" b="b"/>
              <a:pathLst>
                <a:path w="55" h="59">
                  <a:moveTo>
                    <a:pt x="32" y="59"/>
                  </a:moveTo>
                  <a:cubicBezTo>
                    <a:pt x="23" y="59"/>
                    <a:pt x="23" y="59"/>
                    <a:pt x="23" y="59"/>
                  </a:cubicBezTo>
                  <a:cubicBezTo>
                    <a:pt x="10" y="59"/>
                    <a:pt x="0" y="49"/>
                    <a:pt x="0" y="36"/>
                  </a:cubicBezTo>
                  <a:cubicBezTo>
                    <a:pt x="0" y="0"/>
                    <a:pt x="0" y="0"/>
                    <a:pt x="0" y="0"/>
                  </a:cubicBezTo>
                  <a:cubicBezTo>
                    <a:pt x="55" y="0"/>
                    <a:pt x="55" y="0"/>
                    <a:pt x="55" y="0"/>
                  </a:cubicBezTo>
                  <a:cubicBezTo>
                    <a:pt x="55" y="36"/>
                    <a:pt x="55" y="36"/>
                    <a:pt x="55" y="36"/>
                  </a:cubicBezTo>
                  <a:cubicBezTo>
                    <a:pt x="55" y="49"/>
                    <a:pt x="45" y="59"/>
                    <a:pt x="32" y="59"/>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6" name="ïšḻïḓè"/>
            <p:cNvSpPr/>
            <p:nvPr/>
          </p:nvSpPr>
          <p:spPr bwMode="auto">
            <a:xfrm>
              <a:off x="5551488" y="3382963"/>
              <a:ext cx="158750" cy="169863"/>
            </a:xfrm>
            <a:custGeom>
              <a:avLst/>
              <a:gdLst>
                <a:gd name="T0" fmla="*/ 32 w 55"/>
                <a:gd name="T1" fmla="*/ 59 h 59"/>
                <a:gd name="T2" fmla="*/ 23 w 55"/>
                <a:gd name="T3" fmla="*/ 59 h 59"/>
                <a:gd name="T4" fmla="*/ 0 w 55"/>
                <a:gd name="T5" fmla="*/ 36 h 59"/>
                <a:gd name="T6" fmla="*/ 0 w 55"/>
                <a:gd name="T7" fmla="*/ 0 h 59"/>
                <a:gd name="T8" fmla="*/ 55 w 55"/>
                <a:gd name="T9" fmla="*/ 0 h 59"/>
                <a:gd name="T10" fmla="*/ 55 w 55"/>
                <a:gd name="T11" fmla="*/ 36 h 59"/>
                <a:gd name="T12" fmla="*/ 32 w 55"/>
                <a:gd name="T13" fmla="*/ 59 h 59"/>
              </a:gdLst>
              <a:ahLst/>
              <a:cxnLst>
                <a:cxn ang="0">
                  <a:pos x="T0" y="T1"/>
                </a:cxn>
                <a:cxn ang="0">
                  <a:pos x="T2" y="T3"/>
                </a:cxn>
                <a:cxn ang="0">
                  <a:pos x="T4" y="T5"/>
                </a:cxn>
                <a:cxn ang="0">
                  <a:pos x="T6" y="T7"/>
                </a:cxn>
                <a:cxn ang="0">
                  <a:pos x="T8" y="T9"/>
                </a:cxn>
                <a:cxn ang="0">
                  <a:pos x="T10" y="T11"/>
                </a:cxn>
                <a:cxn ang="0">
                  <a:pos x="T12" y="T13"/>
                </a:cxn>
              </a:cxnLst>
              <a:rect l="0" t="0" r="r" b="b"/>
              <a:pathLst>
                <a:path w="55" h="59">
                  <a:moveTo>
                    <a:pt x="32" y="59"/>
                  </a:moveTo>
                  <a:cubicBezTo>
                    <a:pt x="23" y="59"/>
                    <a:pt x="23" y="59"/>
                    <a:pt x="23" y="59"/>
                  </a:cubicBezTo>
                  <a:cubicBezTo>
                    <a:pt x="10" y="59"/>
                    <a:pt x="0" y="49"/>
                    <a:pt x="0" y="36"/>
                  </a:cubicBezTo>
                  <a:cubicBezTo>
                    <a:pt x="0" y="0"/>
                    <a:pt x="0" y="0"/>
                    <a:pt x="0" y="0"/>
                  </a:cubicBezTo>
                  <a:cubicBezTo>
                    <a:pt x="55" y="0"/>
                    <a:pt x="55" y="0"/>
                    <a:pt x="55" y="0"/>
                  </a:cubicBezTo>
                  <a:cubicBezTo>
                    <a:pt x="55" y="36"/>
                    <a:pt x="55" y="36"/>
                    <a:pt x="55" y="36"/>
                  </a:cubicBezTo>
                  <a:cubicBezTo>
                    <a:pt x="55" y="49"/>
                    <a:pt x="45" y="59"/>
                    <a:pt x="32" y="59"/>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7" name="ïŝḷíďê"/>
            <p:cNvSpPr/>
            <p:nvPr/>
          </p:nvSpPr>
          <p:spPr bwMode="auto">
            <a:xfrm>
              <a:off x="6003926" y="2879726"/>
              <a:ext cx="219075" cy="969963"/>
            </a:xfrm>
            <a:custGeom>
              <a:avLst/>
              <a:gdLst>
                <a:gd name="T0" fmla="*/ 76 w 76"/>
                <a:gd name="T1" fmla="*/ 337 h 337"/>
                <a:gd name="T2" fmla="*/ 72 w 76"/>
                <a:gd name="T3" fmla="*/ 337 h 337"/>
                <a:gd name="T4" fmla="*/ 0 w 76"/>
                <a:gd name="T5" fmla="*/ 265 h 337"/>
                <a:gd name="T6" fmla="*/ 0 w 76"/>
                <a:gd name="T7" fmla="*/ 0 h 337"/>
                <a:gd name="T8" fmla="*/ 76 w 76"/>
                <a:gd name="T9" fmla="*/ 0 h 337"/>
                <a:gd name="T10" fmla="*/ 76 w 76"/>
                <a:gd name="T11" fmla="*/ 337 h 337"/>
              </a:gdLst>
              <a:ahLst/>
              <a:cxnLst>
                <a:cxn ang="0">
                  <a:pos x="T0" y="T1"/>
                </a:cxn>
                <a:cxn ang="0">
                  <a:pos x="T2" y="T3"/>
                </a:cxn>
                <a:cxn ang="0">
                  <a:pos x="T4" y="T5"/>
                </a:cxn>
                <a:cxn ang="0">
                  <a:pos x="T6" y="T7"/>
                </a:cxn>
                <a:cxn ang="0">
                  <a:pos x="T8" y="T9"/>
                </a:cxn>
                <a:cxn ang="0">
                  <a:pos x="T10" y="T11"/>
                </a:cxn>
              </a:cxnLst>
              <a:rect l="0" t="0" r="r" b="b"/>
              <a:pathLst>
                <a:path w="76" h="337">
                  <a:moveTo>
                    <a:pt x="76" y="337"/>
                  </a:moveTo>
                  <a:cubicBezTo>
                    <a:pt x="72" y="337"/>
                    <a:pt x="72" y="337"/>
                    <a:pt x="72" y="337"/>
                  </a:cubicBezTo>
                  <a:cubicBezTo>
                    <a:pt x="32" y="337"/>
                    <a:pt x="0" y="305"/>
                    <a:pt x="0" y="265"/>
                  </a:cubicBezTo>
                  <a:cubicBezTo>
                    <a:pt x="0" y="0"/>
                    <a:pt x="0" y="0"/>
                    <a:pt x="0" y="0"/>
                  </a:cubicBezTo>
                  <a:cubicBezTo>
                    <a:pt x="76" y="0"/>
                    <a:pt x="76" y="0"/>
                    <a:pt x="76" y="0"/>
                  </a:cubicBezTo>
                  <a:lnTo>
                    <a:pt x="76" y="337"/>
                  </a:lnTo>
                  <a:close/>
                </a:path>
              </a:pathLst>
            </a:custGeom>
            <a:solidFill>
              <a:srgbClr val="E07D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8" name="ï$lide"/>
            <p:cNvSpPr/>
            <p:nvPr/>
          </p:nvSpPr>
          <p:spPr bwMode="auto">
            <a:xfrm>
              <a:off x="6038851" y="3073401"/>
              <a:ext cx="160338" cy="171450"/>
            </a:xfrm>
            <a:custGeom>
              <a:avLst/>
              <a:gdLst>
                <a:gd name="T0" fmla="*/ 32 w 56"/>
                <a:gd name="T1" fmla="*/ 60 h 60"/>
                <a:gd name="T2" fmla="*/ 24 w 56"/>
                <a:gd name="T3" fmla="*/ 60 h 60"/>
                <a:gd name="T4" fmla="*/ 0 w 56"/>
                <a:gd name="T5" fmla="*/ 36 h 60"/>
                <a:gd name="T6" fmla="*/ 0 w 56"/>
                <a:gd name="T7" fmla="*/ 0 h 60"/>
                <a:gd name="T8" fmla="*/ 56 w 56"/>
                <a:gd name="T9" fmla="*/ 0 h 60"/>
                <a:gd name="T10" fmla="*/ 56 w 56"/>
                <a:gd name="T11" fmla="*/ 36 h 60"/>
                <a:gd name="T12" fmla="*/ 32 w 56"/>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56" h="60">
                  <a:moveTo>
                    <a:pt x="32" y="60"/>
                  </a:moveTo>
                  <a:cubicBezTo>
                    <a:pt x="24" y="60"/>
                    <a:pt x="24" y="60"/>
                    <a:pt x="24" y="60"/>
                  </a:cubicBezTo>
                  <a:cubicBezTo>
                    <a:pt x="11" y="60"/>
                    <a:pt x="0" y="49"/>
                    <a:pt x="0" y="36"/>
                  </a:cubicBezTo>
                  <a:cubicBezTo>
                    <a:pt x="0" y="0"/>
                    <a:pt x="0" y="0"/>
                    <a:pt x="0" y="0"/>
                  </a:cubicBezTo>
                  <a:cubicBezTo>
                    <a:pt x="56" y="0"/>
                    <a:pt x="56" y="0"/>
                    <a:pt x="56" y="0"/>
                  </a:cubicBezTo>
                  <a:cubicBezTo>
                    <a:pt x="56" y="36"/>
                    <a:pt x="56" y="36"/>
                    <a:pt x="56" y="36"/>
                  </a:cubicBezTo>
                  <a:cubicBezTo>
                    <a:pt x="56" y="49"/>
                    <a:pt x="45" y="60"/>
                    <a:pt x="32" y="60"/>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9" name="islïḋè"/>
            <p:cNvSpPr/>
            <p:nvPr/>
          </p:nvSpPr>
          <p:spPr bwMode="auto">
            <a:xfrm>
              <a:off x="5489576" y="2414588"/>
              <a:ext cx="160338" cy="220663"/>
            </a:xfrm>
            <a:custGeom>
              <a:avLst/>
              <a:gdLst>
                <a:gd name="T0" fmla="*/ 51 w 56"/>
                <a:gd name="T1" fmla="*/ 23 h 77"/>
                <a:gd name="T2" fmla="*/ 17 w 56"/>
                <a:gd name="T3" fmla="*/ 15 h 77"/>
                <a:gd name="T4" fmla="*/ 56 w 56"/>
                <a:gd name="T5" fmla="*/ 66 h 77"/>
                <a:gd name="T6" fmla="*/ 51 w 56"/>
                <a:gd name="T7" fmla="*/ 23 h 77"/>
              </a:gdLst>
              <a:ahLst/>
              <a:cxnLst>
                <a:cxn ang="0">
                  <a:pos x="T0" y="T1"/>
                </a:cxn>
                <a:cxn ang="0">
                  <a:pos x="T2" y="T3"/>
                </a:cxn>
                <a:cxn ang="0">
                  <a:pos x="T4" y="T5"/>
                </a:cxn>
                <a:cxn ang="0">
                  <a:pos x="T6" y="T7"/>
                </a:cxn>
              </a:cxnLst>
              <a:rect l="0" t="0" r="r" b="b"/>
              <a:pathLst>
                <a:path w="56" h="77">
                  <a:moveTo>
                    <a:pt x="51" y="23"/>
                  </a:moveTo>
                  <a:cubicBezTo>
                    <a:pt x="51" y="23"/>
                    <a:pt x="34" y="0"/>
                    <a:pt x="17" y="15"/>
                  </a:cubicBezTo>
                  <a:cubicBezTo>
                    <a:pt x="0" y="30"/>
                    <a:pt x="24" y="77"/>
                    <a:pt x="56" y="66"/>
                  </a:cubicBezTo>
                  <a:lnTo>
                    <a:pt x="51" y="23"/>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0" name="iṣḷiḍè"/>
            <p:cNvSpPr/>
            <p:nvPr/>
          </p:nvSpPr>
          <p:spPr bwMode="auto">
            <a:xfrm>
              <a:off x="5522913" y="2465388"/>
              <a:ext cx="123825" cy="138113"/>
            </a:xfrm>
            <a:custGeom>
              <a:avLst/>
              <a:gdLst>
                <a:gd name="T0" fmla="*/ 41 w 43"/>
                <a:gd name="T1" fmla="*/ 21 h 48"/>
                <a:gd name="T2" fmla="*/ 43 w 43"/>
                <a:gd name="T3" fmla="*/ 43 h 48"/>
                <a:gd name="T4" fmla="*/ 13 w 43"/>
                <a:gd name="T5" fmla="*/ 5 h 48"/>
                <a:gd name="T6" fmla="*/ 41 w 43"/>
                <a:gd name="T7" fmla="*/ 21 h 48"/>
              </a:gdLst>
              <a:ahLst/>
              <a:cxnLst>
                <a:cxn ang="0">
                  <a:pos x="T0" y="T1"/>
                </a:cxn>
                <a:cxn ang="0">
                  <a:pos x="T2" y="T3"/>
                </a:cxn>
                <a:cxn ang="0">
                  <a:pos x="T4" y="T5"/>
                </a:cxn>
                <a:cxn ang="0">
                  <a:pos x="T6" y="T7"/>
                </a:cxn>
              </a:cxnLst>
              <a:rect l="0" t="0" r="r" b="b"/>
              <a:pathLst>
                <a:path w="43" h="48">
                  <a:moveTo>
                    <a:pt x="41" y="21"/>
                  </a:moveTo>
                  <a:cubicBezTo>
                    <a:pt x="43" y="43"/>
                    <a:pt x="43" y="43"/>
                    <a:pt x="43" y="43"/>
                  </a:cubicBezTo>
                  <a:cubicBezTo>
                    <a:pt x="16" y="48"/>
                    <a:pt x="0" y="10"/>
                    <a:pt x="13" y="5"/>
                  </a:cubicBezTo>
                  <a:cubicBezTo>
                    <a:pt x="23" y="0"/>
                    <a:pt x="36" y="14"/>
                    <a:pt x="41" y="21"/>
                  </a:cubicBezTo>
                  <a:close/>
                </a:path>
              </a:pathLst>
            </a:custGeom>
            <a:solidFill>
              <a:srgbClr val="F7A5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1" name="íṡļíḍé"/>
            <p:cNvSpPr/>
            <p:nvPr/>
          </p:nvSpPr>
          <p:spPr bwMode="auto">
            <a:xfrm>
              <a:off x="5546726" y="2471738"/>
              <a:ext cx="95250" cy="55563"/>
            </a:xfrm>
            <a:custGeom>
              <a:avLst/>
              <a:gdLst>
                <a:gd name="T0" fmla="*/ 0 w 33"/>
                <a:gd name="T1" fmla="*/ 11 h 19"/>
                <a:gd name="T2" fmla="*/ 1 w 33"/>
                <a:gd name="T3" fmla="*/ 10 h 19"/>
                <a:gd name="T4" fmla="*/ 1 w 33"/>
                <a:gd name="T5" fmla="*/ 9 h 19"/>
                <a:gd name="T6" fmla="*/ 3 w 33"/>
                <a:gd name="T7" fmla="*/ 5 h 19"/>
                <a:gd name="T8" fmla="*/ 5 w 33"/>
                <a:gd name="T9" fmla="*/ 4 h 19"/>
                <a:gd name="T10" fmla="*/ 5 w 33"/>
                <a:gd name="T11" fmla="*/ 4 h 19"/>
                <a:gd name="T12" fmla="*/ 5 w 33"/>
                <a:gd name="T13" fmla="*/ 4 h 19"/>
                <a:gd name="T14" fmla="*/ 5 w 33"/>
                <a:gd name="T15" fmla="*/ 4 h 19"/>
                <a:gd name="T16" fmla="*/ 5 w 33"/>
                <a:gd name="T17" fmla="*/ 4 h 19"/>
                <a:gd name="T18" fmla="*/ 5 w 33"/>
                <a:gd name="T19" fmla="*/ 4 h 19"/>
                <a:gd name="T20" fmla="*/ 5 w 33"/>
                <a:gd name="T21" fmla="*/ 4 h 19"/>
                <a:gd name="T22" fmla="*/ 6 w 33"/>
                <a:gd name="T23" fmla="*/ 4 h 19"/>
                <a:gd name="T24" fmla="*/ 6 w 33"/>
                <a:gd name="T25" fmla="*/ 4 h 19"/>
                <a:gd name="T26" fmla="*/ 7 w 33"/>
                <a:gd name="T27" fmla="*/ 4 h 19"/>
                <a:gd name="T28" fmla="*/ 8 w 33"/>
                <a:gd name="T29" fmla="*/ 3 h 19"/>
                <a:gd name="T30" fmla="*/ 8 w 33"/>
                <a:gd name="T31" fmla="*/ 3 h 19"/>
                <a:gd name="T32" fmla="*/ 9 w 33"/>
                <a:gd name="T33" fmla="*/ 3 h 19"/>
                <a:gd name="T34" fmla="*/ 16 w 33"/>
                <a:gd name="T35" fmla="*/ 6 h 19"/>
                <a:gd name="T36" fmla="*/ 19 w 33"/>
                <a:gd name="T37" fmla="*/ 8 h 19"/>
                <a:gd name="T38" fmla="*/ 23 w 33"/>
                <a:gd name="T39" fmla="*/ 10 h 19"/>
                <a:gd name="T40" fmla="*/ 28 w 33"/>
                <a:gd name="T41" fmla="*/ 14 h 19"/>
                <a:gd name="T42" fmla="*/ 33 w 33"/>
                <a:gd name="T43" fmla="*/ 19 h 19"/>
                <a:gd name="T44" fmla="*/ 32 w 33"/>
                <a:gd name="T45" fmla="*/ 17 h 19"/>
                <a:gd name="T46" fmla="*/ 30 w 33"/>
                <a:gd name="T47" fmla="*/ 13 h 19"/>
                <a:gd name="T48" fmla="*/ 27 w 33"/>
                <a:gd name="T49" fmla="*/ 10 h 19"/>
                <a:gd name="T50" fmla="*/ 25 w 33"/>
                <a:gd name="T51" fmla="*/ 8 h 19"/>
                <a:gd name="T52" fmla="*/ 18 w 33"/>
                <a:gd name="T53" fmla="*/ 2 h 19"/>
                <a:gd name="T54" fmla="*/ 14 w 33"/>
                <a:gd name="T55" fmla="*/ 1 h 19"/>
                <a:gd name="T56" fmla="*/ 9 w 33"/>
                <a:gd name="T57" fmla="*/ 0 h 19"/>
                <a:gd name="T58" fmla="*/ 8 w 33"/>
                <a:gd name="T59" fmla="*/ 0 h 19"/>
                <a:gd name="T60" fmla="*/ 7 w 33"/>
                <a:gd name="T61" fmla="*/ 0 h 19"/>
                <a:gd name="T62" fmla="*/ 6 w 33"/>
                <a:gd name="T63" fmla="*/ 1 h 19"/>
                <a:gd name="T64" fmla="*/ 5 w 33"/>
                <a:gd name="T65" fmla="*/ 1 h 19"/>
                <a:gd name="T66" fmla="*/ 5 w 33"/>
                <a:gd name="T67" fmla="*/ 1 h 19"/>
                <a:gd name="T68" fmla="*/ 4 w 33"/>
                <a:gd name="T69" fmla="*/ 1 h 19"/>
                <a:gd name="T70" fmla="*/ 4 w 33"/>
                <a:gd name="T71" fmla="*/ 2 h 19"/>
                <a:gd name="T72" fmla="*/ 3 w 33"/>
                <a:gd name="T73" fmla="*/ 2 h 19"/>
                <a:gd name="T74" fmla="*/ 2 w 33"/>
                <a:gd name="T75" fmla="*/ 3 h 19"/>
                <a:gd name="T76" fmla="*/ 1 w 33"/>
                <a:gd name="T77" fmla="*/ 6 h 19"/>
                <a:gd name="T78" fmla="*/ 0 w 33"/>
                <a:gd name="T79" fmla="*/ 9 h 19"/>
                <a:gd name="T80" fmla="*/ 0 w 33"/>
                <a:gd name="T81" fmla="*/ 10 h 19"/>
                <a:gd name="T82" fmla="*/ 0 w 33"/>
                <a:gd name="T83"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 h="19">
                  <a:moveTo>
                    <a:pt x="0" y="11"/>
                  </a:moveTo>
                  <a:cubicBezTo>
                    <a:pt x="0" y="11"/>
                    <a:pt x="1" y="10"/>
                    <a:pt x="1" y="10"/>
                  </a:cubicBezTo>
                  <a:cubicBezTo>
                    <a:pt x="1" y="10"/>
                    <a:pt x="1" y="9"/>
                    <a:pt x="1" y="9"/>
                  </a:cubicBezTo>
                  <a:cubicBezTo>
                    <a:pt x="1" y="8"/>
                    <a:pt x="2" y="6"/>
                    <a:pt x="3" y="5"/>
                  </a:cubicBezTo>
                  <a:cubicBezTo>
                    <a:pt x="4" y="5"/>
                    <a:pt x="4"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6" y="4"/>
                    <a:pt x="6" y="4"/>
                    <a:pt x="6" y="4"/>
                  </a:cubicBezTo>
                  <a:cubicBezTo>
                    <a:pt x="6" y="4"/>
                    <a:pt x="6" y="4"/>
                    <a:pt x="6" y="4"/>
                  </a:cubicBezTo>
                  <a:cubicBezTo>
                    <a:pt x="6" y="4"/>
                    <a:pt x="7" y="4"/>
                    <a:pt x="7" y="4"/>
                  </a:cubicBezTo>
                  <a:cubicBezTo>
                    <a:pt x="7" y="4"/>
                    <a:pt x="7" y="3"/>
                    <a:pt x="8" y="3"/>
                  </a:cubicBezTo>
                  <a:cubicBezTo>
                    <a:pt x="8" y="3"/>
                    <a:pt x="8" y="3"/>
                    <a:pt x="8" y="3"/>
                  </a:cubicBezTo>
                  <a:cubicBezTo>
                    <a:pt x="9" y="3"/>
                    <a:pt x="9" y="3"/>
                    <a:pt x="9" y="3"/>
                  </a:cubicBezTo>
                  <a:cubicBezTo>
                    <a:pt x="11" y="4"/>
                    <a:pt x="14" y="4"/>
                    <a:pt x="16" y="6"/>
                  </a:cubicBezTo>
                  <a:cubicBezTo>
                    <a:pt x="17" y="6"/>
                    <a:pt x="18" y="7"/>
                    <a:pt x="19" y="8"/>
                  </a:cubicBezTo>
                  <a:cubicBezTo>
                    <a:pt x="20" y="8"/>
                    <a:pt x="22" y="9"/>
                    <a:pt x="23" y="10"/>
                  </a:cubicBezTo>
                  <a:cubicBezTo>
                    <a:pt x="25" y="12"/>
                    <a:pt x="26" y="13"/>
                    <a:pt x="28" y="14"/>
                  </a:cubicBezTo>
                  <a:cubicBezTo>
                    <a:pt x="31" y="17"/>
                    <a:pt x="33" y="19"/>
                    <a:pt x="33" y="19"/>
                  </a:cubicBezTo>
                  <a:cubicBezTo>
                    <a:pt x="33" y="19"/>
                    <a:pt x="33" y="18"/>
                    <a:pt x="32" y="17"/>
                  </a:cubicBezTo>
                  <a:cubicBezTo>
                    <a:pt x="32" y="16"/>
                    <a:pt x="31" y="15"/>
                    <a:pt x="30" y="13"/>
                  </a:cubicBezTo>
                  <a:cubicBezTo>
                    <a:pt x="29" y="12"/>
                    <a:pt x="28" y="11"/>
                    <a:pt x="27" y="10"/>
                  </a:cubicBezTo>
                  <a:cubicBezTo>
                    <a:pt x="27" y="9"/>
                    <a:pt x="26" y="8"/>
                    <a:pt x="25" y="8"/>
                  </a:cubicBezTo>
                  <a:cubicBezTo>
                    <a:pt x="23" y="6"/>
                    <a:pt x="20" y="4"/>
                    <a:pt x="18" y="2"/>
                  </a:cubicBezTo>
                  <a:cubicBezTo>
                    <a:pt x="17" y="2"/>
                    <a:pt x="15" y="1"/>
                    <a:pt x="14" y="1"/>
                  </a:cubicBezTo>
                  <a:cubicBezTo>
                    <a:pt x="12" y="0"/>
                    <a:pt x="11" y="0"/>
                    <a:pt x="9" y="0"/>
                  </a:cubicBezTo>
                  <a:cubicBezTo>
                    <a:pt x="9" y="0"/>
                    <a:pt x="8" y="0"/>
                    <a:pt x="8" y="0"/>
                  </a:cubicBezTo>
                  <a:cubicBezTo>
                    <a:pt x="8" y="0"/>
                    <a:pt x="7" y="0"/>
                    <a:pt x="7" y="0"/>
                  </a:cubicBezTo>
                  <a:cubicBezTo>
                    <a:pt x="7" y="1"/>
                    <a:pt x="6" y="1"/>
                    <a:pt x="6" y="1"/>
                  </a:cubicBezTo>
                  <a:cubicBezTo>
                    <a:pt x="6" y="1"/>
                    <a:pt x="5" y="1"/>
                    <a:pt x="5" y="1"/>
                  </a:cubicBezTo>
                  <a:cubicBezTo>
                    <a:pt x="5" y="1"/>
                    <a:pt x="5" y="1"/>
                    <a:pt x="5" y="1"/>
                  </a:cubicBezTo>
                  <a:cubicBezTo>
                    <a:pt x="4" y="1"/>
                    <a:pt x="4" y="1"/>
                    <a:pt x="4" y="1"/>
                  </a:cubicBezTo>
                  <a:cubicBezTo>
                    <a:pt x="4" y="2"/>
                    <a:pt x="4" y="2"/>
                    <a:pt x="4" y="2"/>
                  </a:cubicBezTo>
                  <a:cubicBezTo>
                    <a:pt x="4" y="2"/>
                    <a:pt x="4" y="2"/>
                    <a:pt x="3" y="2"/>
                  </a:cubicBezTo>
                  <a:cubicBezTo>
                    <a:pt x="3" y="3"/>
                    <a:pt x="2" y="3"/>
                    <a:pt x="2" y="3"/>
                  </a:cubicBezTo>
                  <a:cubicBezTo>
                    <a:pt x="1" y="4"/>
                    <a:pt x="1" y="5"/>
                    <a:pt x="1" y="6"/>
                  </a:cubicBezTo>
                  <a:cubicBezTo>
                    <a:pt x="0" y="7"/>
                    <a:pt x="0" y="8"/>
                    <a:pt x="0" y="9"/>
                  </a:cubicBezTo>
                  <a:cubicBezTo>
                    <a:pt x="0" y="9"/>
                    <a:pt x="0" y="10"/>
                    <a:pt x="0" y="10"/>
                  </a:cubicBezTo>
                  <a:cubicBezTo>
                    <a:pt x="0" y="10"/>
                    <a:pt x="0" y="11"/>
                    <a:pt x="0" y="11"/>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2" name="ïšļïďe"/>
            <p:cNvSpPr/>
            <p:nvPr/>
          </p:nvSpPr>
          <p:spPr bwMode="auto">
            <a:xfrm>
              <a:off x="6107113" y="2408238"/>
              <a:ext cx="155575" cy="219075"/>
            </a:xfrm>
            <a:custGeom>
              <a:avLst/>
              <a:gdLst>
                <a:gd name="T0" fmla="*/ 3 w 54"/>
                <a:gd name="T1" fmla="*/ 23 h 76"/>
                <a:gd name="T2" fmla="*/ 37 w 54"/>
                <a:gd name="T3" fmla="*/ 14 h 76"/>
                <a:gd name="T4" fmla="*/ 0 w 54"/>
                <a:gd name="T5" fmla="*/ 66 h 76"/>
                <a:gd name="T6" fmla="*/ 3 w 54"/>
                <a:gd name="T7" fmla="*/ 23 h 76"/>
              </a:gdLst>
              <a:ahLst/>
              <a:cxnLst>
                <a:cxn ang="0">
                  <a:pos x="T0" y="T1"/>
                </a:cxn>
                <a:cxn ang="0">
                  <a:pos x="T2" y="T3"/>
                </a:cxn>
                <a:cxn ang="0">
                  <a:pos x="T4" y="T5"/>
                </a:cxn>
                <a:cxn ang="0">
                  <a:pos x="T6" y="T7"/>
                </a:cxn>
              </a:cxnLst>
              <a:rect l="0" t="0" r="r" b="b"/>
              <a:pathLst>
                <a:path w="54" h="76">
                  <a:moveTo>
                    <a:pt x="3" y="23"/>
                  </a:moveTo>
                  <a:cubicBezTo>
                    <a:pt x="3" y="23"/>
                    <a:pt x="20" y="0"/>
                    <a:pt x="37" y="14"/>
                  </a:cubicBezTo>
                  <a:cubicBezTo>
                    <a:pt x="54" y="29"/>
                    <a:pt x="31" y="76"/>
                    <a:pt x="0" y="66"/>
                  </a:cubicBezTo>
                  <a:lnTo>
                    <a:pt x="3" y="23"/>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3" name="íS1iḍe"/>
            <p:cNvSpPr/>
            <p:nvPr/>
          </p:nvSpPr>
          <p:spPr bwMode="auto">
            <a:xfrm>
              <a:off x="6107113" y="2460626"/>
              <a:ext cx="122238" cy="138113"/>
            </a:xfrm>
            <a:custGeom>
              <a:avLst/>
              <a:gdLst>
                <a:gd name="T0" fmla="*/ 2 w 42"/>
                <a:gd name="T1" fmla="*/ 21 h 48"/>
                <a:gd name="T2" fmla="*/ 0 w 42"/>
                <a:gd name="T3" fmla="*/ 43 h 48"/>
                <a:gd name="T4" fmla="*/ 29 w 42"/>
                <a:gd name="T5" fmla="*/ 4 h 48"/>
                <a:gd name="T6" fmla="*/ 2 w 42"/>
                <a:gd name="T7" fmla="*/ 21 h 48"/>
              </a:gdLst>
              <a:ahLst/>
              <a:cxnLst>
                <a:cxn ang="0">
                  <a:pos x="T0" y="T1"/>
                </a:cxn>
                <a:cxn ang="0">
                  <a:pos x="T2" y="T3"/>
                </a:cxn>
                <a:cxn ang="0">
                  <a:pos x="T4" y="T5"/>
                </a:cxn>
                <a:cxn ang="0">
                  <a:pos x="T6" y="T7"/>
                </a:cxn>
              </a:cxnLst>
              <a:rect l="0" t="0" r="r" b="b"/>
              <a:pathLst>
                <a:path w="42" h="48">
                  <a:moveTo>
                    <a:pt x="2" y="21"/>
                  </a:moveTo>
                  <a:cubicBezTo>
                    <a:pt x="0" y="43"/>
                    <a:pt x="0" y="43"/>
                    <a:pt x="0" y="43"/>
                  </a:cubicBezTo>
                  <a:cubicBezTo>
                    <a:pt x="27" y="48"/>
                    <a:pt x="42" y="9"/>
                    <a:pt x="29" y="4"/>
                  </a:cubicBezTo>
                  <a:cubicBezTo>
                    <a:pt x="19" y="0"/>
                    <a:pt x="7" y="14"/>
                    <a:pt x="2" y="21"/>
                  </a:cubicBezTo>
                  <a:close/>
                </a:path>
              </a:pathLst>
            </a:custGeom>
            <a:solidFill>
              <a:srgbClr val="F7A5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4" name="í$ḻîďê"/>
            <p:cNvSpPr/>
            <p:nvPr/>
          </p:nvSpPr>
          <p:spPr bwMode="auto">
            <a:xfrm>
              <a:off x="6113463" y="2465388"/>
              <a:ext cx="92075" cy="55563"/>
            </a:xfrm>
            <a:custGeom>
              <a:avLst/>
              <a:gdLst>
                <a:gd name="T0" fmla="*/ 32 w 32"/>
                <a:gd name="T1" fmla="*/ 10 h 19"/>
                <a:gd name="T2" fmla="*/ 32 w 32"/>
                <a:gd name="T3" fmla="*/ 10 h 19"/>
                <a:gd name="T4" fmla="*/ 31 w 32"/>
                <a:gd name="T5" fmla="*/ 8 h 19"/>
                <a:gd name="T6" fmla="*/ 29 w 32"/>
                <a:gd name="T7" fmla="*/ 4 h 19"/>
                <a:gd name="T8" fmla="*/ 28 w 32"/>
                <a:gd name="T9" fmla="*/ 4 h 19"/>
                <a:gd name="T10" fmla="*/ 27 w 32"/>
                <a:gd name="T11" fmla="*/ 4 h 19"/>
                <a:gd name="T12" fmla="*/ 27 w 32"/>
                <a:gd name="T13" fmla="*/ 4 h 19"/>
                <a:gd name="T14" fmla="*/ 27 w 32"/>
                <a:gd name="T15" fmla="*/ 4 h 19"/>
                <a:gd name="T16" fmla="*/ 27 w 32"/>
                <a:gd name="T17" fmla="*/ 4 h 19"/>
                <a:gd name="T18" fmla="*/ 27 w 32"/>
                <a:gd name="T19" fmla="*/ 4 h 19"/>
                <a:gd name="T20" fmla="*/ 27 w 32"/>
                <a:gd name="T21" fmla="*/ 4 h 19"/>
                <a:gd name="T22" fmla="*/ 27 w 32"/>
                <a:gd name="T23" fmla="*/ 3 h 19"/>
                <a:gd name="T24" fmla="*/ 26 w 32"/>
                <a:gd name="T25" fmla="*/ 3 h 19"/>
                <a:gd name="T26" fmla="*/ 26 w 32"/>
                <a:gd name="T27" fmla="*/ 3 h 19"/>
                <a:gd name="T28" fmla="*/ 25 w 32"/>
                <a:gd name="T29" fmla="*/ 3 h 19"/>
                <a:gd name="T30" fmla="*/ 24 w 32"/>
                <a:gd name="T31" fmla="*/ 3 h 19"/>
                <a:gd name="T32" fmla="*/ 23 w 32"/>
                <a:gd name="T33" fmla="*/ 3 h 19"/>
                <a:gd name="T34" fmla="*/ 16 w 32"/>
                <a:gd name="T35" fmla="*/ 6 h 19"/>
                <a:gd name="T36" fmla="*/ 13 w 32"/>
                <a:gd name="T37" fmla="*/ 8 h 19"/>
                <a:gd name="T38" fmla="*/ 10 w 32"/>
                <a:gd name="T39" fmla="*/ 10 h 19"/>
                <a:gd name="T40" fmla="*/ 5 w 32"/>
                <a:gd name="T41" fmla="*/ 15 h 19"/>
                <a:gd name="T42" fmla="*/ 0 w 32"/>
                <a:gd name="T43" fmla="*/ 19 h 19"/>
                <a:gd name="T44" fmla="*/ 0 w 32"/>
                <a:gd name="T45" fmla="*/ 17 h 19"/>
                <a:gd name="T46" fmla="*/ 3 w 32"/>
                <a:gd name="T47" fmla="*/ 13 h 19"/>
                <a:gd name="T48" fmla="*/ 5 w 32"/>
                <a:gd name="T49" fmla="*/ 10 h 19"/>
                <a:gd name="T50" fmla="*/ 8 w 32"/>
                <a:gd name="T51" fmla="*/ 8 h 19"/>
                <a:gd name="T52" fmla="*/ 14 w 32"/>
                <a:gd name="T53" fmla="*/ 2 h 19"/>
                <a:gd name="T54" fmla="*/ 19 w 32"/>
                <a:gd name="T55" fmla="*/ 1 h 19"/>
                <a:gd name="T56" fmla="*/ 23 w 32"/>
                <a:gd name="T57" fmla="*/ 0 h 19"/>
                <a:gd name="T58" fmla="*/ 24 w 32"/>
                <a:gd name="T59" fmla="*/ 0 h 19"/>
                <a:gd name="T60" fmla="*/ 25 w 32"/>
                <a:gd name="T61" fmla="*/ 0 h 19"/>
                <a:gd name="T62" fmla="*/ 26 w 32"/>
                <a:gd name="T63" fmla="*/ 0 h 19"/>
                <a:gd name="T64" fmla="*/ 27 w 32"/>
                <a:gd name="T65" fmla="*/ 1 h 19"/>
                <a:gd name="T66" fmla="*/ 28 w 32"/>
                <a:gd name="T67" fmla="*/ 1 h 19"/>
                <a:gd name="T68" fmla="*/ 28 w 32"/>
                <a:gd name="T69" fmla="*/ 1 h 19"/>
                <a:gd name="T70" fmla="*/ 28 w 32"/>
                <a:gd name="T71" fmla="*/ 1 h 19"/>
                <a:gd name="T72" fmla="*/ 29 w 32"/>
                <a:gd name="T73" fmla="*/ 2 h 19"/>
                <a:gd name="T74" fmla="*/ 30 w 32"/>
                <a:gd name="T75" fmla="*/ 3 h 19"/>
                <a:gd name="T76" fmla="*/ 32 w 32"/>
                <a:gd name="T77" fmla="*/ 6 h 19"/>
                <a:gd name="T78" fmla="*/ 32 w 32"/>
                <a:gd name="T79" fmla="*/ 8 h 19"/>
                <a:gd name="T80" fmla="*/ 32 w 32"/>
                <a:gd name="T81" fmla="*/ 10 h 19"/>
                <a:gd name="T82" fmla="*/ 32 w 32"/>
                <a:gd name="T8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 h="19">
                  <a:moveTo>
                    <a:pt x="32" y="10"/>
                  </a:moveTo>
                  <a:cubicBezTo>
                    <a:pt x="32" y="10"/>
                    <a:pt x="32" y="10"/>
                    <a:pt x="32" y="10"/>
                  </a:cubicBezTo>
                  <a:cubicBezTo>
                    <a:pt x="32" y="9"/>
                    <a:pt x="32" y="9"/>
                    <a:pt x="31" y="8"/>
                  </a:cubicBezTo>
                  <a:cubicBezTo>
                    <a:pt x="31" y="7"/>
                    <a:pt x="30" y="6"/>
                    <a:pt x="29" y="4"/>
                  </a:cubicBezTo>
                  <a:cubicBezTo>
                    <a:pt x="29" y="4"/>
                    <a:pt x="28" y="4"/>
                    <a:pt x="28" y="4"/>
                  </a:cubicBezTo>
                  <a:cubicBezTo>
                    <a:pt x="28" y="4"/>
                    <a:pt x="27" y="4"/>
                    <a:pt x="27" y="4"/>
                  </a:cubicBezTo>
                  <a:cubicBezTo>
                    <a:pt x="27" y="4"/>
                    <a:pt x="27" y="4"/>
                    <a:pt x="27" y="4"/>
                  </a:cubicBezTo>
                  <a:cubicBezTo>
                    <a:pt x="27" y="4"/>
                    <a:pt x="27" y="4"/>
                    <a:pt x="27" y="4"/>
                  </a:cubicBezTo>
                  <a:cubicBezTo>
                    <a:pt x="27" y="4"/>
                    <a:pt x="27" y="4"/>
                    <a:pt x="27" y="4"/>
                  </a:cubicBezTo>
                  <a:cubicBezTo>
                    <a:pt x="27" y="4"/>
                    <a:pt x="27" y="4"/>
                    <a:pt x="27" y="4"/>
                  </a:cubicBezTo>
                  <a:cubicBezTo>
                    <a:pt x="27" y="4"/>
                    <a:pt x="27" y="4"/>
                    <a:pt x="27" y="4"/>
                  </a:cubicBezTo>
                  <a:cubicBezTo>
                    <a:pt x="27" y="3"/>
                    <a:pt x="27" y="3"/>
                    <a:pt x="27" y="3"/>
                  </a:cubicBezTo>
                  <a:cubicBezTo>
                    <a:pt x="26" y="3"/>
                    <a:pt x="26" y="3"/>
                    <a:pt x="26" y="3"/>
                  </a:cubicBezTo>
                  <a:cubicBezTo>
                    <a:pt x="26" y="3"/>
                    <a:pt x="26" y="3"/>
                    <a:pt x="26" y="3"/>
                  </a:cubicBezTo>
                  <a:cubicBezTo>
                    <a:pt x="25" y="3"/>
                    <a:pt x="25" y="3"/>
                    <a:pt x="25" y="3"/>
                  </a:cubicBezTo>
                  <a:cubicBezTo>
                    <a:pt x="25" y="3"/>
                    <a:pt x="24" y="3"/>
                    <a:pt x="24" y="3"/>
                  </a:cubicBezTo>
                  <a:cubicBezTo>
                    <a:pt x="24" y="3"/>
                    <a:pt x="23" y="3"/>
                    <a:pt x="23" y="3"/>
                  </a:cubicBezTo>
                  <a:cubicBezTo>
                    <a:pt x="21" y="3"/>
                    <a:pt x="19" y="4"/>
                    <a:pt x="16" y="6"/>
                  </a:cubicBezTo>
                  <a:cubicBezTo>
                    <a:pt x="15" y="6"/>
                    <a:pt x="14" y="7"/>
                    <a:pt x="13" y="8"/>
                  </a:cubicBezTo>
                  <a:cubicBezTo>
                    <a:pt x="12" y="8"/>
                    <a:pt x="11" y="9"/>
                    <a:pt x="10" y="10"/>
                  </a:cubicBezTo>
                  <a:cubicBezTo>
                    <a:pt x="8" y="12"/>
                    <a:pt x="6" y="13"/>
                    <a:pt x="5" y="15"/>
                  </a:cubicBezTo>
                  <a:cubicBezTo>
                    <a:pt x="2" y="17"/>
                    <a:pt x="0" y="19"/>
                    <a:pt x="0" y="19"/>
                  </a:cubicBezTo>
                  <a:cubicBezTo>
                    <a:pt x="0" y="19"/>
                    <a:pt x="0" y="19"/>
                    <a:pt x="0" y="17"/>
                  </a:cubicBezTo>
                  <a:cubicBezTo>
                    <a:pt x="1" y="16"/>
                    <a:pt x="2" y="15"/>
                    <a:pt x="3" y="13"/>
                  </a:cubicBezTo>
                  <a:cubicBezTo>
                    <a:pt x="4" y="12"/>
                    <a:pt x="4" y="11"/>
                    <a:pt x="5" y="10"/>
                  </a:cubicBezTo>
                  <a:cubicBezTo>
                    <a:pt x="6" y="9"/>
                    <a:pt x="7" y="9"/>
                    <a:pt x="8" y="8"/>
                  </a:cubicBezTo>
                  <a:cubicBezTo>
                    <a:pt x="10" y="6"/>
                    <a:pt x="12" y="4"/>
                    <a:pt x="14" y="2"/>
                  </a:cubicBezTo>
                  <a:cubicBezTo>
                    <a:pt x="16" y="2"/>
                    <a:pt x="17" y="1"/>
                    <a:pt x="19" y="1"/>
                  </a:cubicBezTo>
                  <a:cubicBezTo>
                    <a:pt x="20" y="0"/>
                    <a:pt x="22" y="0"/>
                    <a:pt x="23" y="0"/>
                  </a:cubicBezTo>
                  <a:cubicBezTo>
                    <a:pt x="23" y="0"/>
                    <a:pt x="24" y="0"/>
                    <a:pt x="24" y="0"/>
                  </a:cubicBezTo>
                  <a:cubicBezTo>
                    <a:pt x="25" y="0"/>
                    <a:pt x="25" y="0"/>
                    <a:pt x="25" y="0"/>
                  </a:cubicBezTo>
                  <a:cubicBezTo>
                    <a:pt x="26" y="0"/>
                    <a:pt x="26" y="0"/>
                    <a:pt x="26" y="0"/>
                  </a:cubicBezTo>
                  <a:cubicBezTo>
                    <a:pt x="27" y="1"/>
                    <a:pt x="27" y="1"/>
                    <a:pt x="27" y="1"/>
                  </a:cubicBezTo>
                  <a:cubicBezTo>
                    <a:pt x="28" y="1"/>
                    <a:pt x="28" y="1"/>
                    <a:pt x="28" y="1"/>
                  </a:cubicBezTo>
                  <a:cubicBezTo>
                    <a:pt x="28" y="1"/>
                    <a:pt x="28" y="1"/>
                    <a:pt x="28" y="1"/>
                  </a:cubicBezTo>
                  <a:cubicBezTo>
                    <a:pt x="28" y="1"/>
                    <a:pt x="28" y="1"/>
                    <a:pt x="28" y="1"/>
                  </a:cubicBezTo>
                  <a:cubicBezTo>
                    <a:pt x="29" y="1"/>
                    <a:pt x="29" y="2"/>
                    <a:pt x="29" y="2"/>
                  </a:cubicBezTo>
                  <a:cubicBezTo>
                    <a:pt x="30" y="2"/>
                    <a:pt x="30" y="3"/>
                    <a:pt x="30" y="3"/>
                  </a:cubicBezTo>
                  <a:cubicBezTo>
                    <a:pt x="31" y="4"/>
                    <a:pt x="32" y="5"/>
                    <a:pt x="32" y="6"/>
                  </a:cubicBezTo>
                  <a:cubicBezTo>
                    <a:pt x="32" y="7"/>
                    <a:pt x="32" y="7"/>
                    <a:pt x="32" y="8"/>
                  </a:cubicBezTo>
                  <a:cubicBezTo>
                    <a:pt x="32" y="9"/>
                    <a:pt x="32" y="9"/>
                    <a:pt x="32" y="10"/>
                  </a:cubicBezTo>
                  <a:cubicBezTo>
                    <a:pt x="32" y="10"/>
                    <a:pt x="32" y="10"/>
                    <a:pt x="32" y="1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5" name="íṧļíḑe"/>
            <p:cNvSpPr/>
            <p:nvPr/>
          </p:nvSpPr>
          <p:spPr bwMode="auto">
            <a:xfrm>
              <a:off x="5819776" y="2681288"/>
              <a:ext cx="138113" cy="247650"/>
            </a:xfrm>
            <a:custGeom>
              <a:avLst/>
              <a:gdLst>
                <a:gd name="T0" fmla="*/ 1 w 48"/>
                <a:gd name="T1" fmla="*/ 1 h 86"/>
                <a:gd name="T2" fmla="*/ 46 w 48"/>
                <a:gd name="T3" fmla="*/ 0 h 86"/>
                <a:gd name="T4" fmla="*/ 48 w 48"/>
                <a:gd name="T5" fmla="*/ 71 h 86"/>
                <a:gd name="T6" fmla="*/ 25 w 48"/>
                <a:gd name="T7" fmla="*/ 85 h 86"/>
                <a:gd name="T8" fmla="*/ 0 w 48"/>
                <a:gd name="T9" fmla="*/ 71 h 86"/>
                <a:gd name="T10" fmla="*/ 1 w 48"/>
                <a:gd name="T11" fmla="*/ 1 h 86"/>
              </a:gdLst>
              <a:ahLst/>
              <a:cxnLst>
                <a:cxn ang="0">
                  <a:pos x="T0" y="T1"/>
                </a:cxn>
                <a:cxn ang="0">
                  <a:pos x="T2" y="T3"/>
                </a:cxn>
                <a:cxn ang="0">
                  <a:pos x="T4" y="T5"/>
                </a:cxn>
                <a:cxn ang="0">
                  <a:pos x="T6" y="T7"/>
                </a:cxn>
                <a:cxn ang="0">
                  <a:pos x="T8" y="T9"/>
                </a:cxn>
                <a:cxn ang="0">
                  <a:pos x="T10" y="T11"/>
                </a:cxn>
              </a:cxnLst>
              <a:rect l="0" t="0" r="r" b="b"/>
              <a:pathLst>
                <a:path w="48" h="86">
                  <a:moveTo>
                    <a:pt x="1" y="1"/>
                  </a:moveTo>
                  <a:cubicBezTo>
                    <a:pt x="46" y="0"/>
                    <a:pt x="46" y="0"/>
                    <a:pt x="46" y="0"/>
                  </a:cubicBezTo>
                  <a:cubicBezTo>
                    <a:pt x="46" y="0"/>
                    <a:pt x="48" y="71"/>
                    <a:pt x="48" y="71"/>
                  </a:cubicBezTo>
                  <a:cubicBezTo>
                    <a:pt x="48" y="71"/>
                    <a:pt x="45" y="85"/>
                    <a:pt x="25" y="85"/>
                  </a:cubicBezTo>
                  <a:cubicBezTo>
                    <a:pt x="5" y="86"/>
                    <a:pt x="0" y="71"/>
                    <a:pt x="0" y="71"/>
                  </a:cubicBezTo>
                  <a:cubicBezTo>
                    <a:pt x="0" y="71"/>
                    <a:pt x="1" y="1"/>
                    <a:pt x="1" y="1"/>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 name="îŝľídé"/>
            <p:cNvSpPr/>
            <p:nvPr/>
          </p:nvSpPr>
          <p:spPr bwMode="auto">
            <a:xfrm>
              <a:off x="5819776" y="2755901"/>
              <a:ext cx="138113" cy="120650"/>
            </a:xfrm>
            <a:custGeom>
              <a:avLst/>
              <a:gdLst>
                <a:gd name="T0" fmla="*/ 1 w 48"/>
                <a:gd name="T1" fmla="*/ 1 h 42"/>
                <a:gd name="T2" fmla="*/ 46 w 48"/>
                <a:gd name="T3" fmla="*/ 0 h 42"/>
                <a:gd name="T4" fmla="*/ 48 w 48"/>
                <a:gd name="T5" fmla="*/ 27 h 42"/>
                <a:gd name="T6" fmla="*/ 25 w 48"/>
                <a:gd name="T7" fmla="*/ 42 h 42"/>
                <a:gd name="T8" fmla="*/ 0 w 48"/>
                <a:gd name="T9" fmla="*/ 28 h 42"/>
                <a:gd name="T10" fmla="*/ 1 w 48"/>
                <a:gd name="T11" fmla="*/ 1 h 42"/>
              </a:gdLst>
              <a:ahLst/>
              <a:cxnLst>
                <a:cxn ang="0">
                  <a:pos x="T0" y="T1"/>
                </a:cxn>
                <a:cxn ang="0">
                  <a:pos x="T2" y="T3"/>
                </a:cxn>
                <a:cxn ang="0">
                  <a:pos x="T4" y="T5"/>
                </a:cxn>
                <a:cxn ang="0">
                  <a:pos x="T6" y="T7"/>
                </a:cxn>
                <a:cxn ang="0">
                  <a:pos x="T8" y="T9"/>
                </a:cxn>
                <a:cxn ang="0">
                  <a:pos x="T10" y="T11"/>
                </a:cxn>
              </a:cxnLst>
              <a:rect l="0" t="0" r="r" b="b"/>
              <a:pathLst>
                <a:path w="48" h="42">
                  <a:moveTo>
                    <a:pt x="1" y="1"/>
                  </a:moveTo>
                  <a:cubicBezTo>
                    <a:pt x="46" y="0"/>
                    <a:pt x="46" y="0"/>
                    <a:pt x="46" y="0"/>
                  </a:cubicBezTo>
                  <a:cubicBezTo>
                    <a:pt x="46" y="0"/>
                    <a:pt x="48" y="27"/>
                    <a:pt x="48" y="27"/>
                  </a:cubicBezTo>
                  <a:cubicBezTo>
                    <a:pt x="48" y="27"/>
                    <a:pt x="45" y="41"/>
                    <a:pt x="25" y="42"/>
                  </a:cubicBezTo>
                  <a:cubicBezTo>
                    <a:pt x="5" y="42"/>
                    <a:pt x="0" y="28"/>
                    <a:pt x="0" y="28"/>
                  </a:cubicBezTo>
                  <a:cubicBezTo>
                    <a:pt x="0" y="27"/>
                    <a:pt x="1" y="1"/>
                    <a:pt x="1" y="1"/>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 name="íṥḷîḋe"/>
            <p:cNvSpPr/>
            <p:nvPr/>
          </p:nvSpPr>
          <p:spPr bwMode="auto">
            <a:xfrm>
              <a:off x="5819776" y="2719388"/>
              <a:ext cx="134938" cy="63500"/>
            </a:xfrm>
            <a:custGeom>
              <a:avLst/>
              <a:gdLst>
                <a:gd name="T0" fmla="*/ 1 w 47"/>
                <a:gd name="T1" fmla="*/ 1 h 22"/>
                <a:gd name="T2" fmla="*/ 46 w 47"/>
                <a:gd name="T3" fmla="*/ 0 h 22"/>
                <a:gd name="T4" fmla="*/ 47 w 47"/>
                <a:gd name="T5" fmla="*/ 17 h 22"/>
                <a:gd name="T6" fmla="*/ 33 w 47"/>
                <a:gd name="T7" fmla="*/ 20 h 22"/>
                <a:gd name="T8" fmla="*/ 0 w 47"/>
                <a:gd name="T9" fmla="*/ 18 h 22"/>
                <a:gd name="T10" fmla="*/ 1 w 47"/>
                <a:gd name="T11" fmla="*/ 1 h 22"/>
              </a:gdLst>
              <a:ahLst/>
              <a:cxnLst>
                <a:cxn ang="0">
                  <a:pos x="T0" y="T1"/>
                </a:cxn>
                <a:cxn ang="0">
                  <a:pos x="T2" y="T3"/>
                </a:cxn>
                <a:cxn ang="0">
                  <a:pos x="T4" y="T5"/>
                </a:cxn>
                <a:cxn ang="0">
                  <a:pos x="T6" y="T7"/>
                </a:cxn>
                <a:cxn ang="0">
                  <a:pos x="T8" y="T9"/>
                </a:cxn>
                <a:cxn ang="0">
                  <a:pos x="T10" y="T11"/>
                </a:cxn>
              </a:cxnLst>
              <a:rect l="0" t="0" r="r" b="b"/>
              <a:pathLst>
                <a:path w="47" h="22">
                  <a:moveTo>
                    <a:pt x="1" y="1"/>
                  </a:moveTo>
                  <a:cubicBezTo>
                    <a:pt x="46" y="0"/>
                    <a:pt x="46" y="0"/>
                    <a:pt x="46" y="0"/>
                  </a:cubicBezTo>
                  <a:cubicBezTo>
                    <a:pt x="46" y="0"/>
                    <a:pt x="46" y="9"/>
                    <a:pt x="47" y="17"/>
                  </a:cubicBezTo>
                  <a:cubicBezTo>
                    <a:pt x="47" y="18"/>
                    <a:pt x="34" y="20"/>
                    <a:pt x="33" y="20"/>
                  </a:cubicBezTo>
                  <a:cubicBezTo>
                    <a:pt x="22" y="22"/>
                    <a:pt x="11" y="21"/>
                    <a:pt x="0" y="18"/>
                  </a:cubicBezTo>
                  <a:cubicBezTo>
                    <a:pt x="0" y="10"/>
                    <a:pt x="1" y="1"/>
                    <a:pt x="1" y="1"/>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 name="îṩliḑe"/>
            <p:cNvSpPr/>
            <p:nvPr/>
          </p:nvSpPr>
          <p:spPr bwMode="auto">
            <a:xfrm>
              <a:off x="5568951" y="2116138"/>
              <a:ext cx="685800" cy="603250"/>
            </a:xfrm>
            <a:custGeom>
              <a:avLst/>
              <a:gdLst>
                <a:gd name="T0" fmla="*/ 0 w 238"/>
                <a:gd name="T1" fmla="*/ 108 h 210"/>
                <a:gd name="T2" fmla="*/ 110 w 238"/>
                <a:gd name="T3" fmla="*/ 209 h 210"/>
                <a:gd name="T4" fmla="*/ 218 w 238"/>
                <a:gd name="T5" fmla="*/ 106 h 210"/>
                <a:gd name="T6" fmla="*/ 108 w 238"/>
                <a:gd name="T7" fmla="*/ 5 h 210"/>
                <a:gd name="T8" fmla="*/ 0 w 238"/>
                <a:gd name="T9" fmla="*/ 108 h 210"/>
              </a:gdLst>
              <a:ahLst/>
              <a:cxnLst>
                <a:cxn ang="0">
                  <a:pos x="T0" y="T1"/>
                </a:cxn>
                <a:cxn ang="0">
                  <a:pos x="T2" y="T3"/>
                </a:cxn>
                <a:cxn ang="0">
                  <a:pos x="T4" y="T5"/>
                </a:cxn>
                <a:cxn ang="0">
                  <a:pos x="T6" y="T7"/>
                </a:cxn>
                <a:cxn ang="0">
                  <a:pos x="T8" y="T9"/>
                </a:cxn>
              </a:cxnLst>
              <a:rect l="0" t="0" r="r" b="b"/>
              <a:pathLst>
                <a:path w="238" h="210">
                  <a:moveTo>
                    <a:pt x="0" y="108"/>
                  </a:moveTo>
                  <a:cubicBezTo>
                    <a:pt x="1" y="165"/>
                    <a:pt x="50" y="210"/>
                    <a:pt x="110" y="209"/>
                  </a:cubicBezTo>
                  <a:cubicBezTo>
                    <a:pt x="171" y="208"/>
                    <a:pt x="208" y="161"/>
                    <a:pt x="218" y="106"/>
                  </a:cubicBezTo>
                  <a:cubicBezTo>
                    <a:pt x="238" y="0"/>
                    <a:pt x="168" y="5"/>
                    <a:pt x="108" y="5"/>
                  </a:cubicBezTo>
                  <a:cubicBezTo>
                    <a:pt x="48" y="6"/>
                    <a:pt x="0" y="52"/>
                    <a:pt x="0" y="108"/>
                  </a:cubicBezTo>
                  <a:close/>
                </a:path>
              </a:pathLst>
            </a:custGeom>
            <a:solidFill>
              <a:srgbClr val="3E150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9" name="íslîḓe"/>
            <p:cNvSpPr/>
            <p:nvPr/>
          </p:nvSpPr>
          <p:spPr bwMode="auto">
            <a:xfrm>
              <a:off x="5600701" y="2187576"/>
              <a:ext cx="555625" cy="600075"/>
            </a:xfrm>
            <a:custGeom>
              <a:avLst/>
              <a:gdLst>
                <a:gd name="T0" fmla="*/ 1 w 193"/>
                <a:gd name="T1" fmla="*/ 82 h 209"/>
                <a:gd name="T2" fmla="*/ 46 w 193"/>
                <a:gd name="T3" fmla="*/ 8 h 209"/>
                <a:gd name="T4" fmla="*/ 95 w 193"/>
                <a:gd name="T5" fmla="*/ 0 h 209"/>
                <a:gd name="T6" fmla="*/ 146 w 193"/>
                <a:gd name="T7" fmla="*/ 7 h 209"/>
                <a:gd name="T8" fmla="*/ 173 w 193"/>
                <a:gd name="T9" fmla="*/ 61 h 209"/>
                <a:gd name="T10" fmla="*/ 192 w 193"/>
                <a:gd name="T11" fmla="*/ 80 h 209"/>
                <a:gd name="T12" fmla="*/ 193 w 193"/>
                <a:gd name="T13" fmla="*/ 99 h 209"/>
                <a:gd name="T14" fmla="*/ 186 w 193"/>
                <a:gd name="T15" fmla="*/ 142 h 209"/>
                <a:gd name="T16" fmla="*/ 157 w 193"/>
                <a:gd name="T17" fmla="*/ 186 h 209"/>
                <a:gd name="T18" fmla="*/ 130 w 193"/>
                <a:gd name="T19" fmla="*/ 201 h 209"/>
                <a:gd name="T20" fmla="*/ 82 w 193"/>
                <a:gd name="T21" fmla="*/ 206 h 209"/>
                <a:gd name="T22" fmla="*/ 50 w 193"/>
                <a:gd name="T23" fmla="*/ 195 h 209"/>
                <a:gd name="T24" fmla="*/ 13 w 193"/>
                <a:gd name="T25" fmla="*/ 154 h 209"/>
                <a:gd name="T26" fmla="*/ 1 w 193"/>
                <a:gd name="T27" fmla="*/ 108 h 209"/>
                <a:gd name="T28" fmla="*/ 1 w 193"/>
                <a:gd name="T29" fmla="*/ 83 h 209"/>
                <a:gd name="T30" fmla="*/ 1 w 193"/>
                <a:gd name="T31" fmla="*/ 8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3" h="209">
                  <a:moveTo>
                    <a:pt x="1" y="82"/>
                  </a:moveTo>
                  <a:cubicBezTo>
                    <a:pt x="2" y="51"/>
                    <a:pt x="15" y="21"/>
                    <a:pt x="46" y="8"/>
                  </a:cubicBezTo>
                  <a:cubicBezTo>
                    <a:pt x="61" y="2"/>
                    <a:pt x="79" y="0"/>
                    <a:pt x="95" y="0"/>
                  </a:cubicBezTo>
                  <a:cubicBezTo>
                    <a:pt x="112" y="0"/>
                    <a:pt x="130" y="1"/>
                    <a:pt x="146" y="7"/>
                  </a:cubicBezTo>
                  <a:cubicBezTo>
                    <a:pt x="174" y="18"/>
                    <a:pt x="170" y="32"/>
                    <a:pt x="173" y="61"/>
                  </a:cubicBezTo>
                  <a:cubicBezTo>
                    <a:pt x="173" y="64"/>
                    <a:pt x="192" y="77"/>
                    <a:pt x="192" y="80"/>
                  </a:cubicBezTo>
                  <a:cubicBezTo>
                    <a:pt x="193" y="86"/>
                    <a:pt x="193" y="93"/>
                    <a:pt x="193" y="99"/>
                  </a:cubicBezTo>
                  <a:cubicBezTo>
                    <a:pt x="193" y="114"/>
                    <a:pt x="190" y="128"/>
                    <a:pt x="186" y="142"/>
                  </a:cubicBezTo>
                  <a:cubicBezTo>
                    <a:pt x="180" y="159"/>
                    <a:pt x="171" y="175"/>
                    <a:pt x="157" y="186"/>
                  </a:cubicBezTo>
                  <a:cubicBezTo>
                    <a:pt x="149" y="193"/>
                    <a:pt x="140" y="198"/>
                    <a:pt x="130" y="201"/>
                  </a:cubicBezTo>
                  <a:cubicBezTo>
                    <a:pt x="114" y="207"/>
                    <a:pt x="99" y="209"/>
                    <a:pt x="82" y="206"/>
                  </a:cubicBezTo>
                  <a:cubicBezTo>
                    <a:pt x="71" y="204"/>
                    <a:pt x="60" y="201"/>
                    <a:pt x="50" y="195"/>
                  </a:cubicBezTo>
                  <a:cubicBezTo>
                    <a:pt x="33" y="186"/>
                    <a:pt x="21" y="171"/>
                    <a:pt x="13" y="154"/>
                  </a:cubicBezTo>
                  <a:cubicBezTo>
                    <a:pt x="6" y="140"/>
                    <a:pt x="3" y="124"/>
                    <a:pt x="1" y="108"/>
                  </a:cubicBezTo>
                  <a:cubicBezTo>
                    <a:pt x="1" y="100"/>
                    <a:pt x="0" y="91"/>
                    <a:pt x="1" y="83"/>
                  </a:cubicBezTo>
                  <a:cubicBezTo>
                    <a:pt x="1" y="82"/>
                    <a:pt x="1" y="82"/>
                    <a:pt x="1" y="82"/>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0" name="íṧľîďé"/>
            <p:cNvSpPr/>
            <p:nvPr/>
          </p:nvSpPr>
          <p:spPr bwMode="auto">
            <a:xfrm>
              <a:off x="5857876" y="2454276"/>
              <a:ext cx="114300" cy="169863"/>
            </a:xfrm>
            <a:custGeom>
              <a:avLst/>
              <a:gdLst>
                <a:gd name="T0" fmla="*/ 20 w 40"/>
                <a:gd name="T1" fmla="*/ 2 h 59"/>
                <a:gd name="T2" fmla="*/ 22 w 40"/>
                <a:gd name="T3" fmla="*/ 21 h 59"/>
                <a:gd name="T4" fmla="*/ 9 w 40"/>
                <a:gd name="T5" fmla="*/ 39 h 59"/>
                <a:gd name="T6" fmla="*/ 11 w 40"/>
                <a:gd name="T7" fmla="*/ 0 h 59"/>
                <a:gd name="T8" fmla="*/ 20 w 40"/>
                <a:gd name="T9" fmla="*/ 2 h 59"/>
              </a:gdLst>
              <a:ahLst/>
              <a:cxnLst>
                <a:cxn ang="0">
                  <a:pos x="T0" y="T1"/>
                </a:cxn>
                <a:cxn ang="0">
                  <a:pos x="T2" y="T3"/>
                </a:cxn>
                <a:cxn ang="0">
                  <a:pos x="T4" y="T5"/>
                </a:cxn>
                <a:cxn ang="0">
                  <a:pos x="T6" y="T7"/>
                </a:cxn>
                <a:cxn ang="0">
                  <a:pos x="T8" y="T9"/>
                </a:cxn>
              </a:cxnLst>
              <a:rect l="0" t="0" r="r" b="b"/>
              <a:pathLst>
                <a:path w="40" h="59">
                  <a:moveTo>
                    <a:pt x="20" y="2"/>
                  </a:moveTo>
                  <a:cubicBezTo>
                    <a:pt x="20" y="2"/>
                    <a:pt x="13" y="20"/>
                    <a:pt x="22" y="21"/>
                  </a:cubicBezTo>
                  <a:cubicBezTo>
                    <a:pt x="40" y="22"/>
                    <a:pt x="31" y="59"/>
                    <a:pt x="9" y="39"/>
                  </a:cubicBezTo>
                  <a:cubicBezTo>
                    <a:pt x="0" y="31"/>
                    <a:pt x="11" y="0"/>
                    <a:pt x="11" y="0"/>
                  </a:cubicBezTo>
                  <a:lnTo>
                    <a:pt x="20" y="2"/>
                  </a:lnTo>
                  <a:close/>
                </a:path>
              </a:pathLst>
            </a:custGeom>
            <a:solidFill>
              <a:srgbClr val="F484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1" name="iślíde"/>
            <p:cNvSpPr/>
            <p:nvPr/>
          </p:nvSpPr>
          <p:spPr bwMode="auto">
            <a:xfrm>
              <a:off x="5759451" y="2589213"/>
              <a:ext cx="195263" cy="133350"/>
            </a:xfrm>
            <a:custGeom>
              <a:avLst/>
              <a:gdLst>
                <a:gd name="T0" fmla="*/ 68 w 68"/>
                <a:gd name="T1" fmla="*/ 14 h 46"/>
                <a:gd name="T2" fmla="*/ 15 w 68"/>
                <a:gd name="T3" fmla="*/ 0 h 46"/>
                <a:gd name="T4" fmla="*/ 39 w 68"/>
                <a:gd name="T5" fmla="*/ 43 h 46"/>
                <a:gd name="T6" fmla="*/ 68 w 68"/>
                <a:gd name="T7" fmla="*/ 14 h 46"/>
              </a:gdLst>
              <a:ahLst/>
              <a:cxnLst>
                <a:cxn ang="0">
                  <a:pos x="T0" y="T1"/>
                </a:cxn>
                <a:cxn ang="0">
                  <a:pos x="T2" y="T3"/>
                </a:cxn>
                <a:cxn ang="0">
                  <a:pos x="T4" y="T5"/>
                </a:cxn>
                <a:cxn ang="0">
                  <a:pos x="T6" y="T7"/>
                </a:cxn>
              </a:cxnLst>
              <a:rect l="0" t="0" r="r" b="b"/>
              <a:pathLst>
                <a:path w="68" h="46">
                  <a:moveTo>
                    <a:pt x="68" y="14"/>
                  </a:moveTo>
                  <a:cubicBezTo>
                    <a:pt x="68" y="14"/>
                    <a:pt x="32" y="20"/>
                    <a:pt x="15" y="0"/>
                  </a:cubicBezTo>
                  <a:cubicBezTo>
                    <a:pt x="15" y="0"/>
                    <a:pt x="0" y="38"/>
                    <a:pt x="39" y="43"/>
                  </a:cubicBezTo>
                  <a:cubicBezTo>
                    <a:pt x="63" y="46"/>
                    <a:pt x="68" y="14"/>
                    <a:pt x="68" y="14"/>
                  </a:cubicBezTo>
                  <a:close/>
                </a:path>
              </a:pathLst>
            </a:custGeom>
            <a:solidFill>
              <a:srgbClr val="B431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2" name="ïsḻîḑê"/>
            <p:cNvSpPr/>
            <p:nvPr/>
          </p:nvSpPr>
          <p:spPr bwMode="auto">
            <a:xfrm>
              <a:off x="5794376" y="2624138"/>
              <a:ext cx="123825" cy="92075"/>
            </a:xfrm>
            <a:custGeom>
              <a:avLst/>
              <a:gdLst>
                <a:gd name="T0" fmla="*/ 43 w 43"/>
                <a:gd name="T1" fmla="*/ 26 h 32"/>
                <a:gd name="T2" fmla="*/ 27 w 43"/>
                <a:gd name="T3" fmla="*/ 31 h 32"/>
                <a:gd name="T4" fmla="*/ 8 w 43"/>
                <a:gd name="T5" fmla="*/ 23 h 32"/>
                <a:gd name="T6" fmla="*/ 5 w 43"/>
                <a:gd name="T7" fmla="*/ 20 h 32"/>
                <a:gd name="T8" fmla="*/ 5 w 43"/>
                <a:gd name="T9" fmla="*/ 20 h 32"/>
                <a:gd name="T10" fmla="*/ 5 w 43"/>
                <a:gd name="T11" fmla="*/ 20 h 32"/>
                <a:gd name="T12" fmla="*/ 0 w 43"/>
                <a:gd name="T13" fmla="*/ 6 h 32"/>
                <a:gd name="T14" fmla="*/ 43 w 43"/>
                <a:gd name="T15" fmla="*/ 26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32">
                  <a:moveTo>
                    <a:pt x="43" y="26"/>
                  </a:moveTo>
                  <a:cubicBezTo>
                    <a:pt x="39" y="30"/>
                    <a:pt x="34" y="32"/>
                    <a:pt x="27" y="31"/>
                  </a:cubicBezTo>
                  <a:cubicBezTo>
                    <a:pt x="18" y="30"/>
                    <a:pt x="12" y="27"/>
                    <a:pt x="8" y="23"/>
                  </a:cubicBezTo>
                  <a:cubicBezTo>
                    <a:pt x="7" y="22"/>
                    <a:pt x="6" y="21"/>
                    <a:pt x="5" y="20"/>
                  </a:cubicBezTo>
                  <a:cubicBezTo>
                    <a:pt x="5" y="20"/>
                    <a:pt x="5" y="20"/>
                    <a:pt x="5" y="20"/>
                  </a:cubicBezTo>
                  <a:cubicBezTo>
                    <a:pt x="5" y="20"/>
                    <a:pt x="5" y="20"/>
                    <a:pt x="5" y="20"/>
                  </a:cubicBezTo>
                  <a:cubicBezTo>
                    <a:pt x="2" y="15"/>
                    <a:pt x="0" y="11"/>
                    <a:pt x="0" y="6"/>
                  </a:cubicBezTo>
                  <a:cubicBezTo>
                    <a:pt x="22" y="0"/>
                    <a:pt x="37" y="17"/>
                    <a:pt x="43" y="26"/>
                  </a:cubicBezTo>
                  <a:close/>
                </a:path>
              </a:pathLst>
            </a:custGeom>
            <a:solidFill>
              <a:srgbClr val="F057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3" name="íṧḻïďé"/>
            <p:cNvSpPr/>
            <p:nvPr/>
          </p:nvSpPr>
          <p:spPr bwMode="auto">
            <a:xfrm>
              <a:off x="5816601" y="2603501"/>
              <a:ext cx="138113" cy="52388"/>
            </a:xfrm>
            <a:custGeom>
              <a:avLst/>
              <a:gdLst>
                <a:gd name="T0" fmla="*/ 48 w 48"/>
                <a:gd name="T1" fmla="*/ 9 h 18"/>
                <a:gd name="T2" fmla="*/ 48 w 48"/>
                <a:gd name="T3" fmla="*/ 9 h 18"/>
                <a:gd name="T4" fmla="*/ 47 w 48"/>
                <a:gd name="T5" fmla="*/ 10 h 18"/>
                <a:gd name="T6" fmla="*/ 29 w 48"/>
                <a:gd name="T7" fmla="*/ 18 h 18"/>
                <a:gd name="T8" fmla="*/ 13 w 48"/>
                <a:gd name="T9" fmla="*/ 14 h 18"/>
                <a:gd name="T10" fmla="*/ 4 w 48"/>
                <a:gd name="T11" fmla="*/ 9 h 18"/>
                <a:gd name="T12" fmla="*/ 0 w 48"/>
                <a:gd name="T13" fmla="*/ 0 h 18"/>
                <a:gd name="T14" fmla="*/ 48 w 48"/>
                <a:gd name="T15" fmla="*/ 9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18">
                  <a:moveTo>
                    <a:pt x="48" y="9"/>
                  </a:moveTo>
                  <a:cubicBezTo>
                    <a:pt x="48" y="9"/>
                    <a:pt x="48" y="9"/>
                    <a:pt x="48" y="9"/>
                  </a:cubicBezTo>
                  <a:cubicBezTo>
                    <a:pt x="48" y="9"/>
                    <a:pt x="47" y="10"/>
                    <a:pt x="47" y="10"/>
                  </a:cubicBezTo>
                  <a:cubicBezTo>
                    <a:pt x="44" y="11"/>
                    <a:pt x="37" y="18"/>
                    <a:pt x="29" y="18"/>
                  </a:cubicBezTo>
                  <a:cubicBezTo>
                    <a:pt x="23" y="18"/>
                    <a:pt x="18" y="16"/>
                    <a:pt x="13" y="14"/>
                  </a:cubicBezTo>
                  <a:cubicBezTo>
                    <a:pt x="10" y="13"/>
                    <a:pt x="7" y="11"/>
                    <a:pt x="4" y="9"/>
                  </a:cubicBezTo>
                  <a:cubicBezTo>
                    <a:pt x="2" y="7"/>
                    <a:pt x="0" y="3"/>
                    <a:pt x="0" y="0"/>
                  </a:cubicBezTo>
                  <a:cubicBezTo>
                    <a:pt x="18" y="14"/>
                    <a:pt x="48" y="9"/>
                    <a:pt x="48"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4" name="îṡlídé"/>
            <p:cNvSpPr/>
            <p:nvPr/>
          </p:nvSpPr>
          <p:spPr bwMode="auto">
            <a:xfrm>
              <a:off x="5776913" y="2584451"/>
              <a:ext cx="184150" cy="134938"/>
            </a:xfrm>
            <a:custGeom>
              <a:avLst/>
              <a:gdLst>
                <a:gd name="T0" fmla="*/ 33 w 64"/>
                <a:gd name="T1" fmla="*/ 47 h 47"/>
                <a:gd name="T2" fmla="*/ 8 w 64"/>
                <a:gd name="T3" fmla="*/ 33 h 47"/>
                <a:gd name="T4" fmla="*/ 7 w 64"/>
                <a:gd name="T5" fmla="*/ 1 h 47"/>
                <a:gd name="T6" fmla="*/ 8 w 64"/>
                <a:gd name="T7" fmla="*/ 0 h 47"/>
                <a:gd name="T8" fmla="*/ 10 w 64"/>
                <a:gd name="T9" fmla="*/ 0 h 47"/>
                <a:gd name="T10" fmla="*/ 61 w 64"/>
                <a:gd name="T11" fmla="*/ 14 h 47"/>
                <a:gd name="T12" fmla="*/ 63 w 64"/>
                <a:gd name="T13" fmla="*/ 15 h 47"/>
                <a:gd name="T14" fmla="*/ 63 w 64"/>
                <a:gd name="T15" fmla="*/ 16 h 47"/>
                <a:gd name="T16" fmla="*/ 36 w 64"/>
                <a:gd name="T17" fmla="*/ 47 h 47"/>
                <a:gd name="T18" fmla="*/ 33 w 64"/>
                <a:gd name="T19" fmla="*/ 47 h 47"/>
                <a:gd name="T20" fmla="*/ 9 w 64"/>
                <a:gd name="T21" fmla="*/ 5 h 47"/>
                <a:gd name="T22" fmla="*/ 12 w 64"/>
                <a:gd name="T23" fmla="*/ 31 h 47"/>
                <a:gd name="T24" fmla="*/ 33 w 64"/>
                <a:gd name="T25" fmla="*/ 43 h 47"/>
                <a:gd name="T26" fmla="*/ 59 w 64"/>
                <a:gd name="T27" fmla="*/ 18 h 47"/>
                <a:gd name="T28" fmla="*/ 9 w 64"/>
                <a:gd name="T29" fmla="*/ 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 h="47">
                  <a:moveTo>
                    <a:pt x="33" y="47"/>
                  </a:moveTo>
                  <a:cubicBezTo>
                    <a:pt x="21" y="45"/>
                    <a:pt x="13" y="41"/>
                    <a:pt x="8" y="33"/>
                  </a:cubicBezTo>
                  <a:cubicBezTo>
                    <a:pt x="0" y="20"/>
                    <a:pt x="6" y="2"/>
                    <a:pt x="7" y="1"/>
                  </a:cubicBezTo>
                  <a:cubicBezTo>
                    <a:pt x="7" y="0"/>
                    <a:pt x="8" y="0"/>
                    <a:pt x="8" y="0"/>
                  </a:cubicBezTo>
                  <a:cubicBezTo>
                    <a:pt x="9" y="0"/>
                    <a:pt x="10" y="0"/>
                    <a:pt x="10" y="0"/>
                  </a:cubicBezTo>
                  <a:cubicBezTo>
                    <a:pt x="26" y="20"/>
                    <a:pt x="61" y="14"/>
                    <a:pt x="61" y="14"/>
                  </a:cubicBezTo>
                  <a:cubicBezTo>
                    <a:pt x="62" y="14"/>
                    <a:pt x="62" y="14"/>
                    <a:pt x="63" y="15"/>
                  </a:cubicBezTo>
                  <a:cubicBezTo>
                    <a:pt x="63" y="15"/>
                    <a:pt x="64" y="16"/>
                    <a:pt x="63" y="16"/>
                  </a:cubicBezTo>
                  <a:cubicBezTo>
                    <a:pt x="63" y="17"/>
                    <a:pt x="59" y="47"/>
                    <a:pt x="36" y="47"/>
                  </a:cubicBezTo>
                  <a:cubicBezTo>
                    <a:pt x="35" y="47"/>
                    <a:pt x="34" y="47"/>
                    <a:pt x="33" y="47"/>
                  </a:cubicBezTo>
                  <a:close/>
                  <a:moveTo>
                    <a:pt x="9" y="5"/>
                  </a:moveTo>
                  <a:cubicBezTo>
                    <a:pt x="8" y="11"/>
                    <a:pt x="6" y="23"/>
                    <a:pt x="12" y="31"/>
                  </a:cubicBezTo>
                  <a:cubicBezTo>
                    <a:pt x="16" y="38"/>
                    <a:pt x="23" y="42"/>
                    <a:pt x="33" y="43"/>
                  </a:cubicBezTo>
                  <a:cubicBezTo>
                    <a:pt x="52" y="45"/>
                    <a:pt x="58" y="26"/>
                    <a:pt x="59" y="18"/>
                  </a:cubicBezTo>
                  <a:cubicBezTo>
                    <a:pt x="51" y="19"/>
                    <a:pt x="25" y="21"/>
                    <a:pt x="9" y="5"/>
                  </a:cubicBezTo>
                  <a:close/>
                </a:path>
              </a:pathLst>
            </a:custGeom>
            <a:solidFill>
              <a:srgbClr val="F05B4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5" name="iS1iďè"/>
            <p:cNvSpPr/>
            <p:nvPr/>
          </p:nvSpPr>
          <p:spPr bwMode="auto">
            <a:xfrm>
              <a:off x="5961063" y="2386013"/>
              <a:ext cx="117475" cy="34925"/>
            </a:xfrm>
            <a:custGeom>
              <a:avLst/>
              <a:gdLst>
                <a:gd name="T0" fmla="*/ 41 w 41"/>
                <a:gd name="T1" fmla="*/ 12 h 12"/>
                <a:gd name="T2" fmla="*/ 40 w 41"/>
                <a:gd name="T3" fmla="*/ 10 h 12"/>
                <a:gd name="T4" fmla="*/ 38 w 41"/>
                <a:gd name="T5" fmla="*/ 9 h 12"/>
                <a:gd name="T6" fmla="*/ 36 w 41"/>
                <a:gd name="T7" fmla="*/ 7 h 12"/>
                <a:gd name="T8" fmla="*/ 33 w 41"/>
                <a:gd name="T9" fmla="*/ 5 h 12"/>
                <a:gd name="T10" fmla="*/ 30 w 41"/>
                <a:gd name="T11" fmla="*/ 3 h 12"/>
                <a:gd name="T12" fmla="*/ 26 w 41"/>
                <a:gd name="T13" fmla="*/ 2 h 12"/>
                <a:gd name="T14" fmla="*/ 22 w 41"/>
                <a:gd name="T15" fmla="*/ 1 h 12"/>
                <a:gd name="T16" fmla="*/ 18 w 41"/>
                <a:gd name="T17" fmla="*/ 0 h 12"/>
                <a:gd name="T18" fmla="*/ 14 w 41"/>
                <a:gd name="T19" fmla="*/ 0 h 12"/>
                <a:gd name="T20" fmla="*/ 10 w 41"/>
                <a:gd name="T21" fmla="*/ 0 h 12"/>
                <a:gd name="T22" fmla="*/ 6 w 41"/>
                <a:gd name="T23" fmla="*/ 1 h 12"/>
                <a:gd name="T24" fmla="*/ 4 w 41"/>
                <a:gd name="T25" fmla="*/ 2 h 12"/>
                <a:gd name="T26" fmla="*/ 2 w 41"/>
                <a:gd name="T27" fmla="*/ 2 h 12"/>
                <a:gd name="T28" fmla="*/ 0 w 41"/>
                <a:gd name="T29" fmla="*/ 3 h 12"/>
                <a:gd name="T30" fmla="*/ 2 w 41"/>
                <a:gd name="T31" fmla="*/ 3 h 12"/>
                <a:gd name="T32" fmla="*/ 4 w 41"/>
                <a:gd name="T33" fmla="*/ 3 h 12"/>
                <a:gd name="T34" fmla="*/ 7 w 41"/>
                <a:gd name="T35" fmla="*/ 4 h 12"/>
                <a:gd name="T36" fmla="*/ 10 w 41"/>
                <a:gd name="T37" fmla="*/ 4 h 12"/>
                <a:gd name="T38" fmla="*/ 13 w 41"/>
                <a:gd name="T39" fmla="*/ 4 h 12"/>
                <a:gd name="T40" fmla="*/ 17 w 41"/>
                <a:gd name="T41" fmla="*/ 5 h 12"/>
                <a:gd name="T42" fmla="*/ 21 w 41"/>
                <a:gd name="T43" fmla="*/ 5 h 12"/>
                <a:gd name="T44" fmla="*/ 23 w 41"/>
                <a:gd name="T45" fmla="*/ 6 h 12"/>
                <a:gd name="T46" fmla="*/ 25 w 41"/>
                <a:gd name="T47" fmla="*/ 6 h 12"/>
                <a:gd name="T48" fmla="*/ 27 w 41"/>
                <a:gd name="T49" fmla="*/ 7 h 12"/>
                <a:gd name="T50" fmla="*/ 28 w 41"/>
                <a:gd name="T51" fmla="*/ 7 h 12"/>
                <a:gd name="T52" fmla="*/ 32 w 41"/>
                <a:gd name="T53" fmla="*/ 8 h 12"/>
                <a:gd name="T54" fmla="*/ 33 w 41"/>
                <a:gd name="T55" fmla="*/ 9 h 12"/>
                <a:gd name="T56" fmla="*/ 35 w 41"/>
                <a:gd name="T57" fmla="*/ 9 h 12"/>
                <a:gd name="T58" fmla="*/ 37 w 41"/>
                <a:gd name="T59" fmla="*/ 10 h 12"/>
                <a:gd name="T60" fmla="*/ 39 w 41"/>
                <a:gd name="T61" fmla="*/ 11 h 12"/>
                <a:gd name="T62" fmla="*/ 40 w 41"/>
                <a:gd name="T63" fmla="*/ 12 h 12"/>
                <a:gd name="T64" fmla="*/ 41 w 41"/>
                <a:gd name="T6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 h="12">
                  <a:moveTo>
                    <a:pt x="41" y="12"/>
                  </a:moveTo>
                  <a:cubicBezTo>
                    <a:pt x="41" y="12"/>
                    <a:pt x="41" y="11"/>
                    <a:pt x="40" y="10"/>
                  </a:cubicBezTo>
                  <a:cubicBezTo>
                    <a:pt x="39" y="10"/>
                    <a:pt x="39" y="9"/>
                    <a:pt x="38" y="9"/>
                  </a:cubicBezTo>
                  <a:cubicBezTo>
                    <a:pt x="38" y="8"/>
                    <a:pt x="37" y="7"/>
                    <a:pt x="36" y="7"/>
                  </a:cubicBezTo>
                  <a:cubicBezTo>
                    <a:pt x="35" y="6"/>
                    <a:pt x="34" y="6"/>
                    <a:pt x="33" y="5"/>
                  </a:cubicBezTo>
                  <a:cubicBezTo>
                    <a:pt x="32" y="4"/>
                    <a:pt x="31" y="4"/>
                    <a:pt x="30" y="3"/>
                  </a:cubicBezTo>
                  <a:cubicBezTo>
                    <a:pt x="29" y="3"/>
                    <a:pt x="27" y="2"/>
                    <a:pt x="26" y="2"/>
                  </a:cubicBezTo>
                  <a:cubicBezTo>
                    <a:pt x="25" y="1"/>
                    <a:pt x="23" y="1"/>
                    <a:pt x="22" y="1"/>
                  </a:cubicBezTo>
                  <a:cubicBezTo>
                    <a:pt x="21" y="0"/>
                    <a:pt x="19" y="0"/>
                    <a:pt x="18" y="0"/>
                  </a:cubicBezTo>
                  <a:cubicBezTo>
                    <a:pt x="16" y="0"/>
                    <a:pt x="15" y="0"/>
                    <a:pt x="14" y="0"/>
                  </a:cubicBezTo>
                  <a:cubicBezTo>
                    <a:pt x="12" y="0"/>
                    <a:pt x="11" y="0"/>
                    <a:pt x="10" y="0"/>
                  </a:cubicBezTo>
                  <a:cubicBezTo>
                    <a:pt x="9" y="0"/>
                    <a:pt x="8" y="1"/>
                    <a:pt x="6" y="1"/>
                  </a:cubicBezTo>
                  <a:cubicBezTo>
                    <a:pt x="5" y="1"/>
                    <a:pt x="5" y="1"/>
                    <a:pt x="4" y="2"/>
                  </a:cubicBezTo>
                  <a:cubicBezTo>
                    <a:pt x="3" y="2"/>
                    <a:pt x="2" y="2"/>
                    <a:pt x="2" y="2"/>
                  </a:cubicBezTo>
                  <a:cubicBezTo>
                    <a:pt x="0" y="3"/>
                    <a:pt x="0" y="3"/>
                    <a:pt x="0" y="3"/>
                  </a:cubicBezTo>
                  <a:cubicBezTo>
                    <a:pt x="0" y="3"/>
                    <a:pt x="1" y="3"/>
                    <a:pt x="2" y="3"/>
                  </a:cubicBezTo>
                  <a:cubicBezTo>
                    <a:pt x="2" y="3"/>
                    <a:pt x="3" y="3"/>
                    <a:pt x="4" y="3"/>
                  </a:cubicBezTo>
                  <a:cubicBezTo>
                    <a:pt x="5" y="3"/>
                    <a:pt x="6" y="3"/>
                    <a:pt x="7" y="4"/>
                  </a:cubicBezTo>
                  <a:cubicBezTo>
                    <a:pt x="8" y="4"/>
                    <a:pt x="9" y="4"/>
                    <a:pt x="10" y="4"/>
                  </a:cubicBezTo>
                  <a:cubicBezTo>
                    <a:pt x="11" y="4"/>
                    <a:pt x="12" y="4"/>
                    <a:pt x="13" y="4"/>
                  </a:cubicBezTo>
                  <a:cubicBezTo>
                    <a:pt x="15" y="4"/>
                    <a:pt x="16" y="4"/>
                    <a:pt x="17" y="5"/>
                  </a:cubicBezTo>
                  <a:cubicBezTo>
                    <a:pt x="18" y="5"/>
                    <a:pt x="20" y="5"/>
                    <a:pt x="21" y="5"/>
                  </a:cubicBezTo>
                  <a:cubicBezTo>
                    <a:pt x="22" y="5"/>
                    <a:pt x="22" y="6"/>
                    <a:pt x="23" y="6"/>
                  </a:cubicBezTo>
                  <a:cubicBezTo>
                    <a:pt x="24" y="6"/>
                    <a:pt x="24" y="6"/>
                    <a:pt x="25" y="6"/>
                  </a:cubicBezTo>
                  <a:cubicBezTo>
                    <a:pt x="25" y="6"/>
                    <a:pt x="26" y="6"/>
                    <a:pt x="27" y="7"/>
                  </a:cubicBezTo>
                  <a:cubicBezTo>
                    <a:pt x="27" y="7"/>
                    <a:pt x="28" y="7"/>
                    <a:pt x="28" y="7"/>
                  </a:cubicBezTo>
                  <a:cubicBezTo>
                    <a:pt x="30" y="7"/>
                    <a:pt x="31" y="8"/>
                    <a:pt x="32" y="8"/>
                  </a:cubicBezTo>
                  <a:cubicBezTo>
                    <a:pt x="32" y="8"/>
                    <a:pt x="33" y="9"/>
                    <a:pt x="33" y="9"/>
                  </a:cubicBezTo>
                  <a:cubicBezTo>
                    <a:pt x="34" y="9"/>
                    <a:pt x="34" y="9"/>
                    <a:pt x="35" y="9"/>
                  </a:cubicBezTo>
                  <a:cubicBezTo>
                    <a:pt x="36" y="10"/>
                    <a:pt x="36" y="10"/>
                    <a:pt x="37" y="10"/>
                  </a:cubicBezTo>
                  <a:cubicBezTo>
                    <a:pt x="38" y="11"/>
                    <a:pt x="39" y="11"/>
                    <a:pt x="39" y="11"/>
                  </a:cubicBezTo>
                  <a:cubicBezTo>
                    <a:pt x="40" y="11"/>
                    <a:pt x="40" y="12"/>
                    <a:pt x="40" y="12"/>
                  </a:cubicBezTo>
                  <a:cubicBezTo>
                    <a:pt x="41" y="12"/>
                    <a:pt x="41" y="12"/>
                    <a:pt x="41" y="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6" name="išļiḑe"/>
            <p:cNvSpPr/>
            <p:nvPr/>
          </p:nvSpPr>
          <p:spPr bwMode="auto">
            <a:xfrm>
              <a:off x="5727701" y="2359026"/>
              <a:ext cx="117475" cy="30163"/>
            </a:xfrm>
            <a:custGeom>
              <a:avLst/>
              <a:gdLst>
                <a:gd name="T0" fmla="*/ 0 w 41"/>
                <a:gd name="T1" fmla="*/ 5 h 10"/>
                <a:gd name="T2" fmla="*/ 1 w 41"/>
                <a:gd name="T3" fmla="*/ 4 h 10"/>
                <a:gd name="T4" fmla="*/ 3 w 41"/>
                <a:gd name="T5" fmla="*/ 3 h 10"/>
                <a:gd name="T6" fmla="*/ 6 w 41"/>
                <a:gd name="T7" fmla="*/ 2 h 10"/>
                <a:gd name="T8" fmla="*/ 9 w 41"/>
                <a:gd name="T9" fmla="*/ 1 h 10"/>
                <a:gd name="T10" fmla="*/ 13 w 41"/>
                <a:gd name="T11" fmla="*/ 0 h 10"/>
                <a:gd name="T12" fmla="*/ 17 w 41"/>
                <a:gd name="T13" fmla="*/ 0 h 10"/>
                <a:gd name="T14" fmla="*/ 21 w 41"/>
                <a:gd name="T15" fmla="*/ 1 h 10"/>
                <a:gd name="T16" fmla="*/ 25 w 41"/>
                <a:gd name="T17" fmla="*/ 1 h 10"/>
                <a:gd name="T18" fmla="*/ 29 w 41"/>
                <a:gd name="T19" fmla="*/ 3 h 10"/>
                <a:gd name="T20" fmla="*/ 33 w 41"/>
                <a:gd name="T21" fmla="*/ 4 h 10"/>
                <a:gd name="T22" fmla="*/ 36 w 41"/>
                <a:gd name="T23" fmla="*/ 6 h 10"/>
                <a:gd name="T24" fmla="*/ 38 w 41"/>
                <a:gd name="T25" fmla="*/ 8 h 10"/>
                <a:gd name="T26" fmla="*/ 40 w 41"/>
                <a:gd name="T27" fmla="*/ 9 h 10"/>
                <a:gd name="T28" fmla="*/ 41 w 41"/>
                <a:gd name="T29" fmla="*/ 10 h 10"/>
                <a:gd name="T30" fmla="*/ 39 w 41"/>
                <a:gd name="T31" fmla="*/ 10 h 10"/>
                <a:gd name="T32" fmla="*/ 37 w 41"/>
                <a:gd name="T33" fmla="*/ 9 h 10"/>
                <a:gd name="T34" fmla="*/ 35 w 41"/>
                <a:gd name="T35" fmla="*/ 8 h 10"/>
                <a:gd name="T36" fmla="*/ 32 w 41"/>
                <a:gd name="T37" fmla="*/ 8 h 10"/>
                <a:gd name="T38" fmla="*/ 28 w 41"/>
                <a:gd name="T39" fmla="*/ 7 h 10"/>
                <a:gd name="T40" fmla="*/ 24 w 41"/>
                <a:gd name="T41" fmla="*/ 6 h 10"/>
                <a:gd name="T42" fmla="*/ 21 w 41"/>
                <a:gd name="T43" fmla="*/ 5 h 10"/>
                <a:gd name="T44" fmla="*/ 19 w 41"/>
                <a:gd name="T45" fmla="*/ 5 h 10"/>
                <a:gd name="T46" fmla="*/ 17 w 41"/>
                <a:gd name="T47" fmla="*/ 5 h 10"/>
                <a:gd name="T48" fmla="*/ 15 w 41"/>
                <a:gd name="T49" fmla="*/ 5 h 10"/>
                <a:gd name="T50" fmla="*/ 13 w 41"/>
                <a:gd name="T51" fmla="*/ 5 h 10"/>
                <a:gd name="T52" fmla="*/ 10 w 41"/>
                <a:gd name="T53" fmla="*/ 5 h 10"/>
                <a:gd name="T54" fmla="*/ 8 w 41"/>
                <a:gd name="T55" fmla="*/ 5 h 10"/>
                <a:gd name="T56" fmla="*/ 6 w 41"/>
                <a:gd name="T57" fmla="*/ 5 h 10"/>
                <a:gd name="T58" fmla="*/ 4 w 41"/>
                <a:gd name="T59" fmla="*/ 5 h 10"/>
                <a:gd name="T60" fmla="*/ 2 w 41"/>
                <a:gd name="T61" fmla="*/ 5 h 10"/>
                <a:gd name="T62" fmla="*/ 0 w 41"/>
                <a:gd name="T63" fmla="*/ 5 h 10"/>
                <a:gd name="T64" fmla="*/ 0 w 41"/>
                <a:gd name="T65"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 h="10">
                  <a:moveTo>
                    <a:pt x="0" y="5"/>
                  </a:moveTo>
                  <a:cubicBezTo>
                    <a:pt x="0" y="5"/>
                    <a:pt x="0" y="5"/>
                    <a:pt x="1" y="4"/>
                  </a:cubicBezTo>
                  <a:cubicBezTo>
                    <a:pt x="2" y="4"/>
                    <a:pt x="2" y="3"/>
                    <a:pt x="3" y="3"/>
                  </a:cubicBezTo>
                  <a:cubicBezTo>
                    <a:pt x="4" y="3"/>
                    <a:pt x="5" y="2"/>
                    <a:pt x="6" y="2"/>
                  </a:cubicBezTo>
                  <a:cubicBezTo>
                    <a:pt x="7" y="1"/>
                    <a:pt x="8" y="1"/>
                    <a:pt x="9" y="1"/>
                  </a:cubicBezTo>
                  <a:cubicBezTo>
                    <a:pt x="10" y="1"/>
                    <a:pt x="12" y="0"/>
                    <a:pt x="13" y="0"/>
                  </a:cubicBezTo>
                  <a:cubicBezTo>
                    <a:pt x="14" y="0"/>
                    <a:pt x="16" y="0"/>
                    <a:pt x="17" y="0"/>
                  </a:cubicBezTo>
                  <a:cubicBezTo>
                    <a:pt x="18" y="0"/>
                    <a:pt x="20" y="0"/>
                    <a:pt x="21" y="1"/>
                  </a:cubicBezTo>
                  <a:cubicBezTo>
                    <a:pt x="23" y="1"/>
                    <a:pt x="24" y="1"/>
                    <a:pt x="25" y="1"/>
                  </a:cubicBezTo>
                  <a:cubicBezTo>
                    <a:pt x="27" y="2"/>
                    <a:pt x="28" y="2"/>
                    <a:pt x="29" y="3"/>
                  </a:cubicBezTo>
                  <a:cubicBezTo>
                    <a:pt x="31" y="3"/>
                    <a:pt x="32" y="4"/>
                    <a:pt x="33" y="4"/>
                  </a:cubicBezTo>
                  <a:cubicBezTo>
                    <a:pt x="34" y="5"/>
                    <a:pt x="35" y="5"/>
                    <a:pt x="36" y="6"/>
                  </a:cubicBezTo>
                  <a:cubicBezTo>
                    <a:pt x="37" y="7"/>
                    <a:pt x="38" y="7"/>
                    <a:pt x="38" y="8"/>
                  </a:cubicBezTo>
                  <a:cubicBezTo>
                    <a:pt x="39" y="8"/>
                    <a:pt x="39" y="9"/>
                    <a:pt x="40" y="9"/>
                  </a:cubicBezTo>
                  <a:cubicBezTo>
                    <a:pt x="41" y="10"/>
                    <a:pt x="41" y="10"/>
                    <a:pt x="41" y="10"/>
                  </a:cubicBezTo>
                  <a:cubicBezTo>
                    <a:pt x="41" y="10"/>
                    <a:pt x="41" y="10"/>
                    <a:pt x="39" y="10"/>
                  </a:cubicBezTo>
                  <a:cubicBezTo>
                    <a:pt x="39" y="10"/>
                    <a:pt x="38" y="9"/>
                    <a:pt x="37" y="9"/>
                  </a:cubicBezTo>
                  <a:cubicBezTo>
                    <a:pt x="37" y="9"/>
                    <a:pt x="36" y="9"/>
                    <a:pt x="35" y="8"/>
                  </a:cubicBezTo>
                  <a:cubicBezTo>
                    <a:pt x="34" y="8"/>
                    <a:pt x="33" y="8"/>
                    <a:pt x="32" y="8"/>
                  </a:cubicBezTo>
                  <a:cubicBezTo>
                    <a:pt x="30" y="7"/>
                    <a:pt x="29" y="7"/>
                    <a:pt x="28" y="7"/>
                  </a:cubicBezTo>
                  <a:cubicBezTo>
                    <a:pt x="27" y="7"/>
                    <a:pt x="26" y="6"/>
                    <a:pt x="24" y="6"/>
                  </a:cubicBezTo>
                  <a:cubicBezTo>
                    <a:pt x="23" y="6"/>
                    <a:pt x="22" y="6"/>
                    <a:pt x="21" y="5"/>
                  </a:cubicBezTo>
                  <a:cubicBezTo>
                    <a:pt x="20" y="5"/>
                    <a:pt x="19" y="5"/>
                    <a:pt x="19" y="5"/>
                  </a:cubicBezTo>
                  <a:cubicBezTo>
                    <a:pt x="18" y="5"/>
                    <a:pt x="17" y="5"/>
                    <a:pt x="17" y="5"/>
                  </a:cubicBezTo>
                  <a:cubicBezTo>
                    <a:pt x="16" y="5"/>
                    <a:pt x="16" y="5"/>
                    <a:pt x="15" y="5"/>
                  </a:cubicBezTo>
                  <a:cubicBezTo>
                    <a:pt x="14" y="5"/>
                    <a:pt x="14" y="5"/>
                    <a:pt x="13" y="5"/>
                  </a:cubicBezTo>
                  <a:cubicBezTo>
                    <a:pt x="12" y="5"/>
                    <a:pt x="11" y="5"/>
                    <a:pt x="10" y="5"/>
                  </a:cubicBezTo>
                  <a:cubicBezTo>
                    <a:pt x="9" y="4"/>
                    <a:pt x="8" y="5"/>
                    <a:pt x="8" y="5"/>
                  </a:cubicBezTo>
                  <a:cubicBezTo>
                    <a:pt x="7" y="5"/>
                    <a:pt x="7" y="5"/>
                    <a:pt x="6" y="5"/>
                  </a:cubicBezTo>
                  <a:cubicBezTo>
                    <a:pt x="5" y="5"/>
                    <a:pt x="4" y="5"/>
                    <a:pt x="4" y="5"/>
                  </a:cubicBezTo>
                  <a:cubicBezTo>
                    <a:pt x="3" y="5"/>
                    <a:pt x="2" y="5"/>
                    <a:pt x="2" y="5"/>
                  </a:cubicBezTo>
                  <a:cubicBezTo>
                    <a:pt x="1" y="5"/>
                    <a:pt x="0" y="5"/>
                    <a:pt x="0" y="5"/>
                  </a:cubicBezTo>
                  <a:cubicBezTo>
                    <a:pt x="0" y="5"/>
                    <a:pt x="0" y="5"/>
                    <a:pt x="0"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7" name="ïṡľiḋè"/>
            <p:cNvSpPr/>
            <p:nvPr/>
          </p:nvSpPr>
          <p:spPr bwMode="auto">
            <a:xfrm>
              <a:off x="5595938" y="2344738"/>
              <a:ext cx="3175" cy="80963"/>
            </a:xfrm>
            <a:custGeom>
              <a:avLst/>
              <a:gdLst>
                <a:gd name="T0" fmla="*/ 1 w 1"/>
                <a:gd name="T1" fmla="*/ 28 h 28"/>
                <a:gd name="T2" fmla="*/ 0 w 1"/>
                <a:gd name="T3" fmla="*/ 0 h 28"/>
                <a:gd name="T4" fmla="*/ 1 w 1"/>
                <a:gd name="T5" fmla="*/ 28 h 28"/>
              </a:gdLst>
              <a:ahLst/>
              <a:cxnLst>
                <a:cxn ang="0">
                  <a:pos x="T0" y="T1"/>
                </a:cxn>
                <a:cxn ang="0">
                  <a:pos x="T2" y="T3"/>
                </a:cxn>
                <a:cxn ang="0">
                  <a:pos x="T4" y="T5"/>
                </a:cxn>
              </a:cxnLst>
              <a:rect l="0" t="0" r="r" b="b"/>
              <a:pathLst>
                <a:path w="1" h="28">
                  <a:moveTo>
                    <a:pt x="1" y="28"/>
                  </a:moveTo>
                  <a:cubicBezTo>
                    <a:pt x="1" y="28"/>
                    <a:pt x="0" y="16"/>
                    <a:pt x="0" y="0"/>
                  </a:cubicBezTo>
                  <a:cubicBezTo>
                    <a:pt x="0" y="16"/>
                    <a:pt x="1" y="28"/>
                    <a:pt x="1" y="28"/>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8" name="íšľídê"/>
            <p:cNvSpPr/>
            <p:nvPr/>
          </p:nvSpPr>
          <p:spPr bwMode="auto">
            <a:xfrm>
              <a:off x="5489576" y="2006601"/>
              <a:ext cx="785813" cy="542925"/>
            </a:xfrm>
            <a:custGeom>
              <a:avLst/>
              <a:gdLst>
                <a:gd name="T0" fmla="*/ 41 w 273"/>
                <a:gd name="T1" fmla="*/ 189 h 189"/>
                <a:gd name="T2" fmla="*/ 29 w 273"/>
                <a:gd name="T3" fmla="*/ 138 h 189"/>
                <a:gd name="T4" fmla="*/ 53 w 273"/>
                <a:gd name="T5" fmla="*/ 62 h 189"/>
                <a:gd name="T6" fmla="*/ 171 w 273"/>
                <a:gd name="T7" fmla="*/ 11 h 189"/>
                <a:gd name="T8" fmla="*/ 217 w 273"/>
                <a:gd name="T9" fmla="*/ 107 h 189"/>
                <a:gd name="T10" fmla="*/ 155 w 273"/>
                <a:gd name="T11" fmla="*/ 93 h 189"/>
                <a:gd name="T12" fmla="*/ 173 w 273"/>
                <a:gd name="T13" fmla="*/ 103 h 189"/>
                <a:gd name="T14" fmla="*/ 132 w 273"/>
                <a:gd name="T15" fmla="*/ 121 h 189"/>
                <a:gd name="T16" fmla="*/ 67 w 273"/>
                <a:gd name="T17" fmla="*/ 108 h 189"/>
                <a:gd name="T18" fmla="*/ 63 w 273"/>
                <a:gd name="T19" fmla="*/ 139 h 189"/>
                <a:gd name="T20" fmla="*/ 44 w 273"/>
                <a:gd name="T21" fmla="*/ 173 h 189"/>
                <a:gd name="T22" fmla="*/ 40 w 273"/>
                <a:gd name="T23" fmla="*/ 17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3" h="189">
                  <a:moveTo>
                    <a:pt x="41" y="189"/>
                  </a:moveTo>
                  <a:cubicBezTo>
                    <a:pt x="41" y="189"/>
                    <a:pt x="38" y="168"/>
                    <a:pt x="29" y="138"/>
                  </a:cubicBezTo>
                  <a:cubicBezTo>
                    <a:pt x="0" y="43"/>
                    <a:pt x="53" y="62"/>
                    <a:pt x="53" y="62"/>
                  </a:cubicBezTo>
                  <a:cubicBezTo>
                    <a:pt x="53" y="62"/>
                    <a:pt x="83" y="0"/>
                    <a:pt x="171" y="11"/>
                  </a:cubicBezTo>
                  <a:cubicBezTo>
                    <a:pt x="258" y="21"/>
                    <a:pt x="273" y="96"/>
                    <a:pt x="217" y="107"/>
                  </a:cubicBezTo>
                  <a:cubicBezTo>
                    <a:pt x="189" y="112"/>
                    <a:pt x="155" y="93"/>
                    <a:pt x="155" y="93"/>
                  </a:cubicBezTo>
                  <a:cubicBezTo>
                    <a:pt x="155" y="93"/>
                    <a:pt x="160" y="92"/>
                    <a:pt x="173" y="103"/>
                  </a:cubicBezTo>
                  <a:cubicBezTo>
                    <a:pt x="185" y="114"/>
                    <a:pt x="173" y="119"/>
                    <a:pt x="132" y="121"/>
                  </a:cubicBezTo>
                  <a:cubicBezTo>
                    <a:pt x="91" y="122"/>
                    <a:pt x="67" y="108"/>
                    <a:pt x="67" y="108"/>
                  </a:cubicBezTo>
                  <a:cubicBezTo>
                    <a:pt x="67" y="108"/>
                    <a:pt x="69" y="120"/>
                    <a:pt x="63" y="139"/>
                  </a:cubicBezTo>
                  <a:cubicBezTo>
                    <a:pt x="59" y="152"/>
                    <a:pt x="49" y="166"/>
                    <a:pt x="44" y="173"/>
                  </a:cubicBezTo>
                  <a:cubicBezTo>
                    <a:pt x="42" y="177"/>
                    <a:pt x="40" y="179"/>
                    <a:pt x="40" y="179"/>
                  </a:cubicBezTo>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9" name="íŝḻïďé"/>
            <p:cNvSpPr/>
            <p:nvPr/>
          </p:nvSpPr>
          <p:spPr bwMode="auto">
            <a:xfrm>
              <a:off x="5972176" y="26066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0" name="íṣlîḋe"/>
            <p:cNvSpPr/>
            <p:nvPr/>
          </p:nvSpPr>
          <p:spPr bwMode="auto">
            <a:xfrm>
              <a:off x="5972176" y="26066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1" name="iŝlîḋê"/>
            <p:cNvSpPr/>
            <p:nvPr/>
          </p:nvSpPr>
          <p:spPr bwMode="auto">
            <a:xfrm>
              <a:off x="5526088" y="1900238"/>
              <a:ext cx="704850" cy="368300"/>
            </a:xfrm>
            <a:custGeom>
              <a:avLst/>
              <a:gdLst>
                <a:gd name="T0" fmla="*/ 0 w 245"/>
                <a:gd name="T1" fmla="*/ 128 h 128"/>
                <a:gd name="T2" fmla="*/ 245 w 245"/>
                <a:gd name="T3" fmla="*/ 128 h 128"/>
                <a:gd name="T4" fmla="*/ 245 w 245"/>
                <a:gd name="T5" fmla="*/ 123 h 128"/>
                <a:gd name="T6" fmla="*/ 211 w 245"/>
                <a:gd name="T7" fmla="*/ 38 h 128"/>
                <a:gd name="T8" fmla="*/ 147 w 245"/>
                <a:gd name="T9" fmla="*/ 3 h 128"/>
                <a:gd name="T10" fmla="*/ 127 w 245"/>
                <a:gd name="T11" fmla="*/ 0 h 128"/>
                <a:gd name="T12" fmla="*/ 106 w 245"/>
                <a:gd name="T13" fmla="*/ 1 h 128"/>
                <a:gd name="T14" fmla="*/ 0 w 245"/>
                <a:gd name="T15" fmla="*/ 116 h 128"/>
                <a:gd name="T16" fmla="*/ 0 w 245"/>
                <a:gd name="T17"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5" h="128">
                  <a:moveTo>
                    <a:pt x="0" y="128"/>
                  </a:moveTo>
                  <a:cubicBezTo>
                    <a:pt x="245" y="128"/>
                    <a:pt x="245" y="128"/>
                    <a:pt x="245" y="128"/>
                  </a:cubicBezTo>
                  <a:cubicBezTo>
                    <a:pt x="245" y="123"/>
                    <a:pt x="245" y="123"/>
                    <a:pt x="245" y="123"/>
                  </a:cubicBezTo>
                  <a:cubicBezTo>
                    <a:pt x="245" y="90"/>
                    <a:pt x="232" y="60"/>
                    <a:pt x="211" y="38"/>
                  </a:cubicBezTo>
                  <a:cubicBezTo>
                    <a:pt x="194" y="20"/>
                    <a:pt x="172" y="8"/>
                    <a:pt x="147" y="3"/>
                  </a:cubicBezTo>
                  <a:cubicBezTo>
                    <a:pt x="140" y="1"/>
                    <a:pt x="134" y="1"/>
                    <a:pt x="127" y="0"/>
                  </a:cubicBezTo>
                  <a:cubicBezTo>
                    <a:pt x="120" y="0"/>
                    <a:pt x="113" y="1"/>
                    <a:pt x="106" y="1"/>
                  </a:cubicBezTo>
                  <a:cubicBezTo>
                    <a:pt x="49" y="9"/>
                    <a:pt x="4" y="56"/>
                    <a:pt x="0" y="116"/>
                  </a:cubicBezTo>
                  <a:lnTo>
                    <a:pt x="0" y="128"/>
                  </a:lnTo>
                  <a:close/>
                </a:path>
              </a:pathLst>
            </a:custGeom>
            <a:solidFill>
              <a:srgbClr val="F0552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2" name="iṩ1ïḓè"/>
            <p:cNvSpPr/>
            <p:nvPr/>
          </p:nvSpPr>
          <p:spPr bwMode="auto">
            <a:xfrm>
              <a:off x="5618163" y="2252663"/>
              <a:ext cx="898525" cy="76200"/>
            </a:xfrm>
            <a:custGeom>
              <a:avLst/>
              <a:gdLst>
                <a:gd name="T0" fmla="*/ 213 w 312"/>
                <a:gd name="T1" fmla="*/ 0 h 26"/>
                <a:gd name="T2" fmla="*/ 0 w 312"/>
                <a:gd name="T3" fmla="*/ 5 h 26"/>
                <a:gd name="T4" fmla="*/ 187 w 312"/>
                <a:gd name="T5" fmla="*/ 26 h 26"/>
                <a:gd name="T6" fmla="*/ 213 w 312"/>
                <a:gd name="T7" fmla="*/ 0 h 26"/>
              </a:gdLst>
              <a:ahLst/>
              <a:cxnLst>
                <a:cxn ang="0">
                  <a:pos x="T0" y="T1"/>
                </a:cxn>
                <a:cxn ang="0">
                  <a:pos x="T2" y="T3"/>
                </a:cxn>
                <a:cxn ang="0">
                  <a:pos x="T4" y="T5"/>
                </a:cxn>
                <a:cxn ang="0">
                  <a:pos x="T6" y="T7"/>
                </a:cxn>
              </a:cxnLst>
              <a:rect l="0" t="0" r="r" b="b"/>
              <a:pathLst>
                <a:path w="312" h="26">
                  <a:moveTo>
                    <a:pt x="213" y="0"/>
                  </a:moveTo>
                  <a:cubicBezTo>
                    <a:pt x="0" y="5"/>
                    <a:pt x="0" y="5"/>
                    <a:pt x="0" y="5"/>
                  </a:cubicBezTo>
                  <a:cubicBezTo>
                    <a:pt x="0" y="5"/>
                    <a:pt x="126" y="25"/>
                    <a:pt x="187" y="26"/>
                  </a:cubicBezTo>
                  <a:cubicBezTo>
                    <a:pt x="312" y="26"/>
                    <a:pt x="213" y="0"/>
                    <a:pt x="213" y="0"/>
                  </a:cubicBezTo>
                  <a:close/>
                </a:path>
              </a:pathLst>
            </a:custGeom>
            <a:solidFill>
              <a:srgbClr val="BD37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3" name="iṩ1ïdè"/>
            <p:cNvSpPr/>
            <p:nvPr/>
          </p:nvSpPr>
          <p:spPr bwMode="auto">
            <a:xfrm>
              <a:off x="5830888" y="1900238"/>
              <a:ext cx="236538" cy="373063"/>
            </a:xfrm>
            <a:custGeom>
              <a:avLst/>
              <a:gdLst>
                <a:gd name="T0" fmla="*/ 0 w 82"/>
                <a:gd name="T1" fmla="*/ 1 h 130"/>
                <a:gd name="T2" fmla="*/ 30 w 82"/>
                <a:gd name="T3" fmla="*/ 30 h 130"/>
                <a:gd name="T4" fmla="*/ 47 w 82"/>
                <a:gd name="T5" fmla="*/ 128 h 130"/>
                <a:gd name="T6" fmla="*/ 36 w 82"/>
                <a:gd name="T7" fmla="*/ 130 h 130"/>
                <a:gd name="T8" fmla="*/ 47 w 82"/>
                <a:gd name="T9" fmla="*/ 128 h 130"/>
                <a:gd name="T10" fmla="*/ 82 w 82"/>
                <a:gd name="T11" fmla="*/ 123 h 130"/>
                <a:gd name="T12" fmla="*/ 76 w 82"/>
                <a:gd name="T13" fmla="*/ 64 h 130"/>
                <a:gd name="T14" fmla="*/ 41 w 82"/>
                <a:gd name="T15" fmla="*/ 3 h 130"/>
                <a:gd name="T16" fmla="*/ 41 w 82"/>
                <a:gd name="T17" fmla="*/ 3 h 130"/>
                <a:gd name="T18" fmla="*/ 21 w 82"/>
                <a:gd name="T19" fmla="*/ 0 h 130"/>
                <a:gd name="T20" fmla="*/ 0 w 82"/>
                <a:gd name="T21" fmla="*/ 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130">
                  <a:moveTo>
                    <a:pt x="0" y="1"/>
                  </a:moveTo>
                  <a:cubicBezTo>
                    <a:pt x="9" y="4"/>
                    <a:pt x="20" y="12"/>
                    <a:pt x="30" y="30"/>
                  </a:cubicBezTo>
                  <a:cubicBezTo>
                    <a:pt x="51" y="68"/>
                    <a:pt x="47" y="117"/>
                    <a:pt x="47" y="128"/>
                  </a:cubicBezTo>
                  <a:cubicBezTo>
                    <a:pt x="47" y="129"/>
                    <a:pt x="36" y="130"/>
                    <a:pt x="36" y="130"/>
                  </a:cubicBezTo>
                  <a:cubicBezTo>
                    <a:pt x="47" y="128"/>
                    <a:pt x="47" y="128"/>
                    <a:pt x="47" y="128"/>
                  </a:cubicBezTo>
                  <a:cubicBezTo>
                    <a:pt x="82" y="123"/>
                    <a:pt x="82" y="123"/>
                    <a:pt x="82" y="123"/>
                  </a:cubicBezTo>
                  <a:cubicBezTo>
                    <a:pt x="82" y="123"/>
                    <a:pt x="82" y="99"/>
                    <a:pt x="76" y="64"/>
                  </a:cubicBezTo>
                  <a:cubicBezTo>
                    <a:pt x="70" y="30"/>
                    <a:pt x="41" y="3"/>
                    <a:pt x="41" y="3"/>
                  </a:cubicBezTo>
                  <a:cubicBezTo>
                    <a:pt x="41" y="3"/>
                    <a:pt x="41" y="3"/>
                    <a:pt x="41" y="3"/>
                  </a:cubicBezTo>
                  <a:cubicBezTo>
                    <a:pt x="34" y="1"/>
                    <a:pt x="28" y="1"/>
                    <a:pt x="21" y="0"/>
                  </a:cubicBezTo>
                  <a:cubicBezTo>
                    <a:pt x="14" y="0"/>
                    <a:pt x="7" y="1"/>
                    <a:pt x="0" y="1"/>
                  </a:cubicBezTo>
                  <a:close/>
                </a:path>
              </a:pathLst>
            </a:custGeom>
            <a:solidFill>
              <a:srgbClr val="BD37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4" name="iŝḻiḓe"/>
            <p:cNvSpPr/>
            <p:nvPr/>
          </p:nvSpPr>
          <p:spPr bwMode="auto">
            <a:xfrm>
              <a:off x="5730876" y="2830513"/>
              <a:ext cx="114300" cy="201613"/>
            </a:xfrm>
            <a:custGeom>
              <a:avLst/>
              <a:gdLst>
                <a:gd name="T0" fmla="*/ 40 w 40"/>
                <a:gd name="T1" fmla="*/ 36 h 70"/>
                <a:gd name="T2" fmla="*/ 13 w 40"/>
                <a:gd name="T3" fmla="*/ 63 h 70"/>
                <a:gd name="T4" fmla="*/ 0 w 40"/>
                <a:gd name="T5" fmla="*/ 60 h 70"/>
                <a:gd name="T6" fmla="*/ 0 w 40"/>
                <a:gd name="T7" fmla="*/ 20 h 70"/>
                <a:gd name="T8" fmla="*/ 28 w 40"/>
                <a:gd name="T9" fmla="*/ 0 h 70"/>
                <a:gd name="T10" fmla="*/ 40 w 40"/>
                <a:gd name="T11" fmla="*/ 36 h 70"/>
              </a:gdLst>
              <a:ahLst/>
              <a:cxnLst>
                <a:cxn ang="0">
                  <a:pos x="T0" y="T1"/>
                </a:cxn>
                <a:cxn ang="0">
                  <a:pos x="T2" y="T3"/>
                </a:cxn>
                <a:cxn ang="0">
                  <a:pos x="T4" y="T5"/>
                </a:cxn>
                <a:cxn ang="0">
                  <a:pos x="T6" y="T7"/>
                </a:cxn>
                <a:cxn ang="0">
                  <a:pos x="T8" y="T9"/>
                </a:cxn>
                <a:cxn ang="0">
                  <a:pos x="T10" y="T11"/>
                </a:cxn>
              </a:cxnLst>
              <a:rect l="0" t="0" r="r" b="b"/>
              <a:pathLst>
                <a:path w="40" h="70">
                  <a:moveTo>
                    <a:pt x="40" y="36"/>
                  </a:moveTo>
                  <a:cubicBezTo>
                    <a:pt x="13" y="63"/>
                    <a:pt x="13" y="63"/>
                    <a:pt x="13" y="63"/>
                  </a:cubicBezTo>
                  <a:cubicBezTo>
                    <a:pt x="10" y="70"/>
                    <a:pt x="0" y="67"/>
                    <a:pt x="0" y="60"/>
                  </a:cubicBezTo>
                  <a:cubicBezTo>
                    <a:pt x="0" y="20"/>
                    <a:pt x="0" y="20"/>
                    <a:pt x="0" y="20"/>
                  </a:cubicBezTo>
                  <a:cubicBezTo>
                    <a:pt x="28" y="0"/>
                    <a:pt x="28" y="0"/>
                    <a:pt x="28" y="0"/>
                  </a:cubicBezTo>
                  <a:lnTo>
                    <a:pt x="40" y="36"/>
                  </a:lnTo>
                  <a:close/>
                </a:path>
              </a:pathLst>
            </a:custGeom>
            <a:solidFill>
              <a:srgbClr val="BE92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5" name="íśḻïḑê"/>
            <p:cNvSpPr/>
            <p:nvPr/>
          </p:nvSpPr>
          <p:spPr bwMode="auto">
            <a:xfrm>
              <a:off x="5915026" y="2830513"/>
              <a:ext cx="114300" cy="201613"/>
            </a:xfrm>
            <a:custGeom>
              <a:avLst/>
              <a:gdLst>
                <a:gd name="T0" fmla="*/ 0 w 40"/>
                <a:gd name="T1" fmla="*/ 36 h 70"/>
                <a:gd name="T2" fmla="*/ 27 w 40"/>
                <a:gd name="T3" fmla="*/ 63 h 70"/>
                <a:gd name="T4" fmla="*/ 40 w 40"/>
                <a:gd name="T5" fmla="*/ 60 h 70"/>
                <a:gd name="T6" fmla="*/ 40 w 40"/>
                <a:gd name="T7" fmla="*/ 20 h 70"/>
                <a:gd name="T8" fmla="*/ 12 w 40"/>
                <a:gd name="T9" fmla="*/ 0 h 70"/>
                <a:gd name="T10" fmla="*/ 0 w 40"/>
                <a:gd name="T11" fmla="*/ 36 h 70"/>
              </a:gdLst>
              <a:ahLst/>
              <a:cxnLst>
                <a:cxn ang="0">
                  <a:pos x="T0" y="T1"/>
                </a:cxn>
                <a:cxn ang="0">
                  <a:pos x="T2" y="T3"/>
                </a:cxn>
                <a:cxn ang="0">
                  <a:pos x="T4" y="T5"/>
                </a:cxn>
                <a:cxn ang="0">
                  <a:pos x="T6" y="T7"/>
                </a:cxn>
                <a:cxn ang="0">
                  <a:pos x="T8" y="T9"/>
                </a:cxn>
                <a:cxn ang="0">
                  <a:pos x="T10" y="T11"/>
                </a:cxn>
              </a:cxnLst>
              <a:rect l="0" t="0" r="r" b="b"/>
              <a:pathLst>
                <a:path w="40" h="70">
                  <a:moveTo>
                    <a:pt x="0" y="36"/>
                  </a:moveTo>
                  <a:cubicBezTo>
                    <a:pt x="27" y="63"/>
                    <a:pt x="27" y="63"/>
                    <a:pt x="27" y="63"/>
                  </a:cubicBezTo>
                  <a:cubicBezTo>
                    <a:pt x="31" y="70"/>
                    <a:pt x="40" y="67"/>
                    <a:pt x="40" y="60"/>
                  </a:cubicBezTo>
                  <a:cubicBezTo>
                    <a:pt x="40" y="20"/>
                    <a:pt x="40" y="20"/>
                    <a:pt x="40" y="20"/>
                  </a:cubicBezTo>
                  <a:cubicBezTo>
                    <a:pt x="12" y="0"/>
                    <a:pt x="12" y="0"/>
                    <a:pt x="12" y="0"/>
                  </a:cubicBezTo>
                  <a:lnTo>
                    <a:pt x="0" y="36"/>
                  </a:lnTo>
                  <a:close/>
                </a:path>
              </a:pathLst>
            </a:custGeom>
            <a:solidFill>
              <a:srgbClr val="BE92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6" name="ïś1ídé"/>
            <p:cNvSpPr/>
            <p:nvPr/>
          </p:nvSpPr>
          <p:spPr bwMode="auto">
            <a:xfrm>
              <a:off x="5310188" y="2892426"/>
              <a:ext cx="212725" cy="393700"/>
            </a:xfrm>
            <a:custGeom>
              <a:avLst/>
              <a:gdLst>
                <a:gd name="T0" fmla="*/ 0 w 74"/>
                <a:gd name="T1" fmla="*/ 137 h 137"/>
                <a:gd name="T2" fmla="*/ 74 w 74"/>
                <a:gd name="T3" fmla="*/ 137 h 137"/>
                <a:gd name="T4" fmla="*/ 74 w 74"/>
                <a:gd name="T5" fmla="*/ 0 h 137"/>
                <a:gd name="T6" fmla="*/ 74 w 74"/>
                <a:gd name="T7" fmla="*/ 0 h 137"/>
                <a:gd name="T8" fmla="*/ 0 w 74"/>
                <a:gd name="T9" fmla="*/ 73 h 137"/>
                <a:gd name="T10" fmla="*/ 0 w 74"/>
                <a:gd name="T11" fmla="*/ 137 h 137"/>
              </a:gdLst>
              <a:ahLst/>
              <a:cxnLst>
                <a:cxn ang="0">
                  <a:pos x="T0" y="T1"/>
                </a:cxn>
                <a:cxn ang="0">
                  <a:pos x="T2" y="T3"/>
                </a:cxn>
                <a:cxn ang="0">
                  <a:pos x="T4" y="T5"/>
                </a:cxn>
                <a:cxn ang="0">
                  <a:pos x="T6" y="T7"/>
                </a:cxn>
                <a:cxn ang="0">
                  <a:pos x="T8" y="T9"/>
                </a:cxn>
                <a:cxn ang="0">
                  <a:pos x="T10" y="T11"/>
                </a:cxn>
              </a:cxnLst>
              <a:rect l="0" t="0" r="r" b="b"/>
              <a:pathLst>
                <a:path w="74" h="137">
                  <a:moveTo>
                    <a:pt x="0" y="137"/>
                  </a:moveTo>
                  <a:cubicBezTo>
                    <a:pt x="74" y="137"/>
                    <a:pt x="74" y="137"/>
                    <a:pt x="74" y="137"/>
                  </a:cubicBezTo>
                  <a:cubicBezTo>
                    <a:pt x="74" y="0"/>
                    <a:pt x="74" y="0"/>
                    <a:pt x="74" y="0"/>
                  </a:cubicBezTo>
                  <a:cubicBezTo>
                    <a:pt x="74" y="0"/>
                    <a:pt x="74" y="0"/>
                    <a:pt x="74" y="0"/>
                  </a:cubicBezTo>
                  <a:cubicBezTo>
                    <a:pt x="33" y="0"/>
                    <a:pt x="0" y="32"/>
                    <a:pt x="0" y="73"/>
                  </a:cubicBezTo>
                  <a:lnTo>
                    <a:pt x="0" y="137"/>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7" name="iŝļîdé"/>
            <p:cNvSpPr/>
            <p:nvPr/>
          </p:nvSpPr>
          <p:spPr bwMode="auto">
            <a:xfrm>
              <a:off x="6219826" y="2879726"/>
              <a:ext cx="209550" cy="393700"/>
            </a:xfrm>
            <a:custGeom>
              <a:avLst/>
              <a:gdLst>
                <a:gd name="T0" fmla="*/ 73 w 73"/>
                <a:gd name="T1" fmla="*/ 137 h 137"/>
                <a:gd name="T2" fmla="*/ 0 w 73"/>
                <a:gd name="T3" fmla="*/ 137 h 137"/>
                <a:gd name="T4" fmla="*/ 0 w 73"/>
                <a:gd name="T5" fmla="*/ 0 h 137"/>
                <a:gd name="T6" fmla="*/ 0 w 73"/>
                <a:gd name="T7" fmla="*/ 0 h 137"/>
                <a:gd name="T8" fmla="*/ 73 w 73"/>
                <a:gd name="T9" fmla="*/ 73 h 137"/>
                <a:gd name="T10" fmla="*/ 73 w 73"/>
                <a:gd name="T11" fmla="*/ 137 h 137"/>
              </a:gdLst>
              <a:ahLst/>
              <a:cxnLst>
                <a:cxn ang="0">
                  <a:pos x="T0" y="T1"/>
                </a:cxn>
                <a:cxn ang="0">
                  <a:pos x="T2" y="T3"/>
                </a:cxn>
                <a:cxn ang="0">
                  <a:pos x="T4" y="T5"/>
                </a:cxn>
                <a:cxn ang="0">
                  <a:pos x="T6" y="T7"/>
                </a:cxn>
                <a:cxn ang="0">
                  <a:pos x="T8" y="T9"/>
                </a:cxn>
                <a:cxn ang="0">
                  <a:pos x="T10" y="T11"/>
                </a:cxn>
              </a:cxnLst>
              <a:rect l="0" t="0" r="r" b="b"/>
              <a:pathLst>
                <a:path w="73" h="137">
                  <a:moveTo>
                    <a:pt x="73" y="137"/>
                  </a:moveTo>
                  <a:cubicBezTo>
                    <a:pt x="0" y="137"/>
                    <a:pt x="0" y="137"/>
                    <a:pt x="0" y="137"/>
                  </a:cubicBezTo>
                  <a:cubicBezTo>
                    <a:pt x="0" y="0"/>
                    <a:pt x="0" y="0"/>
                    <a:pt x="0" y="0"/>
                  </a:cubicBezTo>
                  <a:cubicBezTo>
                    <a:pt x="0" y="0"/>
                    <a:pt x="0" y="0"/>
                    <a:pt x="0" y="0"/>
                  </a:cubicBezTo>
                  <a:cubicBezTo>
                    <a:pt x="40" y="0"/>
                    <a:pt x="73" y="43"/>
                    <a:pt x="73" y="73"/>
                  </a:cubicBezTo>
                  <a:lnTo>
                    <a:pt x="73" y="137"/>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8" name="ïṥḻíḓé"/>
            <p:cNvSpPr/>
            <p:nvPr/>
          </p:nvSpPr>
          <p:spPr bwMode="auto">
            <a:xfrm>
              <a:off x="5334001" y="2557463"/>
              <a:ext cx="449263" cy="825500"/>
            </a:xfrm>
            <a:custGeom>
              <a:avLst/>
              <a:gdLst>
                <a:gd name="T0" fmla="*/ 144 w 156"/>
                <a:gd name="T1" fmla="*/ 0 h 287"/>
                <a:gd name="T2" fmla="*/ 10 w 156"/>
                <a:gd name="T3" fmla="*/ 213 h 287"/>
                <a:gd name="T4" fmla="*/ 13 w 156"/>
                <a:gd name="T5" fmla="*/ 266 h 287"/>
                <a:gd name="T6" fmla="*/ 13 w 156"/>
                <a:gd name="T7" fmla="*/ 266 h 287"/>
                <a:gd name="T8" fmla="*/ 67 w 156"/>
                <a:gd name="T9" fmla="*/ 278 h 287"/>
                <a:gd name="T10" fmla="*/ 72 w 156"/>
                <a:gd name="T11" fmla="*/ 276 h 287"/>
                <a:gd name="T12" fmla="*/ 97 w 156"/>
                <a:gd name="T13" fmla="*/ 247 h 287"/>
                <a:gd name="T14" fmla="*/ 156 w 156"/>
                <a:gd name="T15" fmla="*/ 24 h 287"/>
                <a:gd name="T16" fmla="*/ 144 w 156"/>
                <a:gd name="T17"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87">
                  <a:moveTo>
                    <a:pt x="144" y="0"/>
                  </a:moveTo>
                  <a:cubicBezTo>
                    <a:pt x="10" y="213"/>
                    <a:pt x="10" y="213"/>
                    <a:pt x="10" y="213"/>
                  </a:cubicBezTo>
                  <a:cubicBezTo>
                    <a:pt x="0" y="230"/>
                    <a:pt x="1" y="251"/>
                    <a:pt x="13" y="266"/>
                  </a:cubicBezTo>
                  <a:cubicBezTo>
                    <a:pt x="13" y="266"/>
                    <a:pt x="13" y="266"/>
                    <a:pt x="13" y="266"/>
                  </a:cubicBezTo>
                  <a:cubicBezTo>
                    <a:pt x="26" y="282"/>
                    <a:pt x="48" y="287"/>
                    <a:pt x="67" y="278"/>
                  </a:cubicBezTo>
                  <a:cubicBezTo>
                    <a:pt x="72" y="276"/>
                    <a:pt x="72" y="276"/>
                    <a:pt x="72" y="276"/>
                  </a:cubicBezTo>
                  <a:cubicBezTo>
                    <a:pt x="84" y="270"/>
                    <a:pt x="93" y="260"/>
                    <a:pt x="97" y="247"/>
                  </a:cubicBezTo>
                  <a:cubicBezTo>
                    <a:pt x="156" y="24"/>
                    <a:pt x="156" y="24"/>
                    <a:pt x="156" y="24"/>
                  </a:cubicBezTo>
                  <a:lnTo>
                    <a:pt x="144" y="0"/>
                  </a:ln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9" name="îṥľïḑé"/>
            <p:cNvSpPr/>
            <p:nvPr/>
          </p:nvSpPr>
          <p:spPr bwMode="auto">
            <a:xfrm>
              <a:off x="6049963" y="2492376"/>
              <a:ext cx="360363" cy="855663"/>
            </a:xfrm>
            <a:custGeom>
              <a:avLst/>
              <a:gdLst>
                <a:gd name="T0" fmla="*/ 16 w 125"/>
                <a:gd name="T1" fmla="*/ 0 h 298"/>
                <a:gd name="T2" fmla="*/ 117 w 125"/>
                <a:gd name="T3" fmla="*/ 230 h 298"/>
                <a:gd name="T4" fmla="*/ 106 w 125"/>
                <a:gd name="T5" fmla="*/ 282 h 298"/>
                <a:gd name="T6" fmla="*/ 106 w 125"/>
                <a:gd name="T7" fmla="*/ 282 h 298"/>
                <a:gd name="T8" fmla="*/ 52 w 125"/>
                <a:gd name="T9" fmla="*/ 287 h 298"/>
                <a:gd name="T10" fmla="*/ 47 w 125"/>
                <a:gd name="T11" fmla="*/ 284 h 298"/>
                <a:gd name="T12" fmla="*/ 27 w 125"/>
                <a:gd name="T13" fmla="*/ 251 h 298"/>
                <a:gd name="T14" fmla="*/ 0 w 125"/>
                <a:gd name="T15" fmla="*/ 23 h 298"/>
                <a:gd name="T16" fmla="*/ 16 w 125"/>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298">
                  <a:moveTo>
                    <a:pt x="16" y="0"/>
                  </a:moveTo>
                  <a:cubicBezTo>
                    <a:pt x="117" y="230"/>
                    <a:pt x="117" y="230"/>
                    <a:pt x="117" y="230"/>
                  </a:cubicBezTo>
                  <a:cubicBezTo>
                    <a:pt x="125" y="248"/>
                    <a:pt x="121" y="269"/>
                    <a:pt x="106" y="282"/>
                  </a:cubicBezTo>
                  <a:cubicBezTo>
                    <a:pt x="106" y="282"/>
                    <a:pt x="106" y="282"/>
                    <a:pt x="106" y="282"/>
                  </a:cubicBezTo>
                  <a:cubicBezTo>
                    <a:pt x="91" y="296"/>
                    <a:pt x="69" y="298"/>
                    <a:pt x="52" y="287"/>
                  </a:cubicBezTo>
                  <a:cubicBezTo>
                    <a:pt x="47" y="284"/>
                    <a:pt x="47" y="284"/>
                    <a:pt x="47" y="284"/>
                  </a:cubicBezTo>
                  <a:cubicBezTo>
                    <a:pt x="36" y="277"/>
                    <a:pt x="28" y="265"/>
                    <a:pt x="27" y="251"/>
                  </a:cubicBezTo>
                  <a:cubicBezTo>
                    <a:pt x="0" y="23"/>
                    <a:pt x="0" y="23"/>
                    <a:pt x="0" y="23"/>
                  </a:cubicBezTo>
                  <a:lnTo>
                    <a:pt x="16" y="0"/>
                  </a:ln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0" name="iSḻidê"/>
            <p:cNvSpPr/>
            <p:nvPr/>
          </p:nvSpPr>
          <p:spPr bwMode="auto">
            <a:xfrm>
              <a:off x="5773738" y="2420938"/>
              <a:ext cx="222250" cy="142875"/>
            </a:xfrm>
            <a:custGeom>
              <a:avLst/>
              <a:gdLst>
                <a:gd name="T0" fmla="*/ 140 w 140"/>
                <a:gd name="T1" fmla="*/ 90 h 90"/>
                <a:gd name="T2" fmla="*/ 0 w 140"/>
                <a:gd name="T3" fmla="*/ 76 h 90"/>
                <a:gd name="T4" fmla="*/ 0 w 140"/>
                <a:gd name="T5" fmla="*/ 14 h 90"/>
                <a:gd name="T6" fmla="*/ 140 w 140"/>
                <a:gd name="T7" fmla="*/ 0 h 90"/>
                <a:gd name="T8" fmla="*/ 140 w 140"/>
                <a:gd name="T9" fmla="*/ 90 h 90"/>
              </a:gdLst>
              <a:ahLst/>
              <a:cxnLst>
                <a:cxn ang="0">
                  <a:pos x="T0" y="T1"/>
                </a:cxn>
                <a:cxn ang="0">
                  <a:pos x="T2" y="T3"/>
                </a:cxn>
                <a:cxn ang="0">
                  <a:pos x="T4" y="T5"/>
                </a:cxn>
                <a:cxn ang="0">
                  <a:pos x="T6" y="T7"/>
                </a:cxn>
                <a:cxn ang="0">
                  <a:pos x="T8" y="T9"/>
                </a:cxn>
              </a:cxnLst>
              <a:rect l="0" t="0" r="r" b="b"/>
              <a:pathLst>
                <a:path w="140" h="90">
                  <a:moveTo>
                    <a:pt x="140" y="90"/>
                  </a:moveTo>
                  <a:lnTo>
                    <a:pt x="0" y="76"/>
                  </a:lnTo>
                  <a:lnTo>
                    <a:pt x="0" y="14"/>
                  </a:lnTo>
                  <a:lnTo>
                    <a:pt x="140" y="0"/>
                  </a:lnTo>
                  <a:lnTo>
                    <a:pt x="140" y="90"/>
                  </a:lnTo>
                  <a:close/>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1" name="ïśḻidé"/>
            <p:cNvSpPr/>
            <p:nvPr/>
          </p:nvSpPr>
          <p:spPr bwMode="auto">
            <a:xfrm>
              <a:off x="6046788" y="2420938"/>
              <a:ext cx="222250" cy="142875"/>
            </a:xfrm>
            <a:custGeom>
              <a:avLst/>
              <a:gdLst>
                <a:gd name="T0" fmla="*/ 140 w 140"/>
                <a:gd name="T1" fmla="*/ 90 h 90"/>
                <a:gd name="T2" fmla="*/ 0 w 140"/>
                <a:gd name="T3" fmla="*/ 76 h 90"/>
                <a:gd name="T4" fmla="*/ 0 w 140"/>
                <a:gd name="T5" fmla="*/ 14 h 90"/>
                <a:gd name="T6" fmla="*/ 140 w 140"/>
                <a:gd name="T7" fmla="*/ 0 h 90"/>
                <a:gd name="T8" fmla="*/ 140 w 140"/>
                <a:gd name="T9" fmla="*/ 90 h 90"/>
              </a:gdLst>
              <a:ahLst/>
              <a:cxnLst>
                <a:cxn ang="0">
                  <a:pos x="T0" y="T1"/>
                </a:cxn>
                <a:cxn ang="0">
                  <a:pos x="T2" y="T3"/>
                </a:cxn>
                <a:cxn ang="0">
                  <a:pos x="T4" y="T5"/>
                </a:cxn>
                <a:cxn ang="0">
                  <a:pos x="T6" y="T7"/>
                </a:cxn>
                <a:cxn ang="0">
                  <a:pos x="T8" y="T9"/>
                </a:cxn>
              </a:cxnLst>
              <a:rect l="0" t="0" r="r" b="b"/>
              <a:pathLst>
                <a:path w="140" h="90">
                  <a:moveTo>
                    <a:pt x="140" y="90"/>
                  </a:moveTo>
                  <a:lnTo>
                    <a:pt x="0" y="76"/>
                  </a:lnTo>
                  <a:lnTo>
                    <a:pt x="0" y="14"/>
                  </a:lnTo>
                  <a:lnTo>
                    <a:pt x="140" y="0"/>
                  </a:lnTo>
                  <a:lnTo>
                    <a:pt x="140" y="90"/>
                  </a:lnTo>
                  <a:close/>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2" name="íšľíḓè"/>
            <p:cNvSpPr/>
            <p:nvPr/>
          </p:nvSpPr>
          <p:spPr bwMode="auto">
            <a:xfrm>
              <a:off x="5918201" y="2405063"/>
              <a:ext cx="155575" cy="158750"/>
            </a:xfrm>
            <a:prstGeom prst="ellipse">
              <a:avLst/>
            </a:pr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3" name="ïṡļíḋe"/>
            <p:cNvSpPr/>
            <p:nvPr/>
          </p:nvSpPr>
          <p:spPr bwMode="auto">
            <a:xfrm>
              <a:off x="5946776" y="2428876"/>
              <a:ext cx="100013" cy="103188"/>
            </a:xfrm>
            <a:prstGeom prst="ellipse">
              <a:avLst/>
            </a:prstGeom>
            <a:solidFill>
              <a:srgbClr val="EFEE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4" name="işļíḍe"/>
            <p:cNvSpPr/>
            <p:nvPr/>
          </p:nvSpPr>
          <p:spPr bwMode="auto">
            <a:xfrm>
              <a:off x="6194426" y="2405063"/>
              <a:ext cx="152400" cy="158750"/>
            </a:xfrm>
            <a:prstGeom prst="ellipse">
              <a:avLst/>
            </a:pr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5" name="íšḷíde"/>
            <p:cNvSpPr/>
            <p:nvPr/>
          </p:nvSpPr>
          <p:spPr bwMode="auto">
            <a:xfrm>
              <a:off x="6219826" y="2428876"/>
              <a:ext cx="101600" cy="103188"/>
            </a:xfrm>
            <a:prstGeom prst="ellipse">
              <a:avLst/>
            </a:prstGeom>
            <a:solidFill>
              <a:srgbClr val="EFEE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6" name="îşļîďê"/>
            <p:cNvSpPr/>
            <p:nvPr/>
          </p:nvSpPr>
          <p:spPr bwMode="auto">
            <a:xfrm>
              <a:off x="5667376" y="2403476"/>
              <a:ext cx="241300" cy="292100"/>
            </a:xfrm>
            <a:custGeom>
              <a:avLst/>
              <a:gdLst>
                <a:gd name="T0" fmla="*/ 25 w 84"/>
                <a:gd name="T1" fmla="*/ 102 h 102"/>
                <a:gd name="T2" fmla="*/ 37 w 84"/>
                <a:gd name="T3" fmla="*/ 84 h 102"/>
                <a:gd name="T4" fmla="*/ 41 w 84"/>
                <a:gd name="T5" fmla="*/ 72 h 102"/>
                <a:gd name="T6" fmla="*/ 52 w 84"/>
                <a:gd name="T7" fmla="*/ 11 h 102"/>
                <a:gd name="T8" fmla="*/ 84 w 84"/>
                <a:gd name="T9" fmla="*/ 8 h 102"/>
                <a:gd name="T10" fmla="*/ 52 w 84"/>
                <a:gd name="T11" fmla="*/ 0 h 102"/>
                <a:gd name="T12" fmla="*/ 36 w 84"/>
                <a:gd name="T13" fmla="*/ 0 h 102"/>
                <a:gd name="T14" fmla="*/ 15 w 84"/>
                <a:gd name="T15" fmla="*/ 15 h 102"/>
                <a:gd name="T16" fmla="*/ 2 w 84"/>
                <a:gd name="T17" fmla="*/ 49 h 102"/>
                <a:gd name="T18" fmla="*/ 0 w 84"/>
                <a:gd name="T19" fmla="*/ 59 h 102"/>
                <a:gd name="T20" fmla="*/ 2 w 84"/>
                <a:gd name="T21" fmla="*/ 98 h 102"/>
                <a:gd name="T22" fmla="*/ 25 w 84"/>
                <a:gd name="T23"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02">
                  <a:moveTo>
                    <a:pt x="25" y="102"/>
                  </a:moveTo>
                  <a:cubicBezTo>
                    <a:pt x="37" y="84"/>
                    <a:pt x="37" y="84"/>
                    <a:pt x="37" y="84"/>
                  </a:cubicBezTo>
                  <a:cubicBezTo>
                    <a:pt x="39" y="80"/>
                    <a:pt x="41" y="76"/>
                    <a:pt x="41" y="72"/>
                  </a:cubicBezTo>
                  <a:cubicBezTo>
                    <a:pt x="52" y="11"/>
                    <a:pt x="52" y="11"/>
                    <a:pt x="52" y="11"/>
                  </a:cubicBezTo>
                  <a:cubicBezTo>
                    <a:pt x="84" y="8"/>
                    <a:pt x="84" y="8"/>
                    <a:pt x="84" y="8"/>
                  </a:cubicBezTo>
                  <a:cubicBezTo>
                    <a:pt x="52" y="0"/>
                    <a:pt x="52" y="0"/>
                    <a:pt x="52" y="0"/>
                  </a:cubicBezTo>
                  <a:cubicBezTo>
                    <a:pt x="36" y="0"/>
                    <a:pt x="36" y="0"/>
                    <a:pt x="36" y="0"/>
                  </a:cubicBezTo>
                  <a:cubicBezTo>
                    <a:pt x="27" y="1"/>
                    <a:pt x="18" y="7"/>
                    <a:pt x="15" y="15"/>
                  </a:cubicBezTo>
                  <a:cubicBezTo>
                    <a:pt x="2" y="49"/>
                    <a:pt x="2" y="49"/>
                    <a:pt x="2" y="49"/>
                  </a:cubicBezTo>
                  <a:cubicBezTo>
                    <a:pt x="1" y="52"/>
                    <a:pt x="0" y="55"/>
                    <a:pt x="0" y="59"/>
                  </a:cubicBezTo>
                  <a:cubicBezTo>
                    <a:pt x="2" y="98"/>
                    <a:pt x="2" y="98"/>
                    <a:pt x="2" y="98"/>
                  </a:cubicBezTo>
                  <a:lnTo>
                    <a:pt x="25" y="102"/>
                  </a:ln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7" name="ïṣľídê"/>
            <p:cNvSpPr/>
            <p:nvPr/>
          </p:nvSpPr>
          <p:spPr bwMode="auto">
            <a:xfrm>
              <a:off x="5365751" y="4725988"/>
              <a:ext cx="541338" cy="887413"/>
            </a:xfrm>
            <a:custGeom>
              <a:avLst/>
              <a:gdLst>
                <a:gd name="T0" fmla="*/ 188 w 188"/>
                <a:gd name="T1" fmla="*/ 0 h 309"/>
                <a:gd name="T2" fmla="*/ 56 w 188"/>
                <a:gd name="T3" fmla="*/ 0 h 309"/>
                <a:gd name="T4" fmla="*/ 84 w 188"/>
                <a:gd name="T5" fmla="*/ 230 h 309"/>
                <a:gd name="T6" fmla="*/ 49 w 188"/>
                <a:gd name="T7" fmla="*/ 240 h 309"/>
                <a:gd name="T8" fmla="*/ 0 w 188"/>
                <a:gd name="T9" fmla="*/ 309 h 309"/>
                <a:gd name="T10" fmla="*/ 0 w 188"/>
                <a:gd name="T11" fmla="*/ 309 h 309"/>
                <a:gd name="T12" fmla="*/ 172 w 188"/>
                <a:gd name="T13" fmla="*/ 309 h 309"/>
                <a:gd name="T14" fmla="*/ 188 w 188"/>
                <a:gd name="T15" fmla="*/ 0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309">
                  <a:moveTo>
                    <a:pt x="188" y="0"/>
                  </a:moveTo>
                  <a:cubicBezTo>
                    <a:pt x="56" y="0"/>
                    <a:pt x="56" y="0"/>
                    <a:pt x="56" y="0"/>
                  </a:cubicBezTo>
                  <a:cubicBezTo>
                    <a:pt x="84" y="230"/>
                    <a:pt x="84" y="230"/>
                    <a:pt x="84" y="230"/>
                  </a:cubicBezTo>
                  <a:cubicBezTo>
                    <a:pt x="49" y="240"/>
                    <a:pt x="49" y="240"/>
                    <a:pt x="49" y="240"/>
                  </a:cubicBezTo>
                  <a:cubicBezTo>
                    <a:pt x="20" y="248"/>
                    <a:pt x="0" y="277"/>
                    <a:pt x="0" y="309"/>
                  </a:cubicBezTo>
                  <a:cubicBezTo>
                    <a:pt x="0" y="309"/>
                    <a:pt x="0" y="309"/>
                    <a:pt x="0" y="309"/>
                  </a:cubicBezTo>
                  <a:cubicBezTo>
                    <a:pt x="172" y="309"/>
                    <a:pt x="172" y="309"/>
                    <a:pt x="172" y="309"/>
                  </a:cubicBezTo>
                  <a:lnTo>
                    <a:pt x="188" y="0"/>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8" name="iSḷiḋe"/>
            <p:cNvSpPr/>
            <p:nvPr/>
          </p:nvSpPr>
          <p:spPr bwMode="auto">
            <a:xfrm>
              <a:off x="5737226" y="4725988"/>
              <a:ext cx="169863" cy="887413"/>
            </a:xfrm>
            <a:custGeom>
              <a:avLst/>
              <a:gdLst>
                <a:gd name="T0" fmla="*/ 0 w 107"/>
                <a:gd name="T1" fmla="*/ 0 h 559"/>
                <a:gd name="T2" fmla="*/ 0 w 107"/>
                <a:gd name="T3" fmla="*/ 559 h 559"/>
                <a:gd name="T4" fmla="*/ 77 w 107"/>
                <a:gd name="T5" fmla="*/ 559 h 559"/>
                <a:gd name="T6" fmla="*/ 107 w 107"/>
                <a:gd name="T7" fmla="*/ 0 h 559"/>
                <a:gd name="T8" fmla="*/ 0 w 107"/>
                <a:gd name="T9" fmla="*/ 0 h 559"/>
              </a:gdLst>
              <a:ahLst/>
              <a:cxnLst>
                <a:cxn ang="0">
                  <a:pos x="T0" y="T1"/>
                </a:cxn>
                <a:cxn ang="0">
                  <a:pos x="T2" y="T3"/>
                </a:cxn>
                <a:cxn ang="0">
                  <a:pos x="T4" y="T5"/>
                </a:cxn>
                <a:cxn ang="0">
                  <a:pos x="T6" y="T7"/>
                </a:cxn>
                <a:cxn ang="0">
                  <a:pos x="T8" y="T9"/>
                </a:cxn>
              </a:cxnLst>
              <a:rect l="0" t="0" r="r" b="b"/>
              <a:pathLst>
                <a:path w="107" h="559">
                  <a:moveTo>
                    <a:pt x="0" y="0"/>
                  </a:moveTo>
                  <a:lnTo>
                    <a:pt x="0" y="559"/>
                  </a:lnTo>
                  <a:lnTo>
                    <a:pt x="77" y="559"/>
                  </a:lnTo>
                  <a:lnTo>
                    <a:pt x="107" y="0"/>
                  </a:lnTo>
                  <a:lnTo>
                    <a:pt x="0" y="0"/>
                  </a:lnTo>
                  <a:close/>
                </a:path>
              </a:pathLst>
            </a:custGeom>
            <a:solidFill>
              <a:srgbClr val="C6A6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9" name="iṧḷîďe"/>
            <p:cNvSpPr/>
            <p:nvPr/>
          </p:nvSpPr>
          <p:spPr bwMode="auto">
            <a:xfrm>
              <a:off x="5964238" y="4725988"/>
              <a:ext cx="538163" cy="887413"/>
            </a:xfrm>
            <a:custGeom>
              <a:avLst/>
              <a:gdLst>
                <a:gd name="T0" fmla="*/ 0 w 187"/>
                <a:gd name="T1" fmla="*/ 0 h 309"/>
                <a:gd name="T2" fmla="*/ 132 w 187"/>
                <a:gd name="T3" fmla="*/ 0 h 309"/>
                <a:gd name="T4" fmla="*/ 103 w 187"/>
                <a:gd name="T5" fmla="*/ 230 h 309"/>
                <a:gd name="T6" fmla="*/ 139 w 187"/>
                <a:gd name="T7" fmla="*/ 240 h 309"/>
                <a:gd name="T8" fmla="*/ 187 w 187"/>
                <a:gd name="T9" fmla="*/ 309 h 309"/>
                <a:gd name="T10" fmla="*/ 187 w 187"/>
                <a:gd name="T11" fmla="*/ 309 h 309"/>
                <a:gd name="T12" fmla="*/ 16 w 187"/>
                <a:gd name="T13" fmla="*/ 309 h 309"/>
                <a:gd name="T14" fmla="*/ 0 w 187"/>
                <a:gd name="T15" fmla="*/ 0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309">
                  <a:moveTo>
                    <a:pt x="0" y="0"/>
                  </a:moveTo>
                  <a:cubicBezTo>
                    <a:pt x="132" y="0"/>
                    <a:pt x="132" y="0"/>
                    <a:pt x="132" y="0"/>
                  </a:cubicBezTo>
                  <a:cubicBezTo>
                    <a:pt x="103" y="230"/>
                    <a:pt x="103" y="230"/>
                    <a:pt x="103" y="230"/>
                  </a:cubicBezTo>
                  <a:cubicBezTo>
                    <a:pt x="139" y="240"/>
                    <a:pt x="139" y="240"/>
                    <a:pt x="139" y="240"/>
                  </a:cubicBezTo>
                  <a:cubicBezTo>
                    <a:pt x="167" y="248"/>
                    <a:pt x="187" y="277"/>
                    <a:pt x="187" y="309"/>
                  </a:cubicBezTo>
                  <a:cubicBezTo>
                    <a:pt x="187" y="309"/>
                    <a:pt x="187" y="309"/>
                    <a:pt x="187" y="309"/>
                  </a:cubicBezTo>
                  <a:cubicBezTo>
                    <a:pt x="16" y="309"/>
                    <a:pt x="16" y="309"/>
                    <a:pt x="16" y="309"/>
                  </a:cubicBezTo>
                  <a:lnTo>
                    <a:pt x="0" y="0"/>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0" name="íṩḷïḓe"/>
            <p:cNvSpPr/>
            <p:nvPr/>
          </p:nvSpPr>
          <p:spPr bwMode="auto">
            <a:xfrm>
              <a:off x="5964238" y="4725988"/>
              <a:ext cx="163513" cy="887413"/>
            </a:xfrm>
            <a:custGeom>
              <a:avLst/>
              <a:gdLst>
                <a:gd name="T0" fmla="*/ 103 w 103"/>
                <a:gd name="T1" fmla="*/ 0 h 559"/>
                <a:gd name="T2" fmla="*/ 0 w 103"/>
                <a:gd name="T3" fmla="*/ 0 h 559"/>
                <a:gd name="T4" fmla="*/ 29 w 103"/>
                <a:gd name="T5" fmla="*/ 559 h 559"/>
                <a:gd name="T6" fmla="*/ 103 w 103"/>
                <a:gd name="T7" fmla="*/ 559 h 559"/>
                <a:gd name="T8" fmla="*/ 103 w 103"/>
                <a:gd name="T9" fmla="*/ 0 h 559"/>
              </a:gdLst>
              <a:ahLst/>
              <a:cxnLst>
                <a:cxn ang="0">
                  <a:pos x="T0" y="T1"/>
                </a:cxn>
                <a:cxn ang="0">
                  <a:pos x="T2" y="T3"/>
                </a:cxn>
                <a:cxn ang="0">
                  <a:pos x="T4" y="T5"/>
                </a:cxn>
                <a:cxn ang="0">
                  <a:pos x="T6" y="T7"/>
                </a:cxn>
                <a:cxn ang="0">
                  <a:pos x="T8" y="T9"/>
                </a:cxn>
              </a:cxnLst>
              <a:rect l="0" t="0" r="r" b="b"/>
              <a:pathLst>
                <a:path w="103" h="559">
                  <a:moveTo>
                    <a:pt x="103" y="0"/>
                  </a:moveTo>
                  <a:lnTo>
                    <a:pt x="0" y="0"/>
                  </a:lnTo>
                  <a:lnTo>
                    <a:pt x="29" y="559"/>
                  </a:lnTo>
                  <a:lnTo>
                    <a:pt x="103" y="559"/>
                  </a:lnTo>
                  <a:lnTo>
                    <a:pt x="103" y="0"/>
                  </a:lnTo>
                  <a:close/>
                </a:path>
              </a:pathLst>
            </a:custGeom>
            <a:solidFill>
              <a:srgbClr val="C6A6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1" name="îşḷíḓê"/>
            <p:cNvSpPr/>
            <p:nvPr/>
          </p:nvSpPr>
          <p:spPr bwMode="auto">
            <a:xfrm>
              <a:off x="6183313" y="5651501"/>
              <a:ext cx="1587500" cy="223838"/>
            </a:xfrm>
            <a:prstGeom prst="ellipse">
              <a:avLst/>
            </a:prstGeom>
            <a:solidFill>
              <a:srgbClr val="5335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2" name="ïśļïḑé"/>
            <p:cNvSpPr/>
            <p:nvPr/>
          </p:nvSpPr>
          <p:spPr bwMode="auto">
            <a:xfrm>
              <a:off x="6637338" y="4027488"/>
              <a:ext cx="609600" cy="301625"/>
            </a:xfrm>
            <a:prstGeom prst="rect">
              <a:avLst/>
            </a:prstGeom>
            <a:solidFill>
              <a:srgbClr val="0D232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43" name="îšḻïḋè"/>
            <p:cNvSpPr/>
            <p:nvPr/>
          </p:nvSpPr>
          <p:spPr bwMode="auto">
            <a:xfrm>
              <a:off x="6637338" y="4208463"/>
              <a:ext cx="247650" cy="1241425"/>
            </a:xfrm>
            <a:prstGeom prst="rect">
              <a:avLst/>
            </a:prstGeom>
            <a:solidFill>
              <a:srgbClr val="0D232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44" name="iṡḷîḍè"/>
            <p:cNvSpPr/>
            <p:nvPr/>
          </p:nvSpPr>
          <p:spPr bwMode="auto">
            <a:xfrm>
              <a:off x="7002463" y="4208463"/>
              <a:ext cx="247650" cy="1241425"/>
            </a:xfrm>
            <a:prstGeom prst="rect">
              <a:avLst/>
            </a:prstGeom>
            <a:solidFill>
              <a:srgbClr val="0D232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45" name="íSḻídè"/>
            <p:cNvSpPr/>
            <p:nvPr/>
          </p:nvSpPr>
          <p:spPr bwMode="auto">
            <a:xfrm>
              <a:off x="6735763" y="3109913"/>
              <a:ext cx="385763" cy="971550"/>
            </a:xfrm>
            <a:prstGeom prst="rect">
              <a:avLst/>
            </a:prstGeom>
            <a:solidFill>
              <a:srgbClr val="EFEEE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46" name="išḻíḑe"/>
            <p:cNvSpPr/>
            <p:nvPr/>
          </p:nvSpPr>
          <p:spPr bwMode="auto">
            <a:xfrm>
              <a:off x="6570663" y="3109913"/>
              <a:ext cx="215900" cy="971550"/>
            </a:xfrm>
            <a:custGeom>
              <a:avLst/>
              <a:gdLst>
                <a:gd name="T0" fmla="*/ 0 w 75"/>
                <a:gd name="T1" fmla="*/ 338 h 338"/>
                <a:gd name="T2" fmla="*/ 3 w 75"/>
                <a:gd name="T3" fmla="*/ 338 h 338"/>
                <a:gd name="T4" fmla="*/ 75 w 75"/>
                <a:gd name="T5" fmla="*/ 266 h 338"/>
                <a:gd name="T6" fmla="*/ 75 w 75"/>
                <a:gd name="T7" fmla="*/ 0 h 338"/>
                <a:gd name="T8" fmla="*/ 0 w 75"/>
                <a:gd name="T9" fmla="*/ 0 h 338"/>
                <a:gd name="T10" fmla="*/ 0 w 75"/>
                <a:gd name="T11" fmla="*/ 338 h 338"/>
              </a:gdLst>
              <a:ahLst/>
              <a:cxnLst>
                <a:cxn ang="0">
                  <a:pos x="T0" y="T1"/>
                </a:cxn>
                <a:cxn ang="0">
                  <a:pos x="T2" y="T3"/>
                </a:cxn>
                <a:cxn ang="0">
                  <a:pos x="T4" y="T5"/>
                </a:cxn>
                <a:cxn ang="0">
                  <a:pos x="T6" y="T7"/>
                </a:cxn>
                <a:cxn ang="0">
                  <a:pos x="T8" y="T9"/>
                </a:cxn>
                <a:cxn ang="0">
                  <a:pos x="T10" y="T11"/>
                </a:cxn>
              </a:cxnLst>
              <a:rect l="0" t="0" r="r" b="b"/>
              <a:pathLst>
                <a:path w="75" h="338">
                  <a:moveTo>
                    <a:pt x="0" y="338"/>
                  </a:moveTo>
                  <a:cubicBezTo>
                    <a:pt x="3" y="338"/>
                    <a:pt x="3" y="338"/>
                    <a:pt x="3" y="338"/>
                  </a:cubicBezTo>
                  <a:cubicBezTo>
                    <a:pt x="43" y="338"/>
                    <a:pt x="75" y="305"/>
                    <a:pt x="75" y="266"/>
                  </a:cubicBezTo>
                  <a:cubicBezTo>
                    <a:pt x="75" y="0"/>
                    <a:pt x="75" y="0"/>
                    <a:pt x="75" y="0"/>
                  </a:cubicBezTo>
                  <a:cubicBezTo>
                    <a:pt x="0" y="0"/>
                    <a:pt x="0" y="0"/>
                    <a:pt x="0" y="0"/>
                  </a:cubicBezTo>
                  <a:lnTo>
                    <a:pt x="0" y="338"/>
                  </a:lnTo>
                  <a:close/>
                </a:path>
              </a:pathLst>
            </a:custGeom>
            <a:solidFill>
              <a:srgbClr val="E07D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7" name="išlïḍê"/>
            <p:cNvSpPr/>
            <p:nvPr/>
          </p:nvSpPr>
          <p:spPr bwMode="auto">
            <a:xfrm>
              <a:off x="7051676" y="3109913"/>
              <a:ext cx="219075" cy="971550"/>
            </a:xfrm>
            <a:custGeom>
              <a:avLst/>
              <a:gdLst>
                <a:gd name="T0" fmla="*/ 76 w 76"/>
                <a:gd name="T1" fmla="*/ 338 h 338"/>
                <a:gd name="T2" fmla="*/ 72 w 76"/>
                <a:gd name="T3" fmla="*/ 338 h 338"/>
                <a:gd name="T4" fmla="*/ 0 w 76"/>
                <a:gd name="T5" fmla="*/ 266 h 338"/>
                <a:gd name="T6" fmla="*/ 0 w 76"/>
                <a:gd name="T7" fmla="*/ 0 h 338"/>
                <a:gd name="T8" fmla="*/ 76 w 76"/>
                <a:gd name="T9" fmla="*/ 0 h 338"/>
                <a:gd name="T10" fmla="*/ 76 w 76"/>
                <a:gd name="T11" fmla="*/ 338 h 338"/>
              </a:gdLst>
              <a:ahLst/>
              <a:cxnLst>
                <a:cxn ang="0">
                  <a:pos x="T0" y="T1"/>
                </a:cxn>
                <a:cxn ang="0">
                  <a:pos x="T2" y="T3"/>
                </a:cxn>
                <a:cxn ang="0">
                  <a:pos x="T4" y="T5"/>
                </a:cxn>
                <a:cxn ang="0">
                  <a:pos x="T6" y="T7"/>
                </a:cxn>
                <a:cxn ang="0">
                  <a:pos x="T8" y="T9"/>
                </a:cxn>
                <a:cxn ang="0">
                  <a:pos x="T10" y="T11"/>
                </a:cxn>
              </a:cxnLst>
              <a:rect l="0" t="0" r="r" b="b"/>
              <a:pathLst>
                <a:path w="76" h="338">
                  <a:moveTo>
                    <a:pt x="76" y="338"/>
                  </a:moveTo>
                  <a:cubicBezTo>
                    <a:pt x="72" y="338"/>
                    <a:pt x="72" y="338"/>
                    <a:pt x="72" y="338"/>
                  </a:cubicBezTo>
                  <a:cubicBezTo>
                    <a:pt x="32" y="338"/>
                    <a:pt x="0" y="305"/>
                    <a:pt x="0" y="266"/>
                  </a:cubicBezTo>
                  <a:cubicBezTo>
                    <a:pt x="0" y="0"/>
                    <a:pt x="0" y="0"/>
                    <a:pt x="0" y="0"/>
                  </a:cubicBezTo>
                  <a:cubicBezTo>
                    <a:pt x="76" y="0"/>
                    <a:pt x="76" y="0"/>
                    <a:pt x="76" y="0"/>
                  </a:cubicBezTo>
                  <a:lnTo>
                    <a:pt x="76" y="338"/>
                  </a:lnTo>
                  <a:close/>
                </a:path>
              </a:pathLst>
            </a:custGeom>
            <a:solidFill>
              <a:srgbClr val="E07D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8" name="îśliďe"/>
            <p:cNvSpPr/>
            <p:nvPr/>
          </p:nvSpPr>
          <p:spPr bwMode="auto">
            <a:xfrm>
              <a:off x="7080251" y="3314701"/>
              <a:ext cx="158750" cy="171450"/>
            </a:xfrm>
            <a:custGeom>
              <a:avLst/>
              <a:gdLst>
                <a:gd name="T0" fmla="*/ 32 w 55"/>
                <a:gd name="T1" fmla="*/ 60 h 60"/>
                <a:gd name="T2" fmla="*/ 23 w 55"/>
                <a:gd name="T3" fmla="*/ 60 h 60"/>
                <a:gd name="T4" fmla="*/ 0 w 55"/>
                <a:gd name="T5" fmla="*/ 36 h 60"/>
                <a:gd name="T6" fmla="*/ 0 w 55"/>
                <a:gd name="T7" fmla="*/ 0 h 60"/>
                <a:gd name="T8" fmla="*/ 55 w 55"/>
                <a:gd name="T9" fmla="*/ 0 h 60"/>
                <a:gd name="T10" fmla="*/ 55 w 55"/>
                <a:gd name="T11" fmla="*/ 36 h 60"/>
                <a:gd name="T12" fmla="*/ 32 w 55"/>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55" h="60">
                  <a:moveTo>
                    <a:pt x="32" y="60"/>
                  </a:moveTo>
                  <a:cubicBezTo>
                    <a:pt x="23" y="60"/>
                    <a:pt x="23" y="60"/>
                    <a:pt x="23" y="60"/>
                  </a:cubicBezTo>
                  <a:cubicBezTo>
                    <a:pt x="10" y="60"/>
                    <a:pt x="0" y="49"/>
                    <a:pt x="0" y="36"/>
                  </a:cubicBezTo>
                  <a:cubicBezTo>
                    <a:pt x="0" y="0"/>
                    <a:pt x="0" y="0"/>
                    <a:pt x="0" y="0"/>
                  </a:cubicBezTo>
                  <a:cubicBezTo>
                    <a:pt x="55" y="0"/>
                    <a:pt x="55" y="0"/>
                    <a:pt x="55" y="0"/>
                  </a:cubicBezTo>
                  <a:cubicBezTo>
                    <a:pt x="55" y="36"/>
                    <a:pt x="55" y="36"/>
                    <a:pt x="55" y="36"/>
                  </a:cubicBezTo>
                  <a:cubicBezTo>
                    <a:pt x="55" y="49"/>
                    <a:pt x="45" y="60"/>
                    <a:pt x="32" y="60"/>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9" name="íṩlíḑè"/>
            <p:cNvSpPr/>
            <p:nvPr/>
          </p:nvSpPr>
          <p:spPr bwMode="auto">
            <a:xfrm>
              <a:off x="7080251" y="3587751"/>
              <a:ext cx="158750" cy="171450"/>
            </a:xfrm>
            <a:custGeom>
              <a:avLst/>
              <a:gdLst>
                <a:gd name="T0" fmla="*/ 32 w 55"/>
                <a:gd name="T1" fmla="*/ 60 h 60"/>
                <a:gd name="T2" fmla="*/ 23 w 55"/>
                <a:gd name="T3" fmla="*/ 60 h 60"/>
                <a:gd name="T4" fmla="*/ 0 w 55"/>
                <a:gd name="T5" fmla="*/ 37 h 60"/>
                <a:gd name="T6" fmla="*/ 0 w 55"/>
                <a:gd name="T7" fmla="*/ 0 h 60"/>
                <a:gd name="T8" fmla="*/ 55 w 55"/>
                <a:gd name="T9" fmla="*/ 0 h 60"/>
                <a:gd name="T10" fmla="*/ 55 w 55"/>
                <a:gd name="T11" fmla="*/ 37 h 60"/>
                <a:gd name="T12" fmla="*/ 32 w 55"/>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55" h="60">
                  <a:moveTo>
                    <a:pt x="32" y="60"/>
                  </a:moveTo>
                  <a:cubicBezTo>
                    <a:pt x="23" y="60"/>
                    <a:pt x="23" y="60"/>
                    <a:pt x="23" y="60"/>
                  </a:cubicBezTo>
                  <a:cubicBezTo>
                    <a:pt x="10" y="60"/>
                    <a:pt x="0" y="50"/>
                    <a:pt x="0" y="37"/>
                  </a:cubicBezTo>
                  <a:cubicBezTo>
                    <a:pt x="0" y="0"/>
                    <a:pt x="0" y="0"/>
                    <a:pt x="0" y="0"/>
                  </a:cubicBezTo>
                  <a:cubicBezTo>
                    <a:pt x="55" y="0"/>
                    <a:pt x="55" y="0"/>
                    <a:pt x="55" y="0"/>
                  </a:cubicBezTo>
                  <a:cubicBezTo>
                    <a:pt x="55" y="37"/>
                    <a:pt x="55" y="37"/>
                    <a:pt x="55" y="37"/>
                  </a:cubicBezTo>
                  <a:cubicBezTo>
                    <a:pt x="55" y="50"/>
                    <a:pt x="45" y="60"/>
                    <a:pt x="32" y="60"/>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0" name="ísľíďê"/>
            <p:cNvSpPr/>
            <p:nvPr/>
          </p:nvSpPr>
          <p:spPr bwMode="auto">
            <a:xfrm>
              <a:off x="6492876" y="2713038"/>
              <a:ext cx="179388" cy="222250"/>
            </a:xfrm>
            <a:custGeom>
              <a:avLst/>
              <a:gdLst>
                <a:gd name="T0" fmla="*/ 49 w 62"/>
                <a:gd name="T1" fmla="*/ 19 h 77"/>
                <a:gd name="T2" fmla="*/ 13 w 62"/>
                <a:gd name="T3" fmla="*/ 18 h 77"/>
                <a:gd name="T4" fmla="*/ 62 w 62"/>
                <a:gd name="T5" fmla="*/ 60 h 77"/>
                <a:gd name="T6" fmla="*/ 49 w 62"/>
                <a:gd name="T7" fmla="*/ 19 h 77"/>
              </a:gdLst>
              <a:ahLst/>
              <a:cxnLst>
                <a:cxn ang="0">
                  <a:pos x="T0" y="T1"/>
                </a:cxn>
                <a:cxn ang="0">
                  <a:pos x="T2" y="T3"/>
                </a:cxn>
                <a:cxn ang="0">
                  <a:pos x="T4" y="T5"/>
                </a:cxn>
                <a:cxn ang="0">
                  <a:pos x="T6" y="T7"/>
                </a:cxn>
              </a:cxnLst>
              <a:rect l="0" t="0" r="r" b="b"/>
              <a:pathLst>
                <a:path w="62" h="77">
                  <a:moveTo>
                    <a:pt x="49" y="19"/>
                  </a:moveTo>
                  <a:cubicBezTo>
                    <a:pt x="49" y="19"/>
                    <a:pt x="26" y="0"/>
                    <a:pt x="13" y="18"/>
                  </a:cubicBezTo>
                  <a:cubicBezTo>
                    <a:pt x="0" y="36"/>
                    <a:pt x="33" y="77"/>
                    <a:pt x="62" y="60"/>
                  </a:cubicBezTo>
                  <a:lnTo>
                    <a:pt x="49" y="19"/>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1" name="ïṩ1iḓé"/>
            <p:cNvSpPr/>
            <p:nvPr/>
          </p:nvSpPr>
          <p:spPr bwMode="auto">
            <a:xfrm>
              <a:off x="6524626" y="2765426"/>
              <a:ext cx="141288" cy="138113"/>
            </a:xfrm>
            <a:custGeom>
              <a:avLst/>
              <a:gdLst>
                <a:gd name="T0" fmla="*/ 43 w 49"/>
                <a:gd name="T1" fmla="*/ 16 h 48"/>
                <a:gd name="T2" fmla="*/ 49 w 49"/>
                <a:gd name="T3" fmla="*/ 37 h 48"/>
                <a:gd name="T4" fmla="*/ 12 w 49"/>
                <a:gd name="T5" fmla="*/ 6 h 48"/>
                <a:gd name="T6" fmla="*/ 43 w 49"/>
                <a:gd name="T7" fmla="*/ 16 h 48"/>
              </a:gdLst>
              <a:ahLst/>
              <a:cxnLst>
                <a:cxn ang="0">
                  <a:pos x="T0" y="T1"/>
                </a:cxn>
                <a:cxn ang="0">
                  <a:pos x="T2" y="T3"/>
                </a:cxn>
                <a:cxn ang="0">
                  <a:pos x="T4" y="T5"/>
                </a:cxn>
                <a:cxn ang="0">
                  <a:pos x="T6" y="T7"/>
                </a:cxn>
              </a:cxnLst>
              <a:rect l="0" t="0" r="r" b="b"/>
              <a:pathLst>
                <a:path w="49" h="48">
                  <a:moveTo>
                    <a:pt x="43" y="16"/>
                  </a:moveTo>
                  <a:cubicBezTo>
                    <a:pt x="49" y="37"/>
                    <a:pt x="49" y="37"/>
                    <a:pt x="49" y="37"/>
                  </a:cubicBezTo>
                  <a:cubicBezTo>
                    <a:pt x="24" y="48"/>
                    <a:pt x="0" y="14"/>
                    <a:pt x="12" y="6"/>
                  </a:cubicBezTo>
                  <a:cubicBezTo>
                    <a:pt x="21" y="0"/>
                    <a:pt x="36" y="10"/>
                    <a:pt x="43" y="16"/>
                  </a:cubicBezTo>
                  <a:close/>
                </a:path>
              </a:pathLst>
            </a:custGeom>
            <a:solidFill>
              <a:srgbClr val="F7A5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2" name="îṡlïḓè"/>
            <p:cNvSpPr/>
            <p:nvPr/>
          </p:nvSpPr>
          <p:spPr bwMode="auto">
            <a:xfrm>
              <a:off x="6548438" y="2770188"/>
              <a:ext cx="100013" cy="41275"/>
            </a:xfrm>
            <a:custGeom>
              <a:avLst/>
              <a:gdLst>
                <a:gd name="T0" fmla="*/ 1 w 35"/>
                <a:gd name="T1" fmla="*/ 13 h 14"/>
                <a:gd name="T2" fmla="*/ 1 w 35"/>
                <a:gd name="T3" fmla="*/ 12 h 14"/>
                <a:gd name="T4" fmla="*/ 1 w 35"/>
                <a:gd name="T5" fmla="*/ 11 h 14"/>
                <a:gd name="T6" fmla="*/ 3 w 35"/>
                <a:gd name="T7" fmla="*/ 7 h 14"/>
                <a:gd name="T8" fmla="*/ 4 w 35"/>
                <a:gd name="T9" fmla="*/ 6 h 14"/>
                <a:gd name="T10" fmla="*/ 4 w 35"/>
                <a:gd name="T11" fmla="*/ 5 h 14"/>
                <a:gd name="T12" fmla="*/ 4 w 35"/>
                <a:gd name="T13" fmla="*/ 5 h 14"/>
                <a:gd name="T14" fmla="*/ 4 w 35"/>
                <a:gd name="T15" fmla="*/ 5 h 14"/>
                <a:gd name="T16" fmla="*/ 4 w 35"/>
                <a:gd name="T17" fmla="*/ 5 h 14"/>
                <a:gd name="T18" fmla="*/ 4 w 35"/>
                <a:gd name="T19" fmla="*/ 5 h 14"/>
                <a:gd name="T20" fmla="*/ 4 w 35"/>
                <a:gd name="T21" fmla="*/ 5 h 14"/>
                <a:gd name="T22" fmla="*/ 4 w 35"/>
                <a:gd name="T23" fmla="*/ 5 h 14"/>
                <a:gd name="T24" fmla="*/ 5 w 35"/>
                <a:gd name="T25" fmla="*/ 5 h 14"/>
                <a:gd name="T26" fmla="*/ 6 w 35"/>
                <a:gd name="T27" fmla="*/ 5 h 14"/>
                <a:gd name="T28" fmla="*/ 6 w 35"/>
                <a:gd name="T29" fmla="*/ 4 h 14"/>
                <a:gd name="T30" fmla="*/ 7 w 35"/>
                <a:gd name="T31" fmla="*/ 4 h 14"/>
                <a:gd name="T32" fmla="*/ 8 w 35"/>
                <a:gd name="T33" fmla="*/ 4 h 14"/>
                <a:gd name="T34" fmla="*/ 15 w 35"/>
                <a:gd name="T35" fmla="*/ 5 h 14"/>
                <a:gd name="T36" fmla="*/ 19 w 35"/>
                <a:gd name="T37" fmla="*/ 6 h 14"/>
                <a:gd name="T38" fmla="*/ 22 w 35"/>
                <a:gd name="T39" fmla="*/ 8 h 14"/>
                <a:gd name="T40" fmla="*/ 28 w 35"/>
                <a:gd name="T41" fmla="*/ 11 h 14"/>
                <a:gd name="T42" fmla="*/ 35 w 35"/>
                <a:gd name="T43" fmla="*/ 14 h 14"/>
                <a:gd name="T44" fmla="*/ 33 w 35"/>
                <a:gd name="T45" fmla="*/ 13 h 14"/>
                <a:gd name="T46" fmla="*/ 30 w 35"/>
                <a:gd name="T47" fmla="*/ 9 h 14"/>
                <a:gd name="T48" fmla="*/ 27 w 35"/>
                <a:gd name="T49" fmla="*/ 7 h 14"/>
                <a:gd name="T50" fmla="*/ 24 w 35"/>
                <a:gd name="T51" fmla="*/ 5 h 14"/>
                <a:gd name="T52" fmla="*/ 16 w 35"/>
                <a:gd name="T53" fmla="*/ 1 h 14"/>
                <a:gd name="T54" fmla="*/ 12 w 35"/>
                <a:gd name="T55" fmla="*/ 0 h 14"/>
                <a:gd name="T56" fmla="*/ 7 w 35"/>
                <a:gd name="T57" fmla="*/ 1 h 14"/>
                <a:gd name="T58" fmla="*/ 6 w 35"/>
                <a:gd name="T59" fmla="*/ 1 h 14"/>
                <a:gd name="T60" fmla="*/ 5 w 35"/>
                <a:gd name="T61" fmla="*/ 1 h 14"/>
                <a:gd name="T62" fmla="*/ 4 w 35"/>
                <a:gd name="T63" fmla="*/ 2 h 14"/>
                <a:gd name="T64" fmla="*/ 3 w 35"/>
                <a:gd name="T65" fmla="*/ 2 h 14"/>
                <a:gd name="T66" fmla="*/ 3 w 35"/>
                <a:gd name="T67" fmla="*/ 3 h 14"/>
                <a:gd name="T68" fmla="*/ 3 w 35"/>
                <a:gd name="T69" fmla="*/ 3 h 14"/>
                <a:gd name="T70" fmla="*/ 3 w 35"/>
                <a:gd name="T71" fmla="*/ 3 h 14"/>
                <a:gd name="T72" fmla="*/ 2 w 35"/>
                <a:gd name="T73" fmla="*/ 4 h 14"/>
                <a:gd name="T74" fmla="*/ 1 w 35"/>
                <a:gd name="T75" fmla="*/ 5 h 14"/>
                <a:gd name="T76" fmla="*/ 0 w 35"/>
                <a:gd name="T77" fmla="*/ 9 h 14"/>
                <a:gd name="T78" fmla="*/ 0 w 35"/>
                <a:gd name="T79" fmla="*/ 11 h 14"/>
                <a:gd name="T80" fmla="*/ 1 w 35"/>
                <a:gd name="T81" fmla="*/ 12 h 14"/>
                <a:gd name="T82" fmla="*/ 1 w 35"/>
                <a:gd name="T8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 h="14">
                  <a:moveTo>
                    <a:pt x="1" y="13"/>
                  </a:moveTo>
                  <a:cubicBezTo>
                    <a:pt x="1" y="13"/>
                    <a:pt x="1" y="12"/>
                    <a:pt x="1" y="12"/>
                  </a:cubicBezTo>
                  <a:cubicBezTo>
                    <a:pt x="1" y="12"/>
                    <a:pt x="1" y="11"/>
                    <a:pt x="1" y="11"/>
                  </a:cubicBezTo>
                  <a:cubicBezTo>
                    <a:pt x="1" y="10"/>
                    <a:pt x="2" y="8"/>
                    <a:pt x="3" y="7"/>
                  </a:cubicBezTo>
                  <a:cubicBezTo>
                    <a:pt x="3" y="6"/>
                    <a:pt x="3" y="6"/>
                    <a:pt x="4" y="6"/>
                  </a:cubicBezTo>
                  <a:cubicBezTo>
                    <a:pt x="4" y="5"/>
                    <a:pt x="4" y="5"/>
                    <a:pt x="4" y="5"/>
                  </a:cubicBezTo>
                  <a:cubicBezTo>
                    <a:pt x="4" y="5"/>
                    <a:pt x="4" y="5"/>
                    <a:pt x="4" y="5"/>
                  </a:cubicBezTo>
                  <a:cubicBezTo>
                    <a:pt x="4" y="5"/>
                    <a:pt x="4" y="5"/>
                    <a:pt x="4" y="5"/>
                  </a:cubicBezTo>
                  <a:cubicBezTo>
                    <a:pt x="4" y="5"/>
                    <a:pt x="4" y="5"/>
                    <a:pt x="4" y="5"/>
                  </a:cubicBezTo>
                  <a:cubicBezTo>
                    <a:pt x="4" y="5"/>
                    <a:pt x="4" y="5"/>
                    <a:pt x="4" y="5"/>
                  </a:cubicBezTo>
                  <a:cubicBezTo>
                    <a:pt x="4" y="5"/>
                    <a:pt x="4" y="5"/>
                    <a:pt x="4" y="5"/>
                  </a:cubicBezTo>
                  <a:cubicBezTo>
                    <a:pt x="4" y="5"/>
                    <a:pt x="4" y="5"/>
                    <a:pt x="4" y="5"/>
                  </a:cubicBezTo>
                  <a:cubicBezTo>
                    <a:pt x="5" y="5"/>
                    <a:pt x="5" y="5"/>
                    <a:pt x="5" y="5"/>
                  </a:cubicBezTo>
                  <a:cubicBezTo>
                    <a:pt x="5" y="5"/>
                    <a:pt x="5" y="5"/>
                    <a:pt x="6" y="5"/>
                  </a:cubicBezTo>
                  <a:cubicBezTo>
                    <a:pt x="6" y="4"/>
                    <a:pt x="6" y="4"/>
                    <a:pt x="6" y="4"/>
                  </a:cubicBezTo>
                  <a:cubicBezTo>
                    <a:pt x="7" y="4"/>
                    <a:pt x="7" y="4"/>
                    <a:pt x="7" y="4"/>
                  </a:cubicBezTo>
                  <a:cubicBezTo>
                    <a:pt x="7" y="4"/>
                    <a:pt x="8" y="4"/>
                    <a:pt x="8" y="4"/>
                  </a:cubicBezTo>
                  <a:cubicBezTo>
                    <a:pt x="10" y="4"/>
                    <a:pt x="13" y="4"/>
                    <a:pt x="15" y="5"/>
                  </a:cubicBezTo>
                  <a:cubicBezTo>
                    <a:pt x="16" y="5"/>
                    <a:pt x="18" y="5"/>
                    <a:pt x="19" y="6"/>
                  </a:cubicBezTo>
                  <a:cubicBezTo>
                    <a:pt x="20" y="6"/>
                    <a:pt x="21" y="7"/>
                    <a:pt x="22" y="8"/>
                  </a:cubicBezTo>
                  <a:cubicBezTo>
                    <a:pt x="25" y="9"/>
                    <a:pt x="27" y="10"/>
                    <a:pt x="28" y="11"/>
                  </a:cubicBezTo>
                  <a:cubicBezTo>
                    <a:pt x="32" y="13"/>
                    <a:pt x="35" y="14"/>
                    <a:pt x="35" y="14"/>
                  </a:cubicBezTo>
                  <a:cubicBezTo>
                    <a:pt x="35" y="14"/>
                    <a:pt x="34" y="14"/>
                    <a:pt x="33" y="13"/>
                  </a:cubicBezTo>
                  <a:cubicBezTo>
                    <a:pt x="33" y="12"/>
                    <a:pt x="31" y="10"/>
                    <a:pt x="30" y="9"/>
                  </a:cubicBezTo>
                  <a:cubicBezTo>
                    <a:pt x="29" y="8"/>
                    <a:pt x="28" y="8"/>
                    <a:pt x="27" y="7"/>
                  </a:cubicBezTo>
                  <a:cubicBezTo>
                    <a:pt x="26" y="6"/>
                    <a:pt x="25" y="5"/>
                    <a:pt x="24" y="5"/>
                  </a:cubicBezTo>
                  <a:cubicBezTo>
                    <a:pt x="22" y="3"/>
                    <a:pt x="19" y="2"/>
                    <a:pt x="16" y="1"/>
                  </a:cubicBezTo>
                  <a:cubicBezTo>
                    <a:pt x="15" y="1"/>
                    <a:pt x="13" y="0"/>
                    <a:pt x="12" y="0"/>
                  </a:cubicBezTo>
                  <a:cubicBezTo>
                    <a:pt x="10" y="0"/>
                    <a:pt x="9" y="0"/>
                    <a:pt x="7" y="1"/>
                  </a:cubicBezTo>
                  <a:cubicBezTo>
                    <a:pt x="7" y="1"/>
                    <a:pt x="7" y="1"/>
                    <a:pt x="6" y="1"/>
                  </a:cubicBezTo>
                  <a:cubicBezTo>
                    <a:pt x="6" y="1"/>
                    <a:pt x="5" y="1"/>
                    <a:pt x="5" y="1"/>
                  </a:cubicBezTo>
                  <a:cubicBezTo>
                    <a:pt x="5" y="2"/>
                    <a:pt x="5" y="2"/>
                    <a:pt x="4" y="2"/>
                  </a:cubicBezTo>
                  <a:cubicBezTo>
                    <a:pt x="4" y="2"/>
                    <a:pt x="4" y="2"/>
                    <a:pt x="3" y="2"/>
                  </a:cubicBezTo>
                  <a:cubicBezTo>
                    <a:pt x="3" y="3"/>
                    <a:pt x="3" y="3"/>
                    <a:pt x="3" y="3"/>
                  </a:cubicBezTo>
                  <a:cubicBezTo>
                    <a:pt x="3" y="3"/>
                    <a:pt x="3" y="3"/>
                    <a:pt x="3" y="3"/>
                  </a:cubicBezTo>
                  <a:cubicBezTo>
                    <a:pt x="3" y="3"/>
                    <a:pt x="3" y="3"/>
                    <a:pt x="3" y="3"/>
                  </a:cubicBezTo>
                  <a:cubicBezTo>
                    <a:pt x="2" y="3"/>
                    <a:pt x="2" y="4"/>
                    <a:pt x="2" y="4"/>
                  </a:cubicBezTo>
                  <a:cubicBezTo>
                    <a:pt x="1" y="4"/>
                    <a:pt x="1" y="5"/>
                    <a:pt x="1" y="5"/>
                  </a:cubicBezTo>
                  <a:cubicBezTo>
                    <a:pt x="0" y="7"/>
                    <a:pt x="0" y="8"/>
                    <a:pt x="0" y="9"/>
                  </a:cubicBezTo>
                  <a:cubicBezTo>
                    <a:pt x="0" y="9"/>
                    <a:pt x="0" y="10"/>
                    <a:pt x="0" y="11"/>
                  </a:cubicBezTo>
                  <a:cubicBezTo>
                    <a:pt x="0" y="11"/>
                    <a:pt x="1" y="12"/>
                    <a:pt x="1" y="12"/>
                  </a:cubicBezTo>
                  <a:cubicBezTo>
                    <a:pt x="1" y="12"/>
                    <a:pt x="1" y="13"/>
                    <a:pt x="1" y="13"/>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3" name="iś1îďe"/>
            <p:cNvSpPr/>
            <p:nvPr/>
          </p:nvSpPr>
          <p:spPr bwMode="auto">
            <a:xfrm>
              <a:off x="7100888" y="2587626"/>
              <a:ext cx="146050" cy="206375"/>
            </a:xfrm>
            <a:custGeom>
              <a:avLst/>
              <a:gdLst>
                <a:gd name="T0" fmla="*/ 0 w 51"/>
                <a:gd name="T1" fmla="*/ 26 h 72"/>
                <a:gd name="T2" fmla="*/ 32 w 51"/>
                <a:gd name="T3" fmla="*/ 11 h 72"/>
                <a:gd name="T4" fmla="*/ 6 w 51"/>
                <a:gd name="T5" fmla="*/ 69 h 72"/>
                <a:gd name="T6" fmla="*/ 0 w 51"/>
                <a:gd name="T7" fmla="*/ 26 h 72"/>
              </a:gdLst>
              <a:ahLst/>
              <a:cxnLst>
                <a:cxn ang="0">
                  <a:pos x="T0" y="T1"/>
                </a:cxn>
                <a:cxn ang="0">
                  <a:pos x="T2" y="T3"/>
                </a:cxn>
                <a:cxn ang="0">
                  <a:pos x="T4" y="T5"/>
                </a:cxn>
                <a:cxn ang="0">
                  <a:pos x="T6" y="T7"/>
                </a:cxn>
              </a:cxnLst>
              <a:rect l="0" t="0" r="r" b="b"/>
              <a:pathLst>
                <a:path w="51" h="72">
                  <a:moveTo>
                    <a:pt x="0" y="26"/>
                  </a:moveTo>
                  <a:cubicBezTo>
                    <a:pt x="0" y="26"/>
                    <a:pt x="12" y="0"/>
                    <a:pt x="32" y="11"/>
                  </a:cubicBezTo>
                  <a:cubicBezTo>
                    <a:pt x="51" y="21"/>
                    <a:pt x="39" y="72"/>
                    <a:pt x="6" y="69"/>
                  </a:cubicBezTo>
                  <a:lnTo>
                    <a:pt x="0" y="26"/>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4" name="i$1ïdé"/>
            <p:cNvSpPr/>
            <p:nvPr/>
          </p:nvSpPr>
          <p:spPr bwMode="auto">
            <a:xfrm>
              <a:off x="7107238" y="2638426"/>
              <a:ext cx="106363" cy="131763"/>
            </a:xfrm>
            <a:custGeom>
              <a:avLst/>
              <a:gdLst>
                <a:gd name="T0" fmla="*/ 0 w 37"/>
                <a:gd name="T1" fmla="*/ 24 h 46"/>
                <a:gd name="T2" fmla="*/ 3 w 37"/>
                <a:gd name="T3" fmla="*/ 46 h 46"/>
                <a:gd name="T4" fmla="*/ 24 w 37"/>
                <a:gd name="T5" fmla="*/ 2 h 46"/>
                <a:gd name="T6" fmla="*/ 0 w 37"/>
                <a:gd name="T7" fmla="*/ 24 h 46"/>
              </a:gdLst>
              <a:ahLst/>
              <a:cxnLst>
                <a:cxn ang="0">
                  <a:pos x="T0" y="T1"/>
                </a:cxn>
                <a:cxn ang="0">
                  <a:pos x="T2" y="T3"/>
                </a:cxn>
                <a:cxn ang="0">
                  <a:pos x="T4" y="T5"/>
                </a:cxn>
                <a:cxn ang="0">
                  <a:pos x="T6" y="T7"/>
                </a:cxn>
              </a:cxnLst>
              <a:rect l="0" t="0" r="r" b="b"/>
              <a:pathLst>
                <a:path w="37" h="46">
                  <a:moveTo>
                    <a:pt x="0" y="24"/>
                  </a:moveTo>
                  <a:cubicBezTo>
                    <a:pt x="3" y="46"/>
                    <a:pt x="3" y="46"/>
                    <a:pt x="3" y="46"/>
                  </a:cubicBezTo>
                  <a:cubicBezTo>
                    <a:pt x="31" y="45"/>
                    <a:pt x="37" y="4"/>
                    <a:pt x="24" y="2"/>
                  </a:cubicBezTo>
                  <a:cubicBezTo>
                    <a:pt x="13" y="0"/>
                    <a:pt x="4" y="16"/>
                    <a:pt x="0" y="24"/>
                  </a:cubicBezTo>
                  <a:close/>
                </a:path>
              </a:pathLst>
            </a:custGeom>
            <a:solidFill>
              <a:srgbClr val="F7A5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5" name="iṥlîḓé"/>
            <p:cNvSpPr/>
            <p:nvPr/>
          </p:nvSpPr>
          <p:spPr bwMode="auto">
            <a:xfrm>
              <a:off x="7107238" y="2638426"/>
              <a:ext cx="85725" cy="69850"/>
            </a:xfrm>
            <a:custGeom>
              <a:avLst/>
              <a:gdLst>
                <a:gd name="T0" fmla="*/ 30 w 30"/>
                <a:gd name="T1" fmla="*/ 9 h 24"/>
                <a:gd name="T2" fmla="*/ 30 w 30"/>
                <a:gd name="T3" fmla="*/ 8 h 24"/>
                <a:gd name="T4" fmla="*/ 29 w 30"/>
                <a:gd name="T5" fmla="*/ 7 h 24"/>
                <a:gd name="T6" fmla="*/ 26 w 30"/>
                <a:gd name="T7" fmla="*/ 4 h 24"/>
                <a:gd name="T8" fmla="*/ 24 w 30"/>
                <a:gd name="T9" fmla="*/ 3 h 24"/>
                <a:gd name="T10" fmla="*/ 24 w 30"/>
                <a:gd name="T11" fmla="*/ 3 h 24"/>
                <a:gd name="T12" fmla="*/ 24 w 30"/>
                <a:gd name="T13" fmla="*/ 3 h 24"/>
                <a:gd name="T14" fmla="*/ 24 w 30"/>
                <a:gd name="T15" fmla="*/ 3 h 24"/>
                <a:gd name="T16" fmla="*/ 24 w 30"/>
                <a:gd name="T17" fmla="*/ 3 h 24"/>
                <a:gd name="T18" fmla="*/ 24 w 30"/>
                <a:gd name="T19" fmla="*/ 3 h 24"/>
                <a:gd name="T20" fmla="*/ 23 w 30"/>
                <a:gd name="T21" fmla="*/ 3 h 24"/>
                <a:gd name="T22" fmla="*/ 23 w 30"/>
                <a:gd name="T23" fmla="*/ 3 h 24"/>
                <a:gd name="T24" fmla="*/ 23 w 30"/>
                <a:gd name="T25" fmla="*/ 3 h 24"/>
                <a:gd name="T26" fmla="*/ 22 w 30"/>
                <a:gd name="T27" fmla="*/ 3 h 24"/>
                <a:gd name="T28" fmla="*/ 21 w 30"/>
                <a:gd name="T29" fmla="*/ 3 h 24"/>
                <a:gd name="T30" fmla="*/ 21 w 30"/>
                <a:gd name="T31" fmla="*/ 3 h 24"/>
                <a:gd name="T32" fmla="*/ 20 w 30"/>
                <a:gd name="T33" fmla="*/ 4 h 24"/>
                <a:gd name="T34" fmla="*/ 14 w 30"/>
                <a:gd name="T35" fmla="*/ 7 h 24"/>
                <a:gd name="T36" fmla="*/ 11 w 30"/>
                <a:gd name="T37" fmla="*/ 10 h 24"/>
                <a:gd name="T38" fmla="*/ 8 w 30"/>
                <a:gd name="T39" fmla="*/ 13 h 24"/>
                <a:gd name="T40" fmla="*/ 4 w 30"/>
                <a:gd name="T41" fmla="*/ 19 h 24"/>
                <a:gd name="T42" fmla="*/ 0 w 30"/>
                <a:gd name="T43" fmla="*/ 24 h 24"/>
                <a:gd name="T44" fmla="*/ 1 w 30"/>
                <a:gd name="T45" fmla="*/ 22 h 24"/>
                <a:gd name="T46" fmla="*/ 2 w 30"/>
                <a:gd name="T47" fmla="*/ 18 h 24"/>
                <a:gd name="T48" fmla="*/ 4 w 30"/>
                <a:gd name="T49" fmla="*/ 15 h 24"/>
                <a:gd name="T50" fmla="*/ 6 w 30"/>
                <a:gd name="T51" fmla="*/ 11 h 24"/>
                <a:gd name="T52" fmla="*/ 11 w 30"/>
                <a:gd name="T53" fmla="*/ 5 h 24"/>
                <a:gd name="T54" fmla="*/ 15 w 30"/>
                <a:gd name="T55" fmla="*/ 2 h 24"/>
                <a:gd name="T56" fmla="*/ 19 w 30"/>
                <a:gd name="T57" fmla="*/ 1 h 24"/>
                <a:gd name="T58" fmla="*/ 20 w 30"/>
                <a:gd name="T59" fmla="*/ 0 h 24"/>
                <a:gd name="T60" fmla="*/ 21 w 30"/>
                <a:gd name="T61" fmla="*/ 0 h 24"/>
                <a:gd name="T62" fmla="*/ 22 w 30"/>
                <a:gd name="T63" fmla="*/ 0 h 24"/>
                <a:gd name="T64" fmla="*/ 23 w 30"/>
                <a:gd name="T65" fmla="*/ 0 h 24"/>
                <a:gd name="T66" fmla="*/ 24 w 30"/>
                <a:gd name="T67" fmla="*/ 1 h 24"/>
                <a:gd name="T68" fmla="*/ 24 w 30"/>
                <a:gd name="T69" fmla="*/ 1 h 24"/>
                <a:gd name="T70" fmla="*/ 24 w 30"/>
                <a:gd name="T71" fmla="*/ 1 h 24"/>
                <a:gd name="T72" fmla="*/ 25 w 30"/>
                <a:gd name="T73" fmla="*/ 1 h 24"/>
                <a:gd name="T74" fmla="*/ 27 w 30"/>
                <a:gd name="T75" fmla="*/ 2 h 24"/>
                <a:gd name="T76" fmla="*/ 29 w 30"/>
                <a:gd name="T77" fmla="*/ 4 h 24"/>
                <a:gd name="T78" fmla="*/ 30 w 30"/>
                <a:gd name="T79" fmla="*/ 7 h 24"/>
                <a:gd name="T80" fmla="*/ 30 w 30"/>
                <a:gd name="T81" fmla="*/ 8 h 24"/>
                <a:gd name="T82" fmla="*/ 30 w 30"/>
                <a:gd name="T83"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 h="24">
                  <a:moveTo>
                    <a:pt x="30" y="9"/>
                  </a:moveTo>
                  <a:cubicBezTo>
                    <a:pt x="30" y="9"/>
                    <a:pt x="30" y="8"/>
                    <a:pt x="30" y="8"/>
                  </a:cubicBezTo>
                  <a:cubicBezTo>
                    <a:pt x="29" y="8"/>
                    <a:pt x="29" y="7"/>
                    <a:pt x="29" y="7"/>
                  </a:cubicBezTo>
                  <a:cubicBezTo>
                    <a:pt x="28" y="6"/>
                    <a:pt x="27" y="5"/>
                    <a:pt x="26" y="4"/>
                  </a:cubicBezTo>
                  <a:cubicBezTo>
                    <a:pt x="25" y="4"/>
                    <a:pt x="25"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3" y="3"/>
                    <a:pt x="23" y="3"/>
                    <a:pt x="23" y="3"/>
                  </a:cubicBezTo>
                  <a:cubicBezTo>
                    <a:pt x="23" y="3"/>
                    <a:pt x="23" y="3"/>
                    <a:pt x="23" y="3"/>
                  </a:cubicBezTo>
                  <a:cubicBezTo>
                    <a:pt x="23" y="3"/>
                    <a:pt x="23" y="3"/>
                    <a:pt x="23" y="3"/>
                  </a:cubicBezTo>
                  <a:cubicBezTo>
                    <a:pt x="23" y="3"/>
                    <a:pt x="22" y="3"/>
                    <a:pt x="22" y="3"/>
                  </a:cubicBezTo>
                  <a:cubicBezTo>
                    <a:pt x="22" y="3"/>
                    <a:pt x="22" y="3"/>
                    <a:pt x="21" y="3"/>
                  </a:cubicBezTo>
                  <a:cubicBezTo>
                    <a:pt x="21" y="3"/>
                    <a:pt x="21" y="3"/>
                    <a:pt x="21" y="3"/>
                  </a:cubicBezTo>
                  <a:cubicBezTo>
                    <a:pt x="20" y="4"/>
                    <a:pt x="20" y="4"/>
                    <a:pt x="20" y="4"/>
                  </a:cubicBezTo>
                  <a:cubicBezTo>
                    <a:pt x="18" y="4"/>
                    <a:pt x="16" y="6"/>
                    <a:pt x="14" y="7"/>
                  </a:cubicBezTo>
                  <a:cubicBezTo>
                    <a:pt x="13" y="8"/>
                    <a:pt x="12" y="9"/>
                    <a:pt x="11" y="10"/>
                  </a:cubicBezTo>
                  <a:cubicBezTo>
                    <a:pt x="10" y="11"/>
                    <a:pt x="9" y="12"/>
                    <a:pt x="8" y="13"/>
                  </a:cubicBezTo>
                  <a:cubicBezTo>
                    <a:pt x="7" y="15"/>
                    <a:pt x="5" y="17"/>
                    <a:pt x="4" y="19"/>
                  </a:cubicBezTo>
                  <a:cubicBezTo>
                    <a:pt x="2" y="22"/>
                    <a:pt x="0" y="24"/>
                    <a:pt x="0" y="24"/>
                  </a:cubicBezTo>
                  <a:cubicBezTo>
                    <a:pt x="0" y="24"/>
                    <a:pt x="0" y="24"/>
                    <a:pt x="1" y="22"/>
                  </a:cubicBezTo>
                  <a:cubicBezTo>
                    <a:pt x="1" y="21"/>
                    <a:pt x="1" y="20"/>
                    <a:pt x="2" y="18"/>
                  </a:cubicBezTo>
                  <a:cubicBezTo>
                    <a:pt x="3" y="17"/>
                    <a:pt x="3" y="16"/>
                    <a:pt x="4" y="15"/>
                  </a:cubicBezTo>
                  <a:cubicBezTo>
                    <a:pt x="4" y="13"/>
                    <a:pt x="5" y="12"/>
                    <a:pt x="6" y="11"/>
                  </a:cubicBezTo>
                  <a:cubicBezTo>
                    <a:pt x="7" y="9"/>
                    <a:pt x="9" y="7"/>
                    <a:pt x="11" y="5"/>
                  </a:cubicBezTo>
                  <a:cubicBezTo>
                    <a:pt x="12" y="4"/>
                    <a:pt x="13" y="3"/>
                    <a:pt x="15" y="2"/>
                  </a:cubicBezTo>
                  <a:cubicBezTo>
                    <a:pt x="16" y="1"/>
                    <a:pt x="18" y="1"/>
                    <a:pt x="19" y="1"/>
                  </a:cubicBezTo>
                  <a:cubicBezTo>
                    <a:pt x="19" y="0"/>
                    <a:pt x="20" y="0"/>
                    <a:pt x="20" y="0"/>
                  </a:cubicBezTo>
                  <a:cubicBezTo>
                    <a:pt x="20" y="0"/>
                    <a:pt x="21" y="0"/>
                    <a:pt x="21" y="0"/>
                  </a:cubicBezTo>
                  <a:cubicBezTo>
                    <a:pt x="22" y="0"/>
                    <a:pt x="22" y="0"/>
                    <a:pt x="22" y="0"/>
                  </a:cubicBezTo>
                  <a:cubicBezTo>
                    <a:pt x="23" y="0"/>
                    <a:pt x="23" y="0"/>
                    <a:pt x="23" y="0"/>
                  </a:cubicBezTo>
                  <a:cubicBezTo>
                    <a:pt x="24" y="1"/>
                    <a:pt x="24" y="1"/>
                    <a:pt x="24" y="1"/>
                  </a:cubicBezTo>
                  <a:cubicBezTo>
                    <a:pt x="24" y="1"/>
                    <a:pt x="24" y="1"/>
                    <a:pt x="24" y="1"/>
                  </a:cubicBezTo>
                  <a:cubicBezTo>
                    <a:pt x="24" y="1"/>
                    <a:pt x="24" y="1"/>
                    <a:pt x="24" y="1"/>
                  </a:cubicBezTo>
                  <a:cubicBezTo>
                    <a:pt x="25" y="1"/>
                    <a:pt x="25" y="1"/>
                    <a:pt x="25" y="1"/>
                  </a:cubicBezTo>
                  <a:cubicBezTo>
                    <a:pt x="26" y="1"/>
                    <a:pt x="26" y="2"/>
                    <a:pt x="27" y="2"/>
                  </a:cubicBezTo>
                  <a:cubicBezTo>
                    <a:pt x="28" y="3"/>
                    <a:pt x="28" y="4"/>
                    <a:pt x="29" y="4"/>
                  </a:cubicBezTo>
                  <a:cubicBezTo>
                    <a:pt x="29" y="5"/>
                    <a:pt x="29" y="6"/>
                    <a:pt x="30" y="7"/>
                  </a:cubicBezTo>
                  <a:cubicBezTo>
                    <a:pt x="30" y="7"/>
                    <a:pt x="30" y="8"/>
                    <a:pt x="30" y="8"/>
                  </a:cubicBezTo>
                  <a:cubicBezTo>
                    <a:pt x="30" y="8"/>
                    <a:pt x="30" y="9"/>
                    <a:pt x="30" y="9"/>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6" name="îṣḻîdê"/>
            <p:cNvSpPr/>
            <p:nvPr/>
          </p:nvSpPr>
          <p:spPr bwMode="auto">
            <a:xfrm>
              <a:off x="6861176" y="2911476"/>
              <a:ext cx="138113" cy="247650"/>
            </a:xfrm>
            <a:custGeom>
              <a:avLst/>
              <a:gdLst>
                <a:gd name="T0" fmla="*/ 0 w 48"/>
                <a:gd name="T1" fmla="*/ 1 h 86"/>
                <a:gd name="T2" fmla="*/ 45 w 48"/>
                <a:gd name="T3" fmla="*/ 0 h 86"/>
                <a:gd name="T4" fmla="*/ 48 w 48"/>
                <a:gd name="T5" fmla="*/ 70 h 86"/>
                <a:gd name="T6" fmla="*/ 25 w 48"/>
                <a:gd name="T7" fmla="*/ 85 h 86"/>
                <a:gd name="T8" fmla="*/ 0 w 48"/>
                <a:gd name="T9" fmla="*/ 71 h 86"/>
                <a:gd name="T10" fmla="*/ 0 w 48"/>
                <a:gd name="T11" fmla="*/ 1 h 86"/>
              </a:gdLst>
              <a:ahLst/>
              <a:cxnLst>
                <a:cxn ang="0">
                  <a:pos x="T0" y="T1"/>
                </a:cxn>
                <a:cxn ang="0">
                  <a:pos x="T2" y="T3"/>
                </a:cxn>
                <a:cxn ang="0">
                  <a:pos x="T4" y="T5"/>
                </a:cxn>
                <a:cxn ang="0">
                  <a:pos x="T6" y="T7"/>
                </a:cxn>
                <a:cxn ang="0">
                  <a:pos x="T8" y="T9"/>
                </a:cxn>
                <a:cxn ang="0">
                  <a:pos x="T10" y="T11"/>
                </a:cxn>
              </a:cxnLst>
              <a:rect l="0" t="0" r="r" b="b"/>
              <a:pathLst>
                <a:path w="48" h="86">
                  <a:moveTo>
                    <a:pt x="0" y="1"/>
                  </a:moveTo>
                  <a:cubicBezTo>
                    <a:pt x="45" y="0"/>
                    <a:pt x="45" y="0"/>
                    <a:pt x="45" y="0"/>
                  </a:cubicBezTo>
                  <a:cubicBezTo>
                    <a:pt x="45" y="0"/>
                    <a:pt x="48" y="70"/>
                    <a:pt x="48" y="70"/>
                  </a:cubicBezTo>
                  <a:cubicBezTo>
                    <a:pt x="48" y="70"/>
                    <a:pt x="45" y="84"/>
                    <a:pt x="25" y="85"/>
                  </a:cubicBezTo>
                  <a:cubicBezTo>
                    <a:pt x="5" y="86"/>
                    <a:pt x="0" y="71"/>
                    <a:pt x="0" y="71"/>
                  </a:cubicBezTo>
                  <a:cubicBezTo>
                    <a:pt x="0" y="71"/>
                    <a:pt x="0" y="1"/>
                    <a:pt x="0" y="1"/>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7" name="ïṥļîḍé"/>
            <p:cNvSpPr/>
            <p:nvPr/>
          </p:nvSpPr>
          <p:spPr bwMode="auto">
            <a:xfrm>
              <a:off x="6859588" y="2986088"/>
              <a:ext cx="139700" cy="120650"/>
            </a:xfrm>
            <a:custGeom>
              <a:avLst/>
              <a:gdLst>
                <a:gd name="T0" fmla="*/ 1 w 49"/>
                <a:gd name="T1" fmla="*/ 1 h 42"/>
                <a:gd name="T2" fmla="*/ 46 w 49"/>
                <a:gd name="T3" fmla="*/ 0 h 42"/>
                <a:gd name="T4" fmla="*/ 49 w 49"/>
                <a:gd name="T5" fmla="*/ 27 h 42"/>
                <a:gd name="T6" fmla="*/ 26 w 49"/>
                <a:gd name="T7" fmla="*/ 42 h 42"/>
                <a:gd name="T8" fmla="*/ 0 w 49"/>
                <a:gd name="T9" fmla="*/ 28 h 42"/>
                <a:gd name="T10" fmla="*/ 1 w 49"/>
                <a:gd name="T11" fmla="*/ 1 h 42"/>
              </a:gdLst>
              <a:ahLst/>
              <a:cxnLst>
                <a:cxn ang="0">
                  <a:pos x="T0" y="T1"/>
                </a:cxn>
                <a:cxn ang="0">
                  <a:pos x="T2" y="T3"/>
                </a:cxn>
                <a:cxn ang="0">
                  <a:pos x="T4" y="T5"/>
                </a:cxn>
                <a:cxn ang="0">
                  <a:pos x="T6" y="T7"/>
                </a:cxn>
                <a:cxn ang="0">
                  <a:pos x="T8" y="T9"/>
                </a:cxn>
                <a:cxn ang="0">
                  <a:pos x="T10" y="T11"/>
                </a:cxn>
              </a:cxnLst>
              <a:rect l="0" t="0" r="r" b="b"/>
              <a:pathLst>
                <a:path w="49" h="42">
                  <a:moveTo>
                    <a:pt x="1" y="1"/>
                  </a:moveTo>
                  <a:cubicBezTo>
                    <a:pt x="46" y="0"/>
                    <a:pt x="46" y="0"/>
                    <a:pt x="46" y="0"/>
                  </a:cubicBezTo>
                  <a:cubicBezTo>
                    <a:pt x="46" y="0"/>
                    <a:pt x="48" y="27"/>
                    <a:pt x="49" y="27"/>
                  </a:cubicBezTo>
                  <a:cubicBezTo>
                    <a:pt x="49" y="27"/>
                    <a:pt x="46" y="41"/>
                    <a:pt x="26" y="42"/>
                  </a:cubicBezTo>
                  <a:cubicBezTo>
                    <a:pt x="6" y="42"/>
                    <a:pt x="0" y="28"/>
                    <a:pt x="0" y="28"/>
                  </a:cubicBezTo>
                  <a:cubicBezTo>
                    <a:pt x="1" y="28"/>
                    <a:pt x="1" y="1"/>
                    <a:pt x="1" y="1"/>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8" name="ïṩḷïḍè"/>
            <p:cNvSpPr/>
            <p:nvPr/>
          </p:nvSpPr>
          <p:spPr bwMode="auto">
            <a:xfrm>
              <a:off x="6864351" y="2935288"/>
              <a:ext cx="141288" cy="79375"/>
            </a:xfrm>
            <a:custGeom>
              <a:avLst/>
              <a:gdLst>
                <a:gd name="T0" fmla="*/ 0 w 49"/>
                <a:gd name="T1" fmla="*/ 10 h 28"/>
                <a:gd name="T2" fmla="*/ 44 w 49"/>
                <a:gd name="T3" fmla="*/ 0 h 28"/>
                <a:gd name="T4" fmla="*/ 49 w 49"/>
                <a:gd name="T5" fmla="*/ 16 h 28"/>
                <a:gd name="T6" fmla="*/ 35 w 49"/>
                <a:gd name="T7" fmla="*/ 23 h 28"/>
                <a:gd name="T8" fmla="*/ 3 w 49"/>
                <a:gd name="T9" fmla="*/ 27 h 28"/>
                <a:gd name="T10" fmla="*/ 0 w 49"/>
                <a:gd name="T11" fmla="*/ 10 h 28"/>
              </a:gdLst>
              <a:ahLst/>
              <a:cxnLst>
                <a:cxn ang="0">
                  <a:pos x="T0" y="T1"/>
                </a:cxn>
                <a:cxn ang="0">
                  <a:pos x="T2" y="T3"/>
                </a:cxn>
                <a:cxn ang="0">
                  <a:pos x="T4" y="T5"/>
                </a:cxn>
                <a:cxn ang="0">
                  <a:pos x="T6" y="T7"/>
                </a:cxn>
                <a:cxn ang="0">
                  <a:pos x="T8" y="T9"/>
                </a:cxn>
                <a:cxn ang="0">
                  <a:pos x="T10" y="T11"/>
                </a:cxn>
              </a:cxnLst>
              <a:rect l="0" t="0" r="r" b="b"/>
              <a:pathLst>
                <a:path w="49" h="28">
                  <a:moveTo>
                    <a:pt x="0" y="10"/>
                  </a:moveTo>
                  <a:cubicBezTo>
                    <a:pt x="44" y="0"/>
                    <a:pt x="44" y="0"/>
                    <a:pt x="44" y="0"/>
                  </a:cubicBezTo>
                  <a:cubicBezTo>
                    <a:pt x="44" y="0"/>
                    <a:pt x="46" y="9"/>
                    <a:pt x="49" y="16"/>
                  </a:cubicBezTo>
                  <a:cubicBezTo>
                    <a:pt x="49" y="17"/>
                    <a:pt x="37" y="22"/>
                    <a:pt x="35" y="23"/>
                  </a:cubicBezTo>
                  <a:cubicBezTo>
                    <a:pt x="25" y="27"/>
                    <a:pt x="14" y="28"/>
                    <a:pt x="3" y="27"/>
                  </a:cubicBezTo>
                  <a:cubicBezTo>
                    <a:pt x="2" y="20"/>
                    <a:pt x="0" y="10"/>
                    <a:pt x="0" y="1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9" name="íŝ1íḋê"/>
            <p:cNvSpPr/>
            <p:nvPr/>
          </p:nvSpPr>
          <p:spPr bwMode="auto">
            <a:xfrm>
              <a:off x="6521451" y="2282826"/>
              <a:ext cx="650875" cy="700088"/>
            </a:xfrm>
            <a:custGeom>
              <a:avLst/>
              <a:gdLst>
                <a:gd name="T0" fmla="*/ 12 w 226"/>
                <a:gd name="T1" fmla="*/ 155 h 244"/>
                <a:gd name="T2" fmla="*/ 141 w 226"/>
                <a:gd name="T3" fmla="*/ 231 h 244"/>
                <a:gd name="T4" fmla="*/ 225 w 226"/>
                <a:gd name="T5" fmla="*/ 108 h 244"/>
                <a:gd name="T6" fmla="*/ 96 w 226"/>
                <a:gd name="T7" fmla="*/ 32 h 244"/>
                <a:gd name="T8" fmla="*/ 12 w 226"/>
                <a:gd name="T9" fmla="*/ 155 h 244"/>
              </a:gdLst>
              <a:ahLst/>
              <a:cxnLst>
                <a:cxn ang="0">
                  <a:pos x="T0" y="T1"/>
                </a:cxn>
                <a:cxn ang="0">
                  <a:pos x="T2" y="T3"/>
                </a:cxn>
                <a:cxn ang="0">
                  <a:pos x="T4" y="T5"/>
                </a:cxn>
                <a:cxn ang="0">
                  <a:pos x="T6" y="T7"/>
                </a:cxn>
                <a:cxn ang="0">
                  <a:pos x="T8" y="T9"/>
                </a:cxn>
              </a:cxnLst>
              <a:rect l="0" t="0" r="r" b="b"/>
              <a:pathLst>
                <a:path w="226" h="244">
                  <a:moveTo>
                    <a:pt x="12" y="155"/>
                  </a:moveTo>
                  <a:cubicBezTo>
                    <a:pt x="25" y="210"/>
                    <a:pt x="82" y="244"/>
                    <a:pt x="141" y="231"/>
                  </a:cubicBezTo>
                  <a:cubicBezTo>
                    <a:pt x="199" y="218"/>
                    <a:pt x="226" y="164"/>
                    <a:pt x="225" y="108"/>
                  </a:cubicBezTo>
                  <a:cubicBezTo>
                    <a:pt x="222" y="0"/>
                    <a:pt x="155" y="19"/>
                    <a:pt x="96" y="32"/>
                  </a:cubicBezTo>
                  <a:cubicBezTo>
                    <a:pt x="38" y="45"/>
                    <a:pt x="0" y="101"/>
                    <a:pt x="12" y="155"/>
                  </a:cubicBezTo>
                  <a:close/>
                </a:path>
              </a:pathLst>
            </a:custGeom>
            <a:solidFill>
              <a:srgbClr val="3E150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0" name="îSľíďe"/>
            <p:cNvSpPr/>
            <p:nvPr/>
          </p:nvSpPr>
          <p:spPr bwMode="auto">
            <a:xfrm>
              <a:off x="6570663" y="2414588"/>
              <a:ext cx="579438" cy="606425"/>
            </a:xfrm>
            <a:custGeom>
              <a:avLst/>
              <a:gdLst>
                <a:gd name="T0" fmla="*/ 6 w 201"/>
                <a:gd name="T1" fmla="*/ 106 h 211"/>
                <a:gd name="T2" fmla="*/ 35 w 201"/>
                <a:gd name="T3" fmla="*/ 24 h 211"/>
                <a:gd name="T4" fmla="*/ 82 w 201"/>
                <a:gd name="T5" fmla="*/ 6 h 211"/>
                <a:gd name="T6" fmla="*/ 132 w 201"/>
                <a:gd name="T7" fmla="*/ 2 h 211"/>
                <a:gd name="T8" fmla="*/ 170 w 201"/>
                <a:gd name="T9" fmla="*/ 49 h 211"/>
                <a:gd name="T10" fmla="*/ 193 w 201"/>
                <a:gd name="T11" fmla="*/ 64 h 211"/>
                <a:gd name="T12" fmla="*/ 197 w 201"/>
                <a:gd name="T13" fmla="*/ 82 h 211"/>
                <a:gd name="T14" fmla="*/ 199 w 201"/>
                <a:gd name="T15" fmla="*/ 126 h 211"/>
                <a:gd name="T16" fmla="*/ 180 w 201"/>
                <a:gd name="T17" fmla="*/ 175 h 211"/>
                <a:gd name="T18" fmla="*/ 158 w 201"/>
                <a:gd name="T19" fmla="*/ 195 h 211"/>
                <a:gd name="T20" fmla="*/ 112 w 201"/>
                <a:gd name="T21" fmla="*/ 210 h 211"/>
                <a:gd name="T22" fmla="*/ 78 w 201"/>
                <a:gd name="T23" fmla="*/ 206 h 211"/>
                <a:gd name="T24" fmla="*/ 33 w 201"/>
                <a:gd name="T25" fmla="*/ 174 h 211"/>
                <a:gd name="T26" fmla="*/ 12 w 201"/>
                <a:gd name="T27" fmla="*/ 131 h 211"/>
                <a:gd name="T28" fmla="*/ 6 w 201"/>
                <a:gd name="T29" fmla="*/ 106 h 211"/>
                <a:gd name="T30" fmla="*/ 6 w 201"/>
                <a:gd name="T31" fmla="*/ 10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1" h="211">
                  <a:moveTo>
                    <a:pt x="6" y="106"/>
                  </a:moveTo>
                  <a:cubicBezTo>
                    <a:pt x="0" y="75"/>
                    <a:pt x="7" y="43"/>
                    <a:pt x="35" y="24"/>
                  </a:cubicBezTo>
                  <a:cubicBezTo>
                    <a:pt x="49" y="15"/>
                    <a:pt x="65" y="9"/>
                    <a:pt x="82" y="6"/>
                  </a:cubicBezTo>
                  <a:cubicBezTo>
                    <a:pt x="98" y="3"/>
                    <a:pt x="115" y="0"/>
                    <a:pt x="132" y="2"/>
                  </a:cubicBezTo>
                  <a:cubicBezTo>
                    <a:pt x="162" y="7"/>
                    <a:pt x="161" y="22"/>
                    <a:pt x="170" y="49"/>
                  </a:cubicBezTo>
                  <a:cubicBezTo>
                    <a:pt x="171" y="52"/>
                    <a:pt x="192" y="61"/>
                    <a:pt x="193" y="64"/>
                  </a:cubicBezTo>
                  <a:cubicBezTo>
                    <a:pt x="194" y="70"/>
                    <a:pt x="196" y="76"/>
                    <a:pt x="197" y="82"/>
                  </a:cubicBezTo>
                  <a:cubicBezTo>
                    <a:pt x="200" y="97"/>
                    <a:pt x="201" y="111"/>
                    <a:pt x="199" y="126"/>
                  </a:cubicBezTo>
                  <a:cubicBezTo>
                    <a:pt x="198" y="144"/>
                    <a:pt x="192" y="161"/>
                    <a:pt x="180" y="175"/>
                  </a:cubicBezTo>
                  <a:cubicBezTo>
                    <a:pt x="174" y="183"/>
                    <a:pt x="166" y="190"/>
                    <a:pt x="158" y="195"/>
                  </a:cubicBezTo>
                  <a:cubicBezTo>
                    <a:pt x="143" y="204"/>
                    <a:pt x="129" y="209"/>
                    <a:pt x="112" y="210"/>
                  </a:cubicBezTo>
                  <a:cubicBezTo>
                    <a:pt x="100" y="211"/>
                    <a:pt x="89" y="209"/>
                    <a:pt x="78" y="206"/>
                  </a:cubicBezTo>
                  <a:cubicBezTo>
                    <a:pt x="59" y="200"/>
                    <a:pt x="44" y="189"/>
                    <a:pt x="33" y="174"/>
                  </a:cubicBezTo>
                  <a:cubicBezTo>
                    <a:pt x="23" y="161"/>
                    <a:pt x="17" y="146"/>
                    <a:pt x="12" y="131"/>
                  </a:cubicBezTo>
                  <a:cubicBezTo>
                    <a:pt x="9" y="123"/>
                    <a:pt x="7" y="115"/>
                    <a:pt x="6" y="106"/>
                  </a:cubicBezTo>
                  <a:cubicBezTo>
                    <a:pt x="6" y="106"/>
                    <a:pt x="6" y="106"/>
                    <a:pt x="6" y="106"/>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1" name="íşļîḋe"/>
            <p:cNvSpPr/>
            <p:nvPr/>
          </p:nvSpPr>
          <p:spPr bwMode="auto">
            <a:xfrm>
              <a:off x="6715126" y="2695576"/>
              <a:ext cx="95250" cy="101600"/>
            </a:xfrm>
            <a:custGeom>
              <a:avLst/>
              <a:gdLst>
                <a:gd name="T0" fmla="*/ 31 w 33"/>
                <a:gd name="T1" fmla="*/ 14 h 35"/>
                <a:gd name="T2" fmla="*/ 20 w 33"/>
                <a:gd name="T3" fmla="*/ 33 h 35"/>
                <a:gd name="T4" fmla="*/ 2 w 33"/>
                <a:gd name="T5" fmla="*/ 21 h 35"/>
                <a:gd name="T6" fmla="*/ 12 w 33"/>
                <a:gd name="T7" fmla="*/ 2 h 35"/>
                <a:gd name="T8" fmla="*/ 31 w 33"/>
                <a:gd name="T9" fmla="*/ 14 h 35"/>
              </a:gdLst>
              <a:ahLst/>
              <a:cxnLst>
                <a:cxn ang="0">
                  <a:pos x="T0" y="T1"/>
                </a:cxn>
                <a:cxn ang="0">
                  <a:pos x="T2" y="T3"/>
                </a:cxn>
                <a:cxn ang="0">
                  <a:pos x="T4" y="T5"/>
                </a:cxn>
                <a:cxn ang="0">
                  <a:pos x="T6" y="T7"/>
                </a:cxn>
                <a:cxn ang="0">
                  <a:pos x="T8" y="T9"/>
                </a:cxn>
              </a:cxnLst>
              <a:rect l="0" t="0" r="r" b="b"/>
              <a:pathLst>
                <a:path w="33" h="35">
                  <a:moveTo>
                    <a:pt x="31" y="14"/>
                  </a:moveTo>
                  <a:cubicBezTo>
                    <a:pt x="33" y="22"/>
                    <a:pt x="28" y="31"/>
                    <a:pt x="20" y="33"/>
                  </a:cubicBezTo>
                  <a:cubicBezTo>
                    <a:pt x="12" y="35"/>
                    <a:pt x="4" y="30"/>
                    <a:pt x="2" y="21"/>
                  </a:cubicBezTo>
                  <a:cubicBezTo>
                    <a:pt x="0" y="13"/>
                    <a:pt x="4" y="4"/>
                    <a:pt x="12" y="2"/>
                  </a:cubicBezTo>
                  <a:cubicBezTo>
                    <a:pt x="20" y="0"/>
                    <a:pt x="28" y="5"/>
                    <a:pt x="31" y="14"/>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2" name="íṥliďè"/>
            <p:cNvSpPr/>
            <p:nvPr/>
          </p:nvSpPr>
          <p:spPr bwMode="auto">
            <a:xfrm>
              <a:off x="6715126" y="2678113"/>
              <a:ext cx="95250" cy="101600"/>
            </a:xfrm>
            <a:custGeom>
              <a:avLst/>
              <a:gdLst>
                <a:gd name="T0" fmla="*/ 30 w 33"/>
                <a:gd name="T1" fmla="*/ 14 h 35"/>
                <a:gd name="T2" fmla="*/ 20 w 33"/>
                <a:gd name="T3" fmla="*/ 33 h 35"/>
                <a:gd name="T4" fmla="*/ 2 w 33"/>
                <a:gd name="T5" fmla="*/ 21 h 35"/>
                <a:gd name="T6" fmla="*/ 12 w 33"/>
                <a:gd name="T7" fmla="*/ 2 h 35"/>
                <a:gd name="T8" fmla="*/ 30 w 33"/>
                <a:gd name="T9" fmla="*/ 14 h 35"/>
              </a:gdLst>
              <a:ahLst/>
              <a:cxnLst>
                <a:cxn ang="0">
                  <a:pos x="T0" y="T1"/>
                </a:cxn>
                <a:cxn ang="0">
                  <a:pos x="T2" y="T3"/>
                </a:cxn>
                <a:cxn ang="0">
                  <a:pos x="T4" y="T5"/>
                </a:cxn>
                <a:cxn ang="0">
                  <a:pos x="T6" y="T7"/>
                </a:cxn>
                <a:cxn ang="0">
                  <a:pos x="T8" y="T9"/>
                </a:cxn>
              </a:cxnLst>
              <a:rect l="0" t="0" r="r" b="b"/>
              <a:pathLst>
                <a:path w="33" h="35">
                  <a:moveTo>
                    <a:pt x="30" y="14"/>
                  </a:moveTo>
                  <a:cubicBezTo>
                    <a:pt x="33" y="22"/>
                    <a:pt x="28" y="31"/>
                    <a:pt x="20" y="33"/>
                  </a:cubicBezTo>
                  <a:cubicBezTo>
                    <a:pt x="12" y="35"/>
                    <a:pt x="4" y="30"/>
                    <a:pt x="2" y="21"/>
                  </a:cubicBezTo>
                  <a:cubicBezTo>
                    <a:pt x="0" y="13"/>
                    <a:pt x="4" y="4"/>
                    <a:pt x="12" y="2"/>
                  </a:cubicBezTo>
                  <a:cubicBezTo>
                    <a:pt x="20" y="0"/>
                    <a:pt x="28" y="5"/>
                    <a:pt x="30" y="1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3" name="îṣḷíďé"/>
            <p:cNvSpPr/>
            <p:nvPr/>
          </p:nvSpPr>
          <p:spPr bwMode="auto">
            <a:xfrm>
              <a:off x="6750051" y="2695576"/>
              <a:ext cx="36513" cy="38100"/>
            </a:xfrm>
            <a:custGeom>
              <a:avLst/>
              <a:gdLst>
                <a:gd name="T0" fmla="*/ 12 w 13"/>
                <a:gd name="T1" fmla="*/ 5 h 13"/>
                <a:gd name="T2" fmla="*/ 8 w 13"/>
                <a:gd name="T3" fmla="*/ 12 h 13"/>
                <a:gd name="T4" fmla="*/ 1 w 13"/>
                <a:gd name="T5" fmla="*/ 8 h 13"/>
                <a:gd name="T6" fmla="*/ 5 w 13"/>
                <a:gd name="T7" fmla="*/ 1 h 13"/>
                <a:gd name="T8" fmla="*/ 12 w 13"/>
                <a:gd name="T9" fmla="*/ 5 h 13"/>
              </a:gdLst>
              <a:ahLst/>
              <a:cxnLst>
                <a:cxn ang="0">
                  <a:pos x="T0" y="T1"/>
                </a:cxn>
                <a:cxn ang="0">
                  <a:pos x="T2" y="T3"/>
                </a:cxn>
                <a:cxn ang="0">
                  <a:pos x="T4" y="T5"/>
                </a:cxn>
                <a:cxn ang="0">
                  <a:pos x="T6" y="T7"/>
                </a:cxn>
                <a:cxn ang="0">
                  <a:pos x="T8" y="T9"/>
                </a:cxn>
              </a:cxnLst>
              <a:rect l="0" t="0" r="r" b="b"/>
              <a:pathLst>
                <a:path w="13" h="13">
                  <a:moveTo>
                    <a:pt x="12" y="5"/>
                  </a:moveTo>
                  <a:cubicBezTo>
                    <a:pt x="13" y="8"/>
                    <a:pt x="11" y="11"/>
                    <a:pt x="8" y="12"/>
                  </a:cubicBezTo>
                  <a:cubicBezTo>
                    <a:pt x="5" y="13"/>
                    <a:pt x="2" y="11"/>
                    <a:pt x="1" y="8"/>
                  </a:cubicBezTo>
                  <a:cubicBezTo>
                    <a:pt x="0" y="5"/>
                    <a:pt x="2" y="2"/>
                    <a:pt x="5" y="1"/>
                  </a:cubicBezTo>
                  <a:cubicBezTo>
                    <a:pt x="8" y="0"/>
                    <a:pt x="12" y="2"/>
                    <a:pt x="12"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4" name="ïślïḍe"/>
            <p:cNvSpPr/>
            <p:nvPr/>
          </p:nvSpPr>
          <p:spPr bwMode="auto">
            <a:xfrm>
              <a:off x="6965951" y="2649538"/>
              <a:ext cx="96838" cy="101600"/>
            </a:xfrm>
            <a:custGeom>
              <a:avLst/>
              <a:gdLst>
                <a:gd name="T0" fmla="*/ 31 w 34"/>
                <a:gd name="T1" fmla="*/ 13 h 35"/>
                <a:gd name="T2" fmla="*/ 21 w 34"/>
                <a:gd name="T3" fmla="*/ 33 h 35"/>
                <a:gd name="T4" fmla="*/ 3 w 34"/>
                <a:gd name="T5" fmla="*/ 21 h 35"/>
                <a:gd name="T6" fmla="*/ 13 w 34"/>
                <a:gd name="T7" fmla="*/ 2 h 35"/>
                <a:gd name="T8" fmla="*/ 31 w 34"/>
                <a:gd name="T9" fmla="*/ 13 h 35"/>
              </a:gdLst>
              <a:ahLst/>
              <a:cxnLst>
                <a:cxn ang="0">
                  <a:pos x="T0" y="T1"/>
                </a:cxn>
                <a:cxn ang="0">
                  <a:pos x="T2" y="T3"/>
                </a:cxn>
                <a:cxn ang="0">
                  <a:pos x="T4" y="T5"/>
                </a:cxn>
                <a:cxn ang="0">
                  <a:pos x="T6" y="T7"/>
                </a:cxn>
                <a:cxn ang="0">
                  <a:pos x="T8" y="T9"/>
                </a:cxn>
              </a:cxnLst>
              <a:rect l="0" t="0" r="r" b="b"/>
              <a:pathLst>
                <a:path w="34" h="35">
                  <a:moveTo>
                    <a:pt x="31" y="13"/>
                  </a:moveTo>
                  <a:cubicBezTo>
                    <a:pt x="34" y="22"/>
                    <a:pt x="29" y="31"/>
                    <a:pt x="21" y="33"/>
                  </a:cubicBezTo>
                  <a:cubicBezTo>
                    <a:pt x="13" y="35"/>
                    <a:pt x="5" y="30"/>
                    <a:pt x="3" y="21"/>
                  </a:cubicBezTo>
                  <a:cubicBezTo>
                    <a:pt x="0" y="12"/>
                    <a:pt x="5" y="4"/>
                    <a:pt x="13" y="2"/>
                  </a:cubicBezTo>
                  <a:cubicBezTo>
                    <a:pt x="21" y="0"/>
                    <a:pt x="29" y="5"/>
                    <a:pt x="31" y="13"/>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5" name="íṡľiḓe"/>
            <p:cNvSpPr/>
            <p:nvPr/>
          </p:nvSpPr>
          <p:spPr bwMode="auto">
            <a:xfrm>
              <a:off x="6965951" y="2638426"/>
              <a:ext cx="95250" cy="101600"/>
            </a:xfrm>
            <a:custGeom>
              <a:avLst/>
              <a:gdLst>
                <a:gd name="T0" fmla="*/ 30 w 33"/>
                <a:gd name="T1" fmla="*/ 14 h 35"/>
                <a:gd name="T2" fmla="*/ 20 w 33"/>
                <a:gd name="T3" fmla="*/ 33 h 35"/>
                <a:gd name="T4" fmla="*/ 2 w 33"/>
                <a:gd name="T5" fmla="*/ 21 h 35"/>
                <a:gd name="T6" fmla="*/ 12 w 33"/>
                <a:gd name="T7" fmla="*/ 2 h 35"/>
                <a:gd name="T8" fmla="*/ 30 w 33"/>
                <a:gd name="T9" fmla="*/ 14 h 35"/>
              </a:gdLst>
              <a:ahLst/>
              <a:cxnLst>
                <a:cxn ang="0">
                  <a:pos x="T0" y="T1"/>
                </a:cxn>
                <a:cxn ang="0">
                  <a:pos x="T2" y="T3"/>
                </a:cxn>
                <a:cxn ang="0">
                  <a:pos x="T4" y="T5"/>
                </a:cxn>
                <a:cxn ang="0">
                  <a:pos x="T6" y="T7"/>
                </a:cxn>
                <a:cxn ang="0">
                  <a:pos x="T8" y="T9"/>
                </a:cxn>
              </a:cxnLst>
              <a:rect l="0" t="0" r="r" b="b"/>
              <a:pathLst>
                <a:path w="33" h="35">
                  <a:moveTo>
                    <a:pt x="30" y="14"/>
                  </a:moveTo>
                  <a:cubicBezTo>
                    <a:pt x="33" y="22"/>
                    <a:pt x="28" y="31"/>
                    <a:pt x="20" y="33"/>
                  </a:cubicBezTo>
                  <a:cubicBezTo>
                    <a:pt x="12" y="35"/>
                    <a:pt x="4" y="30"/>
                    <a:pt x="2" y="21"/>
                  </a:cubicBezTo>
                  <a:cubicBezTo>
                    <a:pt x="0" y="13"/>
                    <a:pt x="4" y="4"/>
                    <a:pt x="12" y="2"/>
                  </a:cubicBezTo>
                  <a:cubicBezTo>
                    <a:pt x="20" y="0"/>
                    <a:pt x="28" y="5"/>
                    <a:pt x="30" y="1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6" name="îṡļídè"/>
            <p:cNvSpPr/>
            <p:nvPr/>
          </p:nvSpPr>
          <p:spPr bwMode="auto">
            <a:xfrm>
              <a:off x="6999288" y="2655888"/>
              <a:ext cx="38100" cy="38100"/>
            </a:xfrm>
            <a:custGeom>
              <a:avLst/>
              <a:gdLst>
                <a:gd name="T0" fmla="*/ 12 w 13"/>
                <a:gd name="T1" fmla="*/ 5 h 13"/>
                <a:gd name="T2" fmla="*/ 8 w 13"/>
                <a:gd name="T3" fmla="*/ 12 h 13"/>
                <a:gd name="T4" fmla="*/ 1 w 13"/>
                <a:gd name="T5" fmla="*/ 8 h 13"/>
                <a:gd name="T6" fmla="*/ 5 w 13"/>
                <a:gd name="T7" fmla="*/ 1 h 13"/>
                <a:gd name="T8" fmla="*/ 12 w 13"/>
                <a:gd name="T9" fmla="*/ 5 h 13"/>
              </a:gdLst>
              <a:ahLst/>
              <a:cxnLst>
                <a:cxn ang="0">
                  <a:pos x="T0" y="T1"/>
                </a:cxn>
                <a:cxn ang="0">
                  <a:pos x="T2" y="T3"/>
                </a:cxn>
                <a:cxn ang="0">
                  <a:pos x="T4" y="T5"/>
                </a:cxn>
                <a:cxn ang="0">
                  <a:pos x="T6" y="T7"/>
                </a:cxn>
                <a:cxn ang="0">
                  <a:pos x="T8" y="T9"/>
                </a:cxn>
              </a:cxnLst>
              <a:rect l="0" t="0" r="r" b="b"/>
              <a:pathLst>
                <a:path w="13" h="13">
                  <a:moveTo>
                    <a:pt x="12" y="5"/>
                  </a:moveTo>
                  <a:cubicBezTo>
                    <a:pt x="13" y="8"/>
                    <a:pt x="11" y="11"/>
                    <a:pt x="8" y="12"/>
                  </a:cubicBezTo>
                  <a:cubicBezTo>
                    <a:pt x="5" y="13"/>
                    <a:pt x="2" y="11"/>
                    <a:pt x="1" y="8"/>
                  </a:cubicBezTo>
                  <a:cubicBezTo>
                    <a:pt x="0" y="5"/>
                    <a:pt x="2" y="2"/>
                    <a:pt x="5" y="1"/>
                  </a:cubicBezTo>
                  <a:cubicBezTo>
                    <a:pt x="8" y="0"/>
                    <a:pt x="12" y="2"/>
                    <a:pt x="12"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7" name="ïṡlíḍê"/>
            <p:cNvSpPr/>
            <p:nvPr/>
          </p:nvSpPr>
          <p:spPr bwMode="auto">
            <a:xfrm>
              <a:off x="6861176" y="2690813"/>
              <a:ext cx="109538" cy="152400"/>
            </a:xfrm>
            <a:custGeom>
              <a:avLst/>
              <a:gdLst>
                <a:gd name="T0" fmla="*/ 13 w 38"/>
                <a:gd name="T1" fmla="*/ 0 h 53"/>
                <a:gd name="T2" fmla="*/ 20 w 38"/>
                <a:gd name="T3" fmla="*/ 18 h 53"/>
                <a:gd name="T4" fmla="*/ 10 w 38"/>
                <a:gd name="T5" fmla="*/ 38 h 53"/>
                <a:gd name="T6" fmla="*/ 5 w 38"/>
                <a:gd name="T7" fmla="*/ 0 h 53"/>
                <a:gd name="T8" fmla="*/ 13 w 38"/>
                <a:gd name="T9" fmla="*/ 0 h 53"/>
              </a:gdLst>
              <a:ahLst/>
              <a:cxnLst>
                <a:cxn ang="0">
                  <a:pos x="T0" y="T1"/>
                </a:cxn>
                <a:cxn ang="0">
                  <a:pos x="T2" y="T3"/>
                </a:cxn>
                <a:cxn ang="0">
                  <a:pos x="T4" y="T5"/>
                </a:cxn>
                <a:cxn ang="0">
                  <a:pos x="T6" y="T7"/>
                </a:cxn>
                <a:cxn ang="0">
                  <a:pos x="T8" y="T9"/>
                </a:cxn>
              </a:cxnLst>
              <a:rect l="0" t="0" r="r" b="b"/>
              <a:pathLst>
                <a:path w="38" h="53">
                  <a:moveTo>
                    <a:pt x="13" y="0"/>
                  </a:moveTo>
                  <a:cubicBezTo>
                    <a:pt x="13" y="0"/>
                    <a:pt x="11" y="19"/>
                    <a:pt x="20" y="18"/>
                  </a:cubicBezTo>
                  <a:cubicBezTo>
                    <a:pt x="38" y="15"/>
                    <a:pt x="36" y="53"/>
                    <a:pt x="10" y="38"/>
                  </a:cubicBezTo>
                  <a:cubicBezTo>
                    <a:pt x="0" y="33"/>
                    <a:pt x="5" y="0"/>
                    <a:pt x="5" y="0"/>
                  </a:cubicBezTo>
                  <a:lnTo>
                    <a:pt x="13" y="0"/>
                  </a:lnTo>
                  <a:close/>
                </a:path>
              </a:pathLst>
            </a:custGeom>
            <a:solidFill>
              <a:srgbClr val="F484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8" name="isḷîḑé"/>
            <p:cNvSpPr/>
            <p:nvPr/>
          </p:nvSpPr>
          <p:spPr bwMode="auto">
            <a:xfrm>
              <a:off x="6799263" y="2840038"/>
              <a:ext cx="180975" cy="114300"/>
            </a:xfrm>
            <a:custGeom>
              <a:avLst/>
              <a:gdLst>
                <a:gd name="T0" fmla="*/ 61 w 63"/>
                <a:gd name="T1" fmla="*/ 3 h 40"/>
                <a:gd name="T2" fmla="*/ 6 w 63"/>
                <a:gd name="T3" fmla="*/ 0 h 40"/>
                <a:gd name="T4" fmla="*/ 39 w 63"/>
                <a:gd name="T5" fmla="*/ 37 h 40"/>
                <a:gd name="T6" fmla="*/ 61 w 63"/>
                <a:gd name="T7" fmla="*/ 3 h 40"/>
              </a:gdLst>
              <a:ahLst/>
              <a:cxnLst>
                <a:cxn ang="0">
                  <a:pos x="T0" y="T1"/>
                </a:cxn>
                <a:cxn ang="0">
                  <a:pos x="T2" y="T3"/>
                </a:cxn>
                <a:cxn ang="0">
                  <a:pos x="T4" y="T5"/>
                </a:cxn>
                <a:cxn ang="0">
                  <a:pos x="T6" y="T7"/>
                </a:cxn>
              </a:cxnLst>
              <a:rect l="0" t="0" r="r" b="b"/>
              <a:pathLst>
                <a:path w="63" h="40">
                  <a:moveTo>
                    <a:pt x="61" y="3"/>
                  </a:moveTo>
                  <a:cubicBezTo>
                    <a:pt x="61" y="3"/>
                    <a:pt x="27" y="16"/>
                    <a:pt x="6" y="0"/>
                  </a:cubicBezTo>
                  <a:cubicBezTo>
                    <a:pt x="6" y="0"/>
                    <a:pt x="0" y="40"/>
                    <a:pt x="39" y="37"/>
                  </a:cubicBezTo>
                  <a:cubicBezTo>
                    <a:pt x="63" y="35"/>
                    <a:pt x="61" y="3"/>
                    <a:pt x="61" y="3"/>
                  </a:cubicBezTo>
                  <a:close/>
                </a:path>
              </a:pathLst>
            </a:custGeom>
            <a:solidFill>
              <a:srgbClr val="B431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9" name="iś1îḍé"/>
            <p:cNvSpPr/>
            <p:nvPr/>
          </p:nvSpPr>
          <p:spPr bwMode="auto">
            <a:xfrm>
              <a:off x="6821488" y="2862263"/>
              <a:ext cx="131763" cy="87313"/>
            </a:xfrm>
            <a:custGeom>
              <a:avLst/>
              <a:gdLst>
                <a:gd name="T0" fmla="*/ 46 w 46"/>
                <a:gd name="T1" fmla="*/ 21 h 30"/>
                <a:gd name="T2" fmla="*/ 31 w 46"/>
                <a:gd name="T3" fmla="*/ 29 h 30"/>
                <a:gd name="T4" fmla="*/ 11 w 46"/>
                <a:gd name="T5" fmla="*/ 25 h 30"/>
                <a:gd name="T6" fmla="*/ 7 w 46"/>
                <a:gd name="T7" fmla="*/ 23 h 30"/>
                <a:gd name="T8" fmla="*/ 7 w 46"/>
                <a:gd name="T9" fmla="*/ 23 h 30"/>
                <a:gd name="T10" fmla="*/ 7 w 46"/>
                <a:gd name="T11" fmla="*/ 23 h 30"/>
                <a:gd name="T12" fmla="*/ 0 w 46"/>
                <a:gd name="T13" fmla="*/ 10 h 30"/>
                <a:gd name="T14" fmla="*/ 46 w 46"/>
                <a:gd name="T15" fmla="*/ 21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30">
                  <a:moveTo>
                    <a:pt x="46" y="21"/>
                  </a:moveTo>
                  <a:cubicBezTo>
                    <a:pt x="43" y="25"/>
                    <a:pt x="38" y="28"/>
                    <a:pt x="31" y="29"/>
                  </a:cubicBezTo>
                  <a:cubicBezTo>
                    <a:pt x="22" y="30"/>
                    <a:pt x="16" y="28"/>
                    <a:pt x="11" y="25"/>
                  </a:cubicBezTo>
                  <a:cubicBezTo>
                    <a:pt x="10" y="25"/>
                    <a:pt x="8" y="24"/>
                    <a:pt x="7" y="23"/>
                  </a:cubicBezTo>
                  <a:cubicBezTo>
                    <a:pt x="7" y="23"/>
                    <a:pt x="7" y="23"/>
                    <a:pt x="7" y="23"/>
                  </a:cubicBezTo>
                  <a:cubicBezTo>
                    <a:pt x="7" y="23"/>
                    <a:pt x="7" y="23"/>
                    <a:pt x="7" y="23"/>
                  </a:cubicBezTo>
                  <a:cubicBezTo>
                    <a:pt x="3" y="19"/>
                    <a:pt x="1" y="15"/>
                    <a:pt x="0" y="10"/>
                  </a:cubicBezTo>
                  <a:cubicBezTo>
                    <a:pt x="20" y="0"/>
                    <a:pt x="38" y="14"/>
                    <a:pt x="46" y="21"/>
                  </a:cubicBezTo>
                  <a:close/>
                </a:path>
              </a:pathLst>
            </a:custGeom>
            <a:solidFill>
              <a:srgbClr val="F057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0" name="ïṣļídê"/>
            <p:cNvSpPr/>
            <p:nvPr/>
          </p:nvSpPr>
          <p:spPr bwMode="auto">
            <a:xfrm>
              <a:off x="6832601" y="2847976"/>
              <a:ext cx="141288" cy="38100"/>
            </a:xfrm>
            <a:custGeom>
              <a:avLst/>
              <a:gdLst>
                <a:gd name="T0" fmla="*/ 49 w 49"/>
                <a:gd name="T1" fmla="*/ 0 h 13"/>
                <a:gd name="T2" fmla="*/ 49 w 49"/>
                <a:gd name="T3" fmla="*/ 0 h 13"/>
                <a:gd name="T4" fmla="*/ 49 w 49"/>
                <a:gd name="T5" fmla="*/ 1 h 13"/>
                <a:gd name="T6" fmla="*/ 33 w 49"/>
                <a:gd name="T7" fmla="*/ 12 h 13"/>
                <a:gd name="T8" fmla="*/ 16 w 49"/>
                <a:gd name="T9" fmla="*/ 12 h 13"/>
                <a:gd name="T10" fmla="*/ 6 w 49"/>
                <a:gd name="T11" fmla="*/ 9 h 13"/>
                <a:gd name="T12" fmla="*/ 0 w 49"/>
                <a:gd name="T13" fmla="*/ 0 h 13"/>
                <a:gd name="T14" fmla="*/ 49 w 49"/>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13">
                  <a:moveTo>
                    <a:pt x="49" y="0"/>
                  </a:moveTo>
                  <a:cubicBezTo>
                    <a:pt x="49" y="0"/>
                    <a:pt x="49" y="0"/>
                    <a:pt x="49" y="0"/>
                  </a:cubicBezTo>
                  <a:cubicBezTo>
                    <a:pt x="49" y="0"/>
                    <a:pt x="49" y="0"/>
                    <a:pt x="49" y="1"/>
                  </a:cubicBezTo>
                  <a:cubicBezTo>
                    <a:pt x="46" y="2"/>
                    <a:pt x="41" y="11"/>
                    <a:pt x="33" y="12"/>
                  </a:cubicBezTo>
                  <a:cubicBezTo>
                    <a:pt x="27" y="13"/>
                    <a:pt x="22" y="13"/>
                    <a:pt x="16" y="12"/>
                  </a:cubicBezTo>
                  <a:cubicBezTo>
                    <a:pt x="13" y="11"/>
                    <a:pt x="10" y="10"/>
                    <a:pt x="6" y="9"/>
                  </a:cubicBezTo>
                  <a:cubicBezTo>
                    <a:pt x="4" y="8"/>
                    <a:pt x="2" y="3"/>
                    <a:pt x="0" y="0"/>
                  </a:cubicBezTo>
                  <a:cubicBezTo>
                    <a:pt x="21" y="11"/>
                    <a:pt x="49" y="0"/>
                    <a:pt x="4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1" name="îṡḷiḑé"/>
            <p:cNvSpPr/>
            <p:nvPr/>
          </p:nvSpPr>
          <p:spPr bwMode="auto">
            <a:xfrm>
              <a:off x="6804026" y="2833688"/>
              <a:ext cx="180975" cy="120650"/>
            </a:xfrm>
            <a:custGeom>
              <a:avLst/>
              <a:gdLst>
                <a:gd name="T0" fmla="*/ 37 w 63"/>
                <a:gd name="T1" fmla="*/ 41 h 42"/>
                <a:gd name="T2" fmla="*/ 11 w 63"/>
                <a:gd name="T3" fmla="*/ 33 h 42"/>
                <a:gd name="T4" fmla="*/ 2 w 63"/>
                <a:gd name="T5" fmla="*/ 1 h 42"/>
                <a:gd name="T6" fmla="*/ 4 w 63"/>
                <a:gd name="T7" fmla="*/ 0 h 42"/>
                <a:gd name="T8" fmla="*/ 6 w 63"/>
                <a:gd name="T9" fmla="*/ 0 h 42"/>
                <a:gd name="T10" fmla="*/ 58 w 63"/>
                <a:gd name="T11" fmla="*/ 3 h 42"/>
                <a:gd name="T12" fmla="*/ 60 w 63"/>
                <a:gd name="T13" fmla="*/ 3 h 42"/>
                <a:gd name="T14" fmla="*/ 61 w 63"/>
                <a:gd name="T15" fmla="*/ 5 h 42"/>
                <a:gd name="T16" fmla="*/ 41 w 63"/>
                <a:gd name="T17" fmla="*/ 40 h 42"/>
                <a:gd name="T18" fmla="*/ 37 w 63"/>
                <a:gd name="T19" fmla="*/ 41 h 42"/>
                <a:gd name="T20" fmla="*/ 6 w 63"/>
                <a:gd name="T21" fmla="*/ 5 h 42"/>
                <a:gd name="T22" fmla="*/ 13 w 63"/>
                <a:gd name="T23" fmla="*/ 30 h 42"/>
                <a:gd name="T24" fmla="*/ 37 w 63"/>
                <a:gd name="T25" fmla="*/ 37 h 42"/>
                <a:gd name="T26" fmla="*/ 57 w 63"/>
                <a:gd name="T27" fmla="*/ 8 h 42"/>
                <a:gd name="T28" fmla="*/ 6 w 63"/>
                <a:gd name="T29" fmla="*/ 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42">
                  <a:moveTo>
                    <a:pt x="37" y="41"/>
                  </a:moveTo>
                  <a:cubicBezTo>
                    <a:pt x="26" y="42"/>
                    <a:pt x="17" y="39"/>
                    <a:pt x="11" y="33"/>
                  </a:cubicBezTo>
                  <a:cubicBezTo>
                    <a:pt x="0" y="21"/>
                    <a:pt x="2" y="2"/>
                    <a:pt x="2" y="1"/>
                  </a:cubicBezTo>
                  <a:cubicBezTo>
                    <a:pt x="2" y="1"/>
                    <a:pt x="3" y="0"/>
                    <a:pt x="4" y="0"/>
                  </a:cubicBezTo>
                  <a:cubicBezTo>
                    <a:pt x="4" y="0"/>
                    <a:pt x="5" y="0"/>
                    <a:pt x="6" y="0"/>
                  </a:cubicBezTo>
                  <a:cubicBezTo>
                    <a:pt x="25" y="16"/>
                    <a:pt x="58" y="3"/>
                    <a:pt x="58" y="3"/>
                  </a:cubicBezTo>
                  <a:cubicBezTo>
                    <a:pt x="59" y="3"/>
                    <a:pt x="60" y="3"/>
                    <a:pt x="60" y="3"/>
                  </a:cubicBezTo>
                  <a:cubicBezTo>
                    <a:pt x="61" y="4"/>
                    <a:pt x="61" y="4"/>
                    <a:pt x="61" y="5"/>
                  </a:cubicBezTo>
                  <a:cubicBezTo>
                    <a:pt x="61" y="5"/>
                    <a:pt x="63" y="35"/>
                    <a:pt x="41" y="40"/>
                  </a:cubicBezTo>
                  <a:cubicBezTo>
                    <a:pt x="40" y="41"/>
                    <a:pt x="39" y="41"/>
                    <a:pt x="37" y="41"/>
                  </a:cubicBezTo>
                  <a:close/>
                  <a:moveTo>
                    <a:pt x="6" y="5"/>
                  </a:moveTo>
                  <a:cubicBezTo>
                    <a:pt x="6" y="11"/>
                    <a:pt x="6" y="23"/>
                    <a:pt x="13" y="30"/>
                  </a:cubicBezTo>
                  <a:cubicBezTo>
                    <a:pt x="19" y="36"/>
                    <a:pt x="27" y="38"/>
                    <a:pt x="37" y="37"/>
                  </a:cubicBezTo>
                  <a:cubicBezTo>
                    <a:pt x="55" y="36"/>
                    <a:pt x="57" y="15"/>
                    <a:pt x="57" y="8"/>
                  </a:cubicBezTo>
                  <a:cubicBezTo>
                    <a:pt x="49" y="10"/>
                    <a:pt x="24" y="17"/>
                    <a:pt x="6" y="5"/>
                  </a:cubicBezTo>
                  <a:close/>
                </a:path>
              </a:pathLst>
            </a:custGeom>
            <a:solidFill>
              <a:srgbClr val="F05B4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2" name="ïṡļíḍé"/>
            <p:cNvSpPr/>
            <p:nvPr/>
          </p:nvSpPr>
          <p:spPr bwMode="auto">
            <a:xfrm>
              <a:off x="6931026" y="2595563"/>
              <a:ext cx="120650" cy="20638"/>
            </a:xfrm>
            <a:custGeom>
              <a:avLst/>
              <a:gdLst>
                <a:gd name="T0" fmla="*/ 42 w 42"/>
                <a:gd name="T1" fmla="*/ 7 h 7"/>
                <a:gd name="T2" fmla="*/ 41 w 42"/>
                <a:gd name="T3" fmla="*/ 6 h 7"/>
                <a:gd name="T4" fmla="*/ 39 w 42"/>
                <a:gd name="T5" fmla="*/ 5 h 7"/>
                <a:gd name="T6" fmla="*/ 37 w 42"/>
                <a:gd name="T7" fmla="*/ 3 h 7"/>
                <a:gd name="T8" fmla="*/ 33 w 42"/>
                <a:gd name="T9" fmla="*/ 2 h 7"/>
                <a:gd name="T10" fmla="*/ 30 w 42"/>
                <a:gd name="T11" fmla="*/ 1 h 7"/>
                <a:gd name="T12" fmla="*/ 26 w 42"/>
                <a:gd name="T13" fmla="*/ 0 h 7"/>
                <a:gd name="T14" fmla="*/ 21 w 42"/>
                <a:gd name="T15" fmla="*/ 0 h 7"/>
                <a:gd name="T16" fmla="*/ 17 w 42"/>
                <a:gd name="T17" fmla="*/ 0 h 7"/>
                <a:gd name="T18" fmla="*/ 13 w 42"/>
                <a:gd name="T19" fmla="*/ 1 h 7"/>
                <a:gd name="T20" fmla="*/ 9 w 42"/>
                <a:gd name="T21" fmla="*/ 2 h 7"/>
                <a:gd name="T22" fmla="*/ 6 w 42"/>
                <a:gd name="T23" fmla="*/ 4 h 7"/>
                <a:gd name="T24" fmla="*/ 4 w 42"/>
                <a:gd name="T25" fmla="*/ 5 h 7"/>
                <a:gd name="T26" fmla="*/ 2 w 42"/>
                <a:gd name="T27" fmla="*/ 6 h 7"/>
                <a:gd name="T28" fmla="*/ 0 w 42"/>
                <a:gd name="T29" fmla="*/ 7 h 7"/>
                <a:gd name="T30" fmla="*/ 2 w 42"/>
                <a:gd name="T31" fmla="*/ 7 h 7"/>
                <a:gd name="T32" fmla="*/ 4 w 42"/>
                <a:gd name="T33" fmla="*/ 7 h 7"/>
                <a:gd name="T34" fmla="*/ 7 w 42"/>
                <a:gd name="T35" fmla="*/ 6 h 7"/>
                <a:gd name="T36" fmla="*/ 10 w 42"/>
                <a:gd name="T37" fmla="*/ 6 h 7"/>
                <a:gd name="T38" fmla="*/ 14 w 42"/>
                <a:gd name="T39" fmla="*/ 5 h 7"/>
                <a:gd name="T40" fmla="*/ 18 w 42"/>
                <a:gd name="T41" fmla="*/ 5 h 7"/>
                <a:gd name="T42" fmla="*/ 21 w 42"/>
                <a:gd name="T43" fmla="*/ 5 h 7"/>
                <a:gd name="T44" fmla="*/ 23 w 42"/>
                <a:gd name="T45" fmla="*/ 5 h 7"/>
                <a:gd name="T46" fmla="*/ 25 w 42"/>
                <a:gd name="T47" fmla="*/ 5 h 7"/>
                <a:gd name="T48" fmla="*/ 27 w 42"/>
                <a:gd name="T49" fmla="*/ 5 h 7"/>
                <a:gd name="T50" fmla="*/ 29 w 42"/>
                <a:gd name="T51" fmla="*/ 5 h 7"/>
                <a:gd name="T52" fmla="*/ 32 w 42"/>
                <a:gd name="T53" fmla="*/ 5 h 7"/>
                <a:gd name="T54" fmla="*/ 34 w 42"/>
                <a:gd name="T55" fmla="*/ 6 h 7"/>
                <a:gd name="T56" fmla="*/ 36 w 42"/>
                <a:gd name="T57" fmla="*/ 6 h 7"/>
                <a:gd name="T58" fmla="*/ 38 w 42"/>
                <a:gd name="T59" fmla="*/ 6 h 7"/>
                <a:gd name="T60" fmla="*/ 40 w 42"/>
                <a:gd name="T61" fmla="*/ 7 h 7"/>
                <a:gd name="T62" fmla="*/ 42 w 42"/>
                <a:gd name="T63" fmla="*/ 7 h 7"/>
                <a:gd name="T64" fmla="*/ 42 w 42"/>
                <a:gd name="T6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7">
                  <a:moveTo>
                    <a:pt x="42" y="7"/>
                  </a:moveTo>
                  <a:cubicBezTo>
                    <a:pt x="42" y="7"/>
                    <a:pt x="42" y="7"/>
                    <a:pt x="41" y="6"/>
                  </a:cubicBezTo>
                  <a:cubicBezTo>
                    <a:pt x="40" y="6"/>
                    <a:pt x="40" y="5"/>
                    <a:pt x="39" y="5"/>
                  </a:cubicBezTo>
                  <a:cubicBezTo>
                    <a:pt x="38" y="4"/>
                    <a:pt x="37" y="4"/>
                    <a:pt x="37" y="3"/>
                  </a:cubicBezTo>
                  <a:cubicBezTo>
                    <a:pt x="36" y="3"/>
                    <a:pt x="35" y="2"/>
                    <a:pt x="33" y="2"/>
                  </a:cubicBezTo>
                  <a:cubicBezTo>
                    <a:pt x="32" y="2"/>
                    <a:pt x="31" y="1"/>
                    <a:pt x="30" y="1"/>
                  </a:cubicBezTo>
                  <a:cubicBezTo>
                    <a:pt x="28" y="1"/>
                    <a:pt x="27" y="0"/>
                    <a:pt x="26" y="0"/>
                  </a:cubicBezTo>
                  <a:cubicBezTo>
                    <a:pt x="24" y="0"/>
                    <a:pt x="23" y="0"/>
                    <a:pt x="21" y="0"/>
                  </a:cubicBezTo>
                  <a:cubicBezTo>
                    <a:pt x="20" y="0"/>
                    <a:pt x="19" y="0"/>
                    <a:pt x="17" y="0"/>
                  </a:cubicBezTo>
                  <a:cubicBezTo>
                    <a:pt x="16" y="1"/>
                    <a:pt x="14" y="1"/>
                    <a:pt x="13" y="1"/>
                  </a:cubicBezTo>
                  <a:cubicBezTo>
                    <a:pt x="12" y="1"/>
                    <a:pt x="11" y="2"/>
                    <a:pt x="9" y="2"/>
                  </a:cubicBezTo>
                  <a:cubicBezTo>
                    <a:pt x="8" y="3"/>
                    <a:pt x="7" y="3"/>
                    <a:pt x="6" y="4"/>
                  </a:cubicBezTo>
                  <a:cubicBezTo>
                    <a:pt x="5" y="4"/>
                    <a:pt x="4" y="4"/>
                    <a:pt x="4" y="5"/>
                  </a:cubicBezTo>
                  <a:cubicBezTo>
                    <a:pt x="3" y="5"/>
                    <a:pt x="2" y="6"/>
                    <a:pt x="2" y="6"/>
                  </a:cubicBezTo>
                  <a:cubicBezTo>
                    <a:pt x="1" y="7"/>
                    <a:pt x="0" y="7"/>
                    <a:pt x="0" y="7"/>
                  </a:cubicBezTo>
                  <a:cubicBezTo>
                    <a:pt x="0" y="7"/>
                    <a:pt x="1" y="7"/>
                    <a:pt x="2" y="7"/>
                  </a:cubicBezTo>
                  <a:cubicBezTo>
                    <a:pt x="3" y="7"/>
                    <a:pt x="4" y="7"/>
                    <a:pt x="4" y="7"/>
                  </a:cubicBezTo>
                  <a:cubicBezTo>
                    <a:pt x="5" y="6"/>
                    <a:pt x="6" y="6"/>
                    <a:pt x="7" y="6"/>
                  </a:cubicBezTo>
                  <a:cubicBezTo>
                    <a:pt x="8" y="6"/>
                    <a:pt x="9" y="6"/>
                    <a:pt x="10" y="6"/>
                  </a:cubicBezTo>
                  <a:cubicBezTo>
                    <a:pt x="11" y="6"/>
                    <a:pt x="13" y="5"/>
                    <a:pt x="14" y="5"/>
                  </a:cubicBezTo>
                  <a:cubicBezTo>
                    <a:pt x="15" y="5"/>
                    <a:pt x="16" y="5"/>
                    <a:pt x="18" y="5"/>
                  </a:cubicBezTo>
                  <a:cubicBezTo>
                    <a:pt x="19" y="5"/>
                    <a:pt x="20" y="5"/>
                    <a:pt x="21" y="5"/>
                  </a:cubicBezTo>
                  <a:cubicBezTo>
                    <a:pt x="22" y="5"/>
                    <a:pt x="23" y="5"/>
                    <a:pt x="23" y="5"/>
                  </a:cubicBezTo>
                  <a:cubicBezTo>
                    <a:pt x="24" y="5"/>
                    <a:pt x="25" y="5"/>
                    <a:pt x="25" y="5"/>
                  </a:cubicBezTo>
                  <a:cubicBezTo>
                    <a:pt x="26" y="5"/>
                    <a:pt x="27" y="5"/>
                    <a:pt x="27" y="5"/>
                  </a:cubicBezTo>
                  <a:cubicBezTo>
                    <a:pt x="28" y="5"/>
                    <a:pt x="28" y="5"/>
                    <a:pt x="29" y="5"/>
                  </a:cubicBezTo>
                  <a:cubicBezTo>
                    <a:pt x="30" y="5"/>
                    <a:pt x="31" y="5"/>
                    <a:pt x="32" y="5"/>
                  </a:cubicBezTo>
                  <a:cubicBezTo>
                    <a:pt x="33" y="5"/>
                    <a:pt x="34" y="6"/>
                    <a:pt x="34" y="6"/>
                  </a:cubicBezTo>
                  <a:cubicBezTo>
                    <a:pt x="35" y="6"/>
                    <a:pt x="35" y="6"/>
                    <a:pt x="36" y="6"/>
                  </a:cubicBezTo>
                  <a:cubicBezTo>
                    <a:pt x="37" y="6"/>
                    <a:pt x="38" y="6"/>
                    <a:pt x="38" y="6"/>
                  </a:cubicBezTo>
                  <a:cubicBezTo>
                    <a:pt x="39" y="6"/>
                    <a:pt x="40" y="7"/>
                    <a:pt x="40" y="7"/>
                  </a:cubicBezTo>
                  <a:cubicBezTo>
                    <a:pt x="41" y="7"/>
                    <a:pt x="41" y="7"/>
                    <a:pt x="42" y="7"/>
                  </a:cubicBezTo>
                  <a:cubicBezTo>
                    <a:pt x="42" y="7"/>
                    <a:pt x="42" y="7"/>
                    <a:pt x="42"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3" name="íṩḻíḓe"/>
            <p:cNvSpPr/>
            <p:nvPr/>
          </p:nvSpPr>
          <p:spPr bwMode="auto">
            <a:xfrm>
              <a:off x="6697663" y="2617788"/>
              <a:ext cx="120650" cy="26988"/>
            </a:xfrm>
            <a:custGeom>
              <a:avLst/>
              <a:gdLst>
                <a:gd name="T0" fmla="*/ 0 w 42"/>
                <a:gd name="T1" fmla="*/ 9 h 9"/>
                <a:gd name="T2" fmla="*/ 2 w 42"/>
                <a:gd name="T3" fmla="*/ 8 h 9"/>
                <a:gd name="T4" fmla="*/ 3 w 42"/>
                <a:gd name="T5" fmla="*/ 6 h 9"/>
                <a:gd name="T6" fmla="*/ 6 w 42"/>
                <a:gd name="T7" fmla="*/ 5 h 9"/>
                <a:gd name="T8" fmla="*/ 9 w 42"/>
                <a:gd name="T9" fmla="*/ 3 h 9"/>
                <a:gd name="T10" fmla="*/ 12 w 42"/>
                <a:gd name="T11" fmla="*/ 2 h 9"/>
                <a:gd name="T12" fmla="*/ 16 w 42"/>
                <a:gd name="T13" fmla="*/ 1 h 9"/>
                <a:gd name="T14" fmla="*/ 21 w 42"/>
                <a:gd name="T15" fmla="*/ 0 h 9"/>
                <a:gd name="T16" fmla="*/ 25 w 42"/>
                <a:gd name="T17" fmla="*/ 0 h 9"/>
                <a:gd name="T18" fmla="*/ 29 w 42"/>
                <a:gd name="T19" fmla="*/ 1 h 9"/>
                <a:gd name="T20" fmla="*/ 33 w 42"/>
                <a:gd name="T21" fmla="*/ 1 h 9"/>
                <a:gd name="T22" fmla="*/ 36 w 42"/>
                <a:gd name="T23" fmla="*/ 3 h 9"/>
                <a:gd name="T24" fmla="*/ 39 w 42"/>
                <a:gd name="T25" fmla="*/ 4 h 9"/>
                <a:gd name="T26" fmla="*/ 41 w 42"/>
                <a:gd name="T27" fmla="*/ 5 h 9"/>
                <a:gd name="T28" fmla="*/ 42 w 42"/>
                <a:gd name="T29" fmla="*/ 6 h 9"/>
                <a:gd name="T30" fmla="*/ 40 w 42"/>
                <a:gd name="T31" fmla="*/ 6 h 9"/>
                <a:gd name="T32" fmla="*/ 38 w 42"/>
                <a:gd name="T33" fmla="*/ 5 h 9"/>
                <a:gd name="T34" fmla="*/ 35 w 42"/>
                <a:gd name="T35" fmla="*/ 5 h 9"/>
                <a:gd name="T36" fmla="*/ 32 w 42"/>
                <a:gd name="T37" fmla="*/ 5 h 9"/>
                <a:gd name="T38" fmla="*/ 29 w 42"/>
                <a:gd name="T39" fmla="*/ 5 h 9"/>
                <a:gd name="T40" fmla="*/ 25 w 42"/>
                <a:gd name="T41" fmla="*/ 5 h 9"/>
                <a:gd name="T42" fmla="*/ 21 w 42"/>
                <a:gd name="T43" fmla="*/ 5 h 9"/>
                <a:gd name="T44" fmla="*/ 19 w 42"/>
                <a:gd name="T45" fmla="*/ 5 h 9"/>
                <a:gd name="T46" fmla="*/ 17 w 42"/>
                <a:gd name="T47" fmla="*/ 5 h 9"/>
                <a:gd name="T48" fmla="*/ 15 w 42"/>
                <a:gd name="T49" fmla="*/ 6 h 9"/>
                <a:gd name="T50" fmla="*/ 13 w 42"/>
                <a:gd name="T51" fmla="*/ 6 h 9"/>
                <a:gd name="T52" fmla="*/ 10 w 42"/>
                <a:gd name="T53" fmla="*/ 7 h 9"/>
                <a:gd name="T54" fmla="*/ 8 w 42"/>
                <a:gd name="T55" fmla="*/ 7 h 9"/>
                <a:gd name="T56" fmla="*/ 7 w 42"/>
                <a:gd name="T57" fmla="*/ 7 h 9"/>
                <a:gd name="T58" fmla="*/ 4 w 42"/>
                <a:gd name="T59" fmla="*/ 8 h 9"/>
                <a:gd name="T60" fmla="*/ 2 w 42"/>
                <a:gd name="T61" fmla="*/ 9 h 9"/>
                <a:gd name="T62" fmla="*/ 1 w 42"/>
                <a:gd name="T63" fmla="*/ 9 h 9"/>
                <a:gd name="T64" fmla="*/ 0 w 42"/>
                <a:gd name="T6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9">
                  <a:moveTo>
                    <a:pt x="0" y="9"/>
                  </a:moveTo>
                  <a:cubicBezTo>
                    <a:pt x="0" y="9"/>
                    <a:pt x="1" y="9"/>
                    <a:pt x="2" y="8"/>
                  </a:cubicBezTo>
                  <a:cubicBezTo>
                    <a:pt x="2" y="7"/>
                    <a:pt x="3" y="7"/>
                    <a:pt x="3" y="6"/>
                  </a:cubicBezTo>
                  <a:cubicBezTo>
                    <a:pt x="4" y="6"/>
                    <a:pt x="5" y="5"/>
                    <a:pt x="6" y="5"/>
                  </a:cubicBezTo>
                  <a:cubicBezTo>
                    <a:pt x="7" y="4"/>
                    <a:pt x="8" y="4"/>
                    <a:pt x="9" y="3"/>
                  </a:cubicBezTo>
                  <a:cubicBezTo>
                    <a:pt x="10" y="3"/>
                    <a:pt x="11" y="2"/>
                    <a:pt x="12" y="2"/>
                  </a:cubicBezTo>
                  <a:cubicBezTo>
                    <a:pt x="14" y="1"/>
                    <a:pt x="15" y="1"/>
                    <a:pt x="16" y="1"/>
                  </a:cubicBezTo>
                  <a:cubicBezTo>
                    <a:pt x="18" y="1"/>
                    <a:pt x="19" y="0"/>
                    <a:pt x="21" y="0"/>
                  </a:cubicBezTo>
                  <a:cubicBezTo>
                    <a:pt x="22" y="0"/>
                    <a:pt x="23" y="0"/>
                    <a:pt x="25" y="0"/>
                  </a:cubicBezTo>
                  <a:cubicBezTo>
                    <a:pt x="26" y="0"/>
                    <a:pt x="28" y="1"/>
                    <a:pt x="29" y="1"/>
                  </a:cubicBezTo>
                  <a:cubicBezTo>
                    <a:pt x="30" y="1"/>
                    <a:pt x="32" y="1"/>
                    <a:pt x="33" y="1"/>
                  </a:cubicBezTo>
                  <a:cubicBezTo>
                    <a:pt x="34" y="2"/>
                    <a:pt x="35" y="2"/>
                    <a:pt x="36" y="3"/>
                  </a:cubicBezTo>
                  <a:cubicBezTo>
                    <a:pt x="37" y="3"/>
                    <a:pt x="38" y="3"/>
                    <a:pt x="39" y="4"/>
                  </a:cubicBezTo>
                  <a:cubicBezTo>
                    <a:pt x="39" y="4"/>
                    <a:pt x="40" y="4"/>
                    <a:pt x="41" y="5"/>
                  </a:cubicBezTo>
                  <a:cubicBezTo>
                    <a:pt x="42" y="5"/>
                    <a:pt x="42" y="6"/>
                    <a:pt x="42" y="6"/>
                  </a:cubicBezTo>
                  <a:cubicBezTo>
                    <a:pt x="42" y="6"/>
                    <a:pt x="42" y="6"/>
                    <a:pt x="40" y="6"/>
                  </a:cubicBezTo>
                  <a:cubicBezTo>
                    <a:pt x="40" y="6"/>
                    <a:pt x="39" y="5"/>
                    <a:pt x="38" y="5"/>
                  </a:cubicBezTo>
                  <a:cubicBezTo>
                    <a:pt x="37" y="5"/>
                    <a:pt x="36" y="5"/>
                    <a:pt x="35" y="5"/>
                  </a:cubicBezTo>
                  <a:cubicBezTo>
                    <a:pt x="34" y="5"/>
                    <a:pt x="33" y="5"/>
                    <a:pt x="32" y="5"/>
                  </a:cubicBezTo>
                  <a:cubicBezTo>
                    <a:pt x="31" y="5"/>
                    <a:pt x="30" y="5"/>
                    <a:pt x="29" y="5"/>
                  </a:cubicBezTo>
                  <a:cubicBezTo>
                    <a:pt x="27" y="5"/>
                    <a:pt x="26" y="5"/>
                    <a:pt x="25" y="5"/>
                  </a:cubicBezTo>
                  <a:cubicBezTo>
                    <a:pt x="24" y="5"/>
                    <a:pt x="22" y="5"/>
                    <a:pt x="21" y="5"/>
                  </a:cubicBezTo>
                  <a:cubicBezTo>
                    <a:pt x="20" y="5"/>
                    <a:pt x="20" y="5"/>
                    <a:pt x="19" y="5"/>
                  </a:cubicBezTo>
                  <a:cubicBezTo>
                    <a:pt x="18" y="5"/>
                    <a:pt x="18" y="5"/>
                    <a:pt x="17" y="5"/>
                  </a:cubicBezTo>
                  <a:cubicBezTo>
                    <a:pt x="17" y="6"/>
                    <a:pt x="16" y="6"/>
                    <a:pt x="15" y="6"/>
                  </a:cubicBezTo>
                  <a:cubicBezTo>
                    <a:pt x="15" y="6"/>
                    <a:pt x="14" y="6"/>
                    <a:pt x="13" y="6"/>
                  </a:cubicBezTo>
                  <a:cubicBezTo>
                    <a:pt x="12" y="6"/>
                    <a:pt x="11" y="6"/>
                    <a:pt x="10" y="7"/>
                  </a:cubicBezTo>
                  <a:cubicBezTo>
                    <a:pt x="9" y="7"/>
                    <a:pt x="9" y="7"/>
                    <a:pt x="8" y="7"/>
                  </a:cubicBezTo>
                  <a:cubicBezTo>
                    <a:pt x="8" y="7"/>
                    <a:pt x="7" y="7"/>
                    <a:pt x="7" y="7"/>
                  </a:cubicBezTo>
                  <a:cubicBezTo>
                    <a:pt x="6" y="8"/>
                    <a:pt x="5" y="8"/>
                    <a:pt x="4" y="8"/>
                  </a:cubicBezTo>
                  <a:cubicBezTo>
                    <a:pt x="3" y="8"/>
                    <a:pt x="3" y="8"/>
                    <a:pt x="2" y="9"/>
                  </a:cubicBezTo>
                  <a:cubicBezTo>
                    <a:pt x="2" y="9"/>
                    <a:pt x="1" y="9"/>
                    <a:pt x="1" y="9"/>
                  </a:cubicBezTo>
                  <a:cubicBezTo>
                    <a:pt x="1" y="9"/>
                    <a:pt x="0" y="9"/>
                    <a:pt x="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4" name="íšḷïdé"/>
            <p:cNvSpPr/>
            <p:nvPr/>
          </p:nvSpPr>
          <p:spPr bwMode="auto">
            <a:xfrm>
              <a:off x="6562726" y="2644776"/>
              <a:ext cx="22225" cy="77788"/>
            </a:xfrm>
            <a:custGeom>
              <a:avLst/>
              <a:gdLst>
                <a:gd name="T0" fmla="*/ 8 w 8"/>
                <a:gd name="T1" fmla="*/ 27 h 27"/>
                <a:gd name="T2" fmla="*/ 0 w 8"/>
                <a:gd name="T3" fmla="*/ 0 h 27"/>
                <a:gd name="T4" fmla="*/ 8 w 8"/>
                <a:gd name="T5" fmla="*/ 27 h 27"/>
              </a:gdLst>
              <a:ahLst/>
              <a:cxnLst>
                <a:cxn ang="0">
                  <a:pos x="T0" y="T1"/>
                </a:cxn>
                <a:cxn ang="0">
                  <a:pos x="T2" y="T3"/>
                </a:cxn>
                <a:cxn ang="0">
                  <a:pos x="T4" y="T5"/>
                </a:cxn>
              </a:cxnLst>
              <a:rect l="0" t="0" r="r" b="b"/>
              <a:pathLst>
                <a:path w="8" h="27">
                  <a:moveTo>
                    <a:pt x="8" y="27"/>
                  </a:moveTo>
                  <a:cubicBezTo>
                    <a:pt x="8" y="27"/>
                    <a:pt x="4" y="15"/>
                    <a:pt x="0" y="0"/>
                  </a:cubicBezTo>
                  <a:cubicBezTo>
                    <a:pt x="4" y="16"/>
                    <a:pt x="8" y="27"/>
                    <a:pt x="8" y="27"/>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5" name="ïšḻiḍè"/>
            <p:cNvSpPr/>
            <p:nvPr/>
          </p:nvSpPr>
          <p:spPr bwMode="auto">
            <a:xfrm>
              <a:off x="6415088" y="2238376"/>
              <a:ext cx="798513" cy="601663"/>
            </a:xfrm>
            <a:custGeom>
              <a:avLst/>
              <a:gdLst>
                <a:gd name="T0" fmla="*/ 71 w 277"/>
                <a:gd name="T1" fmla="*/ 209 h 209"/>
                <a:gd name="T2" fmla="*/ 48 w 277"/>
                <a:gd name="T3" fmla="*/ 162 h 209"/>
                <a:gd name="T4" fmla="*/ 56 w 277"/>
                <a:gd name="T5" fmla="*/ 83 h 209"/>
                <a:gd name="T6" fmla="*/ 160 w 277"/>
                <a:gd name="T7" fmla="*/ 8 h 209"/>
                <a:gd name="T8" fmla="*/ 225 w 277"/>
                <a:gd name="T9" fmla="*/ 92 h 209"/>
                <a:gd name="T10" fmla="*/ 162 w 277"/>
                <a:gd name="T11" fmla="*/ 92 h 209"/>
                <a:gd name="T12" fmla="*/ 181 w 277"/>
                <a:gd name="T13" fmla="*/ 98 h 209"/>
                <a:gd name="T14" fmla="*/ 145 w 277"/>
                <a:gd name="T15" fmla="*/ 124 h 209"/>
                <a:gd name="T16" fmla="*/ 79 w 277"/>
                <a:gd name="T17" fmla="*/ 125 h 209"/>
                <a:gd name="T18" fmla="*/ 81 w 277"/>
                <a:gd name="T19" fmla="*/ 156 h 209"/>
                <a:gd name="T20" fmla="*/ 70 w 277"/>
                <a:gd name="T21" fmla="*/ 193 h 209"/>
                <a:gd name="T22" fmla="*/ 67 w 277"/>
                <a:gd name="T23" fmla="*/ 20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7" h="209">
                  <a:moveTo>
                    <a:pt x="71" y="209"/>
                  </a:moveTo>
                  <a:cubicBezTo>
                    <a:pt x="71" y="209"/>
                    <a:pt x="63" y="189"/>
                    <a:pt x="48" y="162"/>
                  </a:cubicBezTo>
                  <a:cubicBezTo>
                    <a:pt x="0" y="76"/>
                    <a:pt x="56" y="83"/>
                    <a:pt x="56" y="83"/>
                  </a:cubicBezTo>
                  <a:cubicBezTo>
                    <a:pt x="56" y="83"/>
                    <a:pt x="72" y="16"/>
                    <a:pt x="160" y="8"/>
                  </a:cubicBezTo>
                  <a:cubicBezTo>
                    <a:pt x="248" y="0"/>
                    <a:pt x="277" y="70"/>
                    <a:pt x="225" y="92"/>
                  </a:cubicBezTo>
                  <a:cubicBezTo>
                    <a:pt x="199" y="104"/>
                    <a:pt x="162" y="92"/>
                    <a:pt x="162" y="92"/>
                  </a:cubicBezTo>
                  <a:cubicBezTo>
                    <a:pt x="162" y="92"/>
                    <a:pt x="167" y="90"/>
                    <a:pt x="181" y="98"/>
                  </a:cubicBezTo>
                  <a:cubicBezTo>
                    <a:pt x="196" y="106"/>
                    <a:pt x="185" y="114"/>
                    <a:pt x="145" y="124"/>
                  </a:cubicBezTo>
                  <a:cubicBezTo>
                    <a:pt x="106" y="134"/>
                    <a:pt x="79" y="125"/>
                    <a:pt x="79" y="125"/>
                  </a:cubicBezTo>
                  <a:cubicBezTo>
                    <a:pt x="79" y="125"/>
                    <a:pt x="83" y="137"/>
                    <a:pt x="81" y="156"/>
                  </a:cubicBezTo>
                  <a:cubicBezTo>
                    <a:pt x="80" y="169"/>
                    <a:pt x="74" y="185"/>
                    <a:pt x="70" y="193"/>
                  </a:cubicBezTo>
                  <a:cubicBezTo>
                    <a:pt x="68" y="197"/>
                    <a:pt x="67" y="200"/>
                    <a:pt x="67" y="200"/>
                  </a:cubicBezTo>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6" name="ïṥlíḓe"/>
            <p:cNvSpPr/>
            <p:nvPr/>
          </p:nvSpPr>
          <p:spPr bwMode="auto">
            <a:xfrm>
              <a:off x="6605588" y="2727326"/>
              <a:ext cx="552450" cy="346075"/>
            </a:xfrm>
            <a:custGeom>
              <a:avLst/>
              <a:gdLst>
                <a:gd name="T0" fmla="*/ 0 w 192"/>
                <a:gd name="T1" fmla="*/ 22 h 120"/>
                <a:gd name="T2" fmla="*/ 49 w 192"/>
                <a:gd name="T3" fmla="*/ 82 h 120"/>
                <a:gd name="T4" fmla="*/ 112 w 192"/>
                <a:gd name="T5" fmla="*/ 90 h 120"/>
                <a:gd name="T6" fmla="*/ 167 w 192"/>
                <a:gd name="T7" fmla="*/ 61 h 120"/>
                <a:gd name="T8" fmla="*/ 191 w 192"/>
                <a:gd name="T9" fmla="*/ 0 h 120"/>
                <a:gd name="T10" fmla="*/ 184 w 192"/>
                <a:gd name="T11" fmla="*/ 72 h 120"/>
                <a:gd name="T12" fmla="*/ 109 w 192"/>
                <a:gd name="T13" fmla="*/ 112 h 120"/>
                <a:gd name="T14" fmla="*/ 30 w 192"/>
                <a:gd name="T15" fmla="*/ 93 h 120"/>
                <a:gd name="T16" fmla="*/ 0 w 192"/>
                <a:gd name="T17" fmla="*/ 2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20">
                  <a:moveTo>
                    <a:pt x="0" y="22"/>
                  </a:moveTo>
                  <a:cubicBezTo>
                    <a:pt x="0" y="22"/>
                    <a:pt x="25" y="68"/>
                    <a:pt x="49" y="82"/>
                  </a:cubicBezTo>
                  <a:cubicBezTo>
                    <a:pt x="70" y="94"/>
                    <a:pt x="94" y="95"/>
                    <a:pt x="112" y="90"/>
                  </a:cubicBezTo>
                  <a:cubicBezTo>
                    <a:pt x="131" y="86"/>
                    <a:pt x="149" y="80"/>
                    <a:pt x="167" y="61"/>
                  </a:cubicBezTo>
                  <a:cubicBezTo>
                    <a:pt x="181" y="47"/>
                    <a:pt x="191" y="0"/>
                    <a:pt x="191" y="0"/>
                  </a:cubicBezTo>
                  <a:cubicBezTo>
                    <a:pt x="191" y="0"/>
                    <a:pt x="192" y="56"/>
                    <a:pt x="184" y="72"/>
                  </a:cubicBezTo>
                  <a:cubicBezTo>
                    <a:pt x="176" y="88"/>
                    <a:pt x="164" y="105"/>
                    <a:pt x="109" y="112"/>
                  </a:cubicBezTo>
                  <a:cubicBezTo>
                    <a:pt x="53" y="120"/>
                    <a:pt x="39" y="106"/>
                    <a:pt x="30" y="93"/>
                  </a:cubicBezTo>
                  <a:cubicBezTo>
                    <a:pt x="22" y="80"/>
                    <a:pt x="0" y="22"/>
                    <a:pt x="0" y="22"/>
                  </a:cubicBezTo>
                  <a:close/>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7" name="işļíḓe"/>
            <p:cNvSpPr/>
            <p:nvPr/>
          </p:nvSpPr>
          <p:spPr bwMode="auto">
            <a:xfrm>
              <a:off x="6881813" y="2800351"/>
              <a:ext cx="155575" cy="177800"/>
            </a:xfrm>
            <a:custGeom>
              <a:avLst/>
              <a:gdLst>
                <a:gd name="T0" fmla="*/ 17 w 54"/>
                <a:gd name="T1" fmla="*/ 6 h 62"/>
                <a:gd name="T2" fmla="*/ 38 w 54"/>
                <a:gd name="T3" fmla="*/ 2 h 62"/>
                <a:gd name="T4" fmla="*/ 53 w 54"/>
                <a:gd name="T5" fmla="*/ 12 h 62"/>
                <a:gd name="T6" fmla="*/ 46 w 54"/>
                <a:gd name="T7" fmla="*/ 59 h 62"/>
                <a:gd name="T8" fmla="*/ 29 w 54"/>
                <a:gd name="T9" fmla="*/ 62 h 62"/>
                <a:gd name="T10" fmla="*/ 41 w 54"/>
                <a:gd name="T11" fmla="*/ 15 h 62"/>
                <a:gd name="T12" fmla="*/ 12 w 54"/>
                <a:gd name="T13" fmla="*/ 16 h 62"/>
                <a:gd name="T14" fmla="*/ 0 w 54"/>
                <a:gd name="T15" fmla="*/ 16 h 62"/>
                <a:gd name="T16" fmla="*/ 5 w 54"/>
                <a:gd name="T17" fmla="*/ 7 h 62"/>
                <a:gd name="T18" fmla="*/ 17 w 54"/>
                <a:gd name="T19" fmla="*/ 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62">
                  <a:moveTo>
                    <a:pt x="17" y="6"/>
                  </a:moveTo>
                  <a:cubicBezTo>
                    <a:pt x="17" y="6"/>
                    <a:pt x="30" y="3"/>
                    <a:pt x="38" y="2"/>
                  </a:cubicBezTo>
                  <a:cubicBezTo>
                    <a:pt x="47" y="0"/>
                    <a:pt x="53" y="4"/>
                    <a:pt x="53" y="12"/>
                  </a:cubicBezTo>
                  <a:cubicBezTo>
                    <a:pt x="54" y="20"/>
                    <a:pt x="46" y="59"/>
                    <a:pt x="46" y="59"/>
                  </a:cubicBezTo>
                  <a:cubicBezTo>
                    <a:pt x="29" y="62"/>
                    <a:pt x="29" y="62"/>
                    <a:pt x="29" y="62"/>
                  </a:cubicBezTo>
                  <a:cubicBezTo>
                    <a:pt x="29" y="62"/>
                    <a:pt x="44" y="22"/>
                    <a:pt x="41" y="15"/>
                  </a:cubicBezTo>
                  <a:cubicBezTo>
                    <a:pt x="38" y="8"/>
                    <a:pt x="19" y="16"/>
                    <a:pt x="12" y="16"/>
                  </a:cubicBezTo>
                  <a:cubicBezTo>
                    <a:pt x="0" y="16"/>
                    <a:pt x="0" y="16"/>
                    <a:pt x="0" y="16"/>
                  </a:cubicBezTo>
                  <a:cubicBezTo>
                    <a:pt x="5" y="7"/>
                    <a:pt x="5" y="7"/>
                    <a:pt x="5" y="7"/>
                  </a:cubicBezTo>
                  <a:lnTo>
                    <a:pt x="17" y="6"/>
                  </a:lnTo>
                  <a:close/>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8" name="ïŝḷîḍê"/>
            <p:cNvSpPr/>
            <p:nvPr/>
          </p:nvSpPr>
          <p:spPr bwMode="auto">
            <a:xfrm>
              <a:off x="6754813" y="2790826"/>
              <a:ext cx="161925" cy="201613"/>
            </a:xfrm>
            <a:custGeom>
              <a:avLst/>
              <a:gdLst>
                <a:gd name="T0" fmla="*/ 40 w 56"/>
                <a:gd name="T1" fmla="*/ 8 h 70"/>
                <a:gd name="T2" fmla="*/ 19 w 56"/>
                <a:gd name="T3" fmla="*/ 2 h 70"/>
                <a:gd name="T4" fmla="*/ 3 w 56"/>
                <a:gd name="T5" fmla="*/ 11 h 70"/>
                <a:gd name="T6" fmla="*/ 0 w 56"/>
                <a:gd name="T7" fmla="*/ 64 h 70"/>
                <a:gd name="T8" fmla="*/ 13 w 56"/>
                <a:gd name="T9" fmla="*/ 70 h 70"/>
                <a:gd name="T10" fmla="*/ 15 w 56"/>
                <a:gd name="T11" fmla="*/ 15 h 70"/>
                <a:gd name="T12" fmla="*/ 44 w 56"/>
                <a:gd name="T13" fmla="*/ 19 h 70"/>
                <a:gd name="T14" fmla="*/ 51 w 56"/>
                <a:gd name="T15" fmla="*/ 19 h 70"/>
                <a:gd name="T16" fmla="*/ 51 w 56"/>
                <a:gd name="T17" fmla="*/ 10 h 70"/>
                <a:gd name="T18" fmla="*/ 40 w 56"/>
                <a:gd name="T19" fmla="*/ 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70">
                  <a:moveTo>
                    <a:pt x="40" y="8"/>
                  </a:moveTo>
                  <a:cubicBezTo>
                    <a:pt x="40" y="8"/>
                    <a:pt x="27" y="5"/>
                    <a:pt x="19" y="2"/>
                  </a:cubicBezTo>
                  <a:cubicBezTo>
                    <a:pt x="11" y="0"/>
                    <a:pt x="5" y="3"/>
                    <a:pt x="3" y="11"/>
                  </a:cubicBezTo>
                  <a:cubicBezTo>
                    <a:pt x="2" y="19"/>
                    <a:pt x="0" y="64"/>
                    <a:pt x="0" y="64"/>
                  </a:cubicBezTo>
                  <a:cubicBezTo>
                    <a:pt x="13" y="70"/>
                    <a:pt x="13" y="70"/>
                    <a:pt x="13" y="70"/>
                  </a:cubicBezTo>
                  <a:cubicBezTo>
                    <a:pt x="13" y="70"/>
                    <a:pt x="11" y="22"/>
                    <a:pt x="15" y="15"/>
                  </a:cubicBezTo>
                  <a:cubicBezTo>
                    <a:pt x="19" y="8"/>
                    <a:pt x="38" y="19"/>
                    <a:pt x="44" y="19"/>
                  </a:cubicBezTo>
                  <a:cubicBezTo>
                    <a:pt x="56" y="19"/>
                    <a:pt x="51" y="19"/>
                    <a:pt x="51" y="19"/>
                  </a:cubicBezTo>
                  <a:cubicBezTo>
                    <a:pt x="51" y="10"/>
                    <a:pt x="51" y="10"/>
                    <a:pt x="51" y="10"/>
                  </a:cubicBezTo>
                  <a:lnTo>
                    <a:pt x="40" y="8"/>
                  </a:lnTo>
                  <a:close/>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9" name="îŝḻíḋè"/>
            <p:cNvSpPr/>
            <p:nvPr/>
          </p:nvSpPr>
          <p:spPr bwMode="auto">
            <a:xfrm>
              <a:off x="6988176" y="28225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0" name="išliḋé"/>
            <p:cNvSpPr/>
            <p:nvPr/>
          </p:nvSpPr>
          <p:spPr bwMode="auto">
            <a:xfrm>
              <a:off x="6988176" y="28225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1" name="îṧ1iḍê"/>
            <p:cNvSpPr/>
            <p:nvPr/>
          </p:nvSpPr>
          <p:spPr bwMode="auto">
            <a:xfrm>
              <a:off x="6446838" y="2141538"/>
              <a:ext cx="722313" cy="442913"/>
            </a:xfrm>
            <a:custGeom>
              <a:avLst/>
              <a:gdLst>
                <a:gd name="T0" fmla="*/ 11 w 251"/>
                <a:gd name="T1" fmla="*/ 154 h 154"/>
                <a:gd name="T2" fmla="*/ 251 w 251"/>
                <a:gd name="T3" fmla="*/ 102 h 154"/>
                <a:gd name="T4" fmla="*/ 250 w 251"/>
                <a:gd name="T5" fmla="*/ 97 h 154"/>
                <a:gd name="T6" fmla="*/ 199 w 251"/>
                <a:gd name="T7" fmla="*/ 21 h 154"/>
                <a:gd name="T8" fmla="*/ 129 w 251"/>
                <a:gd name="T9" fmla="*/ 0 h 154"/>
                <a:gd name="T10" fmla="*/ 109 w 251"/>
                <a:gd name="T11" fmla="*/ 2 h 154"/>
                <a:gd name="T12" fmla="*/ 89 w 251"/>
                <a:gd name="T13" fmla="*/ 8 h 154"/>
                <a:gd name="T14" fmla="*/ 9 w 251"/>
                <a:gd name="T15" fmla="*/ 142 h 154"/>
                <a:gd name="T16" fmla="*/ 11 w 251"/>
                <a:gd name="T17"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 h="154">
                  <a:moveTo>
                    <a:pt x="11" y="154"/>
                  </a:moveTo>
                  <a:cubicBezTo>
                    <a:pt x="251" y="102"/>
                    <a:pt x="251" y="102"/>
                    <a:pt x="251" y="102"/>
                  </a:cubicBezTo>
                  <a:cubicBezTo>
                    <a:pt x="250" y="97"/>
                    <a:pt x="250" y="97"/>
                    <a:pt x="250" y="97"/>
                  </a:cubicBezTo>
                  <a:cubicBezTo>
                    <a:pt x="243" y="65"/>
                    <a:pt x="224" y="38"/>
                    <a:pt x="199" y="21"/>
                  </a:cubicBezTo>
                  <a:cubicBezTo>
                    <a:pt x="179" y="8"/>
                    <a:pt x="154" y="0"/>
                    <a:pt x="129" y="0"/>
                  </a:cubicBezTo>
                  <a:cubicBezTo>
                    <a:pt x="122" y="0"/>
                    <a:pt x="116" y="1"/>
                    <a:pt x="109" y="2"/>
                  </a:cubicBezTo>
                  <a:cubicBezTo>
                    <a:pt x="102" y="3"/>
                    <a:pt x="95" y="5"/>
                    <a:pt x="89" y="8"/>
                  </a:cubicBezTo>
                  <a:cubicBezTo>
                    <a:pt x="35" y="27"/>
                    <a:pt x="0" y="83"/>
                    <a:pt x="9" y="142"/>
                  </a:cubicBezTo>
                  <a:lnTo>
                    <a:pt x="11" y="154"/>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2" name="íşḷïdê"/>
            <p:cNvSpPr/>
            <p:nvPr/>
          </p:nvSpPr>
          <p:spPr bwMode="auto">
            <a:xfrm>
              <a:off x="6570663" y="2420938"/>
              <a:ext cx="890588" cy="142875"/>
            </a:xfrm>
            <a:custGeom>
              <a:avLst/>
              <a:gdLst>
                <a:gd name="T0" fmla="*/ 207 w 309"/>
                <a:gd name="T1" fmla="*/ 0 h 50"/>
                <a:gd name="T2" fmla="*/ 0 w 309"/>
                <a:gd name="T3" fmla="*/ 50 h 50"/>
                <a:gd name="T4" fmla="*/ 187 w 309"/>
                <a:gd name="T5" fmla="*/ 31 h 50"/>
                <a:gd name="T6" fmla="*/ 207 w 309"/>
                <a:gd name="T7" fmla="*/ 0 h 50"/>
              </a:gdLst>
              <a:ahLst/>
              <a:cxnLst>
                <a:cxn ang="0">
                  <a:pos x="T0" y="T1"/>
                </a:cxn>
                <a:cxn ang="0">
                  <a:pos x="T2" y="T3"/>
                </a:cxn>
                <a:cxn ang="0">
                  <a:pos x="T4" y="T5"/>
                </a:cxn>
                <a:cxn ang="0">
                  <a:pos x="T6" y="T7"/>
                </a:cxn>
              </a:cxnLst>
              <a:rect l="0" t="0" r="r" b="b"/>
              <a:pathLst>
                <a:path w="309" h="50">
                  <a:moveTo>
                    <a:pt x="207" y="0"/>
                  </a:moveTo>
                  <a:cubicBezTo>
                    <a:pt x="0" y="50"/>
                    <a:pt x="0" y="50"/>
                    <a:pt x="0" y="50"/>
                  </a:cubicBezTo>
                  <a:cubicBezTo>
                    <a:pt x="0" y="50"/>
                    <a:pt x="127" y="44"/>
                    <a:pt x="187" y="31"/>
                  </a:cubicBezTo>
                  <a:cubicBezTo>
                    <a:pt x="309" y="6"/>
                    <a:pt x="207" y="0"/>
                    <a:pt x="207" y="0"/>
                  </a:cubicBezTo>
                  <a:close/>
                </a:path>
              </a:pathLst>
            </a:custGeom>
            <a:solidFill>
              <a:srgbClr val="BE92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3" name="îş1îďè"/>
            <p:cNvSpPr/>
            <p:nvPr/>
          </p:nvSpPr>
          <p:spPr bwMode="auto">
            <a:xfrm>
              <a:off x="6704013" y="2141538"/>
              <a:ext cx="301625" cy="361950"/>
            </a:xfrm>
            <a:custGeom>
              <a:avLst/>
              <a:gdLst>
                <a:gd name="T0" fmla="*/ 0 w 105"/>
                <a:gd name="T1" fmla="*/ 8 h 126"/>
                <a:gd name="T2" fmla="*/ 36 w 105"/>
                <a:gd name="T3" fmla="*/ 30 h 126"/>
                <a:gd name="T4" fmla="*/ 72 w 105"/>
                <a:gd name="T5" fmla="*/ 122 h 126"/>
                <a:gd name="T6" fmla="*/ 62 w 105"/>
                <a:gd name="T7" fmla="*/ 126 h 126"/>
                <a:gd name="T8" fmla="*/ 72 w 105"/>
                <a:gd name="T9" fmla="*/ 122 h 126"/>
                <a:gd name="T10" fmla="*/ 105 w 105"/>
                <a:gd name="T11" fmla="*/ 109 h 126"/>
                <a:gd name="T12" fmla="*/ 87 w 105"/>
                <a:gd name="T13" fmla="*/ 53 h 126"/>
                <a:gd name="T14" fmla="*/ 40 w 105"/>
                <a:gd name="T15" fmla="*/ 0 h 126"/>
                <a:gd name="T16" fmla="*/ 40 w 105"/>
                <a:gd name="T17" fmla="*/ 0 h 126"/>
                <a:gd name="T18" fmla="*/ 20 w 105"/>
                <a:gd name="T19" fmla="*/ 2 h 126"/>
                <a:gd name="T20" fmla="*/ 0 w 105"/>
                <a:gd name="T21" fmla="*/ 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26">
                  <a:moveTo>
                    <a:pt x="0" y="8"/>
                  </a:moveTo>
                  <a:cubicBezTo>
                    <a:pt x="9" y="8"/>
                    <a:pt x="22" y="14"/>
                    <a:pt x="36" y="30"/>
                  </a:cubicBezTo>
                  <a:cubicBezTo>
                    <a:pt x="64" y="62"/>
                    <a:pt x="70" y="111"/>
                    <a:pt x="72" y="122"/>
                  </a:cubicBezTo>
                  <a:cubicBezTo>
                    <a:pt x="72" y="123"/>
                    <a:pt x="62" y="126"/>
                    <a:pt x="62" y="126"/>
                  </a:cubicBezTo>
                  <a:cubicBezTo>
                    <a:pt x="72" y="122"/>
                    <a:pt x="72" y="122"/>
                    <a:pt x="72" y="122"/>
                  </a:cubicBezTo>
                  <a:cubicBezTo>
                    <a:pt x="105" y="109"/>
                    <a:pt x="105" y="109"/>
                    <a:pt x="105" y="109"/>
                  </a:cubicBezTo>
                  <a:cubicBezTo>
                    <a:pt x="105" y="109"/>
                    <a:pt x="101" y="85"/>
                    <a:pt x="87" y="53"/>
                  </a:cubicBezTo>
                  <a:cubicBezTo>
                    <a:pt x="74" y="21"/>
                    <a:pt x="40" y="0"/>
                    <a:pt x="40" y="0"/>
                  </a:cubicBezTo>
                  <a:cubicBezTo>
                    <a:pt x="40" y="0"/>
                    <a:pt x="40" y="0"/>
                    <a:pt x="40" y="0"/>
                  </a:cubicBezTo>
                  <a:cubicBezTo>
                    <a:pt x="33" y="0"/>
                    <a:pt x="27" y="1"/>
                    <a:pt x="20" y="2"/>
                  </a:cubicBezTo>
                  <a:cubicBezTo>
                    <a:pt x="13" y="3"/>
                    <a:pt x="6" y="5"/>
                    <a:pt x="0" y="8"/>
                  </a:cubicBezTo>
                  <a:close/>
                </a:path>
              </a:pathLst>
            </a:custGeom>
            <a:solidFill>
              <a:srgbClr val="BE92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4" name="ïṩļïḍé"/>
            <p:cNvSpPr/>
            <p:nvPr/>
          </p:nvSpPr>
          <p:spPr bwMode="auto">
            <a:xfrm>
              <a:off x="6357938" y="3109913"/>
              <a:ext cx="212725" cy="396875"/>
            </a:xfrm>
            <a:custGeom>
              <a:avLst/>
              <a:gdLst>
                <a:gd name="T0" fmla="*/ 0 w 74"/>
                <a:gd name="T1" fmla="*/ 138 h 138"/>
                <a:gd name="T2" fmla="*/ 74 w 74"/>
                <a:gd name="T3" fmla="*/ 138 h 138"/>
                <a:gd name="T4" fmla="*/ 74 w 74"/>
                <a:gd name="T5" fmla="*/ 0 h 138"/>
                <a:gd name="T6" fmla="*/ 74 w 74"/>
                <a:gd name="T7" fmla="*/ 0 h 138"/>
                <a:gd name="T8" fmla="*/ 0 w 74"/>
                <a:gd name="T9" fmla="*/ 74 h 138"/>
                <a:gd name="T10" fmla="*/ 0 w 74"/>
                <a:gd name="T11" fmla="*/ 138 h 138"/>
              </a:gdLst>
              <a:ahLst/>
              <a:cxnLst>
                <a:cxn ang="0">
                  <a:pos x="T0" y="T1"/>
                </a:cxn>
                <a:cxn ang="0">
                  <a:pos x="T2" y="T3"/>
                </a:cxn>
                <a:cxn ang="0">
                  <a:pos x="T4" y="T5"/>
                </a:cxn>
                <a:cxn ang="0">
                  <a:pos x="T6" y="T7"/>
                </a:cxn>
                <a:cxn ang="0">
                  <a:pos x="T8" y="T9"/>
                </a:cxn>
                <a:cxn ang="0">
                  <a:pos x="T10" y="T11"/>
                </a:cxn>
              </a:cxnLst>
              <a:rect l="0" t="0" r="r" b="b"/>
              <a:pathLst>
                <a:path w="74" h="138">
                  <a:moveTo>
                    <a:pt x="0" y="138"/>
                  </a:moveTo>
                  <a:cubicBezTo>
                    <a:pt x="74" y="138"/>
                    <a:pt x="74" y="138"/>
                    <a:pt x="74" y="138"/>
                  </a:cubicBezTo>
                  <a:cubicBezTo>
                    <a:pt x="74" y="0"/>
                    <a:pt x="74" y="0"/>
                    <a:pt x="74" y="0"/>
                  </a:cubicBezTo>
                  <a:cubicBezTo>
                    <a:pt x="74" y="0"/>
                    <a:pt x="74" y="0"/>
                    <a:pt x="74" y="0"/>
                  </a:cubicBezTo>
                  <a:cubicBezTo>
                    <a:pt x="33" y="0"/>
                    <a:pt x="0" y="33"/>
                    <a:pt x="0" y="74"/>
                  </a:cubicBezTo>
                  <a:lnTo>
                    <a:pt x="0" y="138"/>
                  </a:lnTo>
                  <a:close/>
                </a:path>
              </a:pathLst>
            </a:custGeom>
            <a:solidFill>
              <a:srgbClr val="EFEE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5" name="îṩlïḋê"/>
            <p:cNvSpPr/>
            <p:nvPr/>
          </p:nvSpPr>
          <p:spPr bwMode="auto">
            <a:xfrm>
              <a:off x="7267576" y="3109913"/>
              <a:ext cx="209550" cy="396875"/>
            </a:xfrm>
            <a:custGeom>
              <a:avLst/>
              <a:gdLst>
                <a:gd name="T0" fmla="*/ 73 w 73"/>
                <a:gd name="T1" fmla="*/ 138 h 138"/>
                <a:gd name="T2" fmla="*/ 0 w 73"/>
                <a:gd name="T3" fmla="*/ 138 h 138"/>
                <a:gd name="T4" fmla="*/ 0 w 73"/>
                <a:gd name="T5" fmla="*/ 0 h 138"/>
                <a:gd name="T6" fmla="*/ 0 w 73"/>
                <a:gd name="T7" fmla="*/ 0 h 138"/>
                <a:gd name="T8" fmla="*/ 73 w 73"/>
                <a:gd name="T9" fmla="*/ 74 h 138"/>
                <a:gd name="T10" fmla="*/ 73 w 73"/>
                <a:gd name="T11" fmla="*/ 138 h 138"/>
              </a:gdLst>
              <a:ahLst/>
              <a:cxnLst>
                <a:cxn ang="0">
                  <a:pos x="T0" y="T1"/>
                </a:cxn>
                <a:cxn ang="0">
                  <a:pos x="T2" y="T3"/>
                </a:cxn>
                <a:cxn ang="0">
                  <a:pos x="T4" y="T5"/>
                </a:cxn>
                <a:cxn ang="0">
                  <a:pos x="T6" y="T7"/>
                </a:cxn>
                <a:cxn ang="0">
                  <a:pos x="T8" y="T9"/>
                </a:cxn>
                <a:cxn ang="0">
                  <a:pos x="T10" y="T11"/>
                </a:cxn>
              </a:cxnLst>
              <a:rect l="0" t="0" r="r" b="b"/>
              <a:pathLst>
                <a:path w="73" h="138">
                  <a:moveTo>
                    <a:pt x="73" y="138"/>
                  </a:moveTo>
                  <a:cubicBezTo>
                    <a:pt x="0" y="138"/>
                    <a:pt x="0" y="138"/>
                    <a:pt x="0" y="138"/>
                  </a:cubicBezTo>
                  <a:cubicBezTo>
                    <a:pt x="0" y="0"/>
                    <a:pt x="0" y="0"/>
                    <a:pt x="0" y="0"/>
                  </a:cubicBezTo>
                  <a:cubicBezTo>
                    <a:pt x="0" y="0"/>
                    <a:pt x="0" y="0"/>
                    <a:pt x="0" y="0"/>
                  </a:cubicBezTo>
                  <a:cubicBezTo>
                    <a:pt x="40" y="0"/>
                    <a:pt x="73" y="33"/>
                    <a:pt x="73" y="74"/>
                  </a:cubicBezTo>
                  <a:lnTo>
                    <a:pt x="73" y="138"/>
                  </a:lnTo>
                  <a:close/>
                </a:path>
              </a:pathLst>
            </a:custGeom>
            <a:solidFill>
              <a:srgbClr val="EFEE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6" name="ïşḷïḑê"/>
            <p:cNvSpPr/>
            <p:nvPr/>
          </p:nvSpPr>
          <p:spPr bwMode="auto">
            <a:xfrm>
              <a:off x="5819776" y="3286126"/>
              <a:ext cx="1301750" cy="979488"/>
            </a:xfrm>
            <a:custGeom>
              <a:avLst/>
              <a:gdLst>
                <a:gd name="T0" fmla="*/ 707 w 820"/>
                <a:gd name="T1" fmla="*/ 617 h 617"/>
                <a:gd name="T2" fmla="*/ 111 w 820"/>
                <a:gd name="T3" fmla="*/ 617 h 617"/>
                <a:gd name="T4" fmla="*/ 0 w 820"/>
                <a:gd name="T5" fmla="*/ 0 h 617"/>
                <a:gd name="T6" fmla="*/ 820 w 820"/>
                <a:gd name="T7" fmla="*/ 0 h 617"/>
                <a:gd name="T8" fmla="*/ 707 w 820"/>
                <a:gd name="T9" fmla="*/ 617 h 617"/>
              </a:gdLst>
              <a:ahLst/>
              <a:cxnLst>
                <a:cxn ang="0">
                  <a:pos x="T0" y="T1"/>
                </a:cxn>
                <a:cxn ang="0">
                  <a:pos x="T2" y="T3"/>
                </a:cxn>
                <a:cxn ang="0">
                  <a:pos x="T4" y="T5"/>
                </a:cxn>
                <a:cxn ang="0">
                  <a:pos x="T6" y="T7"/>
                </a:cxn>
                <a:cxn ang="0">
                  <a:pos x="T8" y="T9"/>
                </a:cxn>
              </a:cxnLst>
              <a:rect l="0" t="0" r="r" b="b"/>
              <a:pathLst>
                <a:path w="820" h="617">
                  <a:moveTo>
                    <a:pt x="707" y="617"/>
                  </a:moveTo>
                  <a:lnTo>
                    <a:pt x="111" y="617"/>
                  </a:lnTo>
                  <a:lnTo>
                    <a:pt x="0" y="0"/>
                  </a:lnTo>
                  <a:lnTo>
                    <a:pt x="820" y="0"/>
                  </a:lnTo>
                  <a:lnTo>
                    <a:pt x="707" y="617"/>
                  </a:ln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7" name="išlïdè"/>
            <p:cNvSpPr/>
            <p:nvPr/>
          </p:nvSpPr>
          <p:spPr bwMode="auto">
            <a:xfrm>
              <a:off x="5964238" y="3392488"/>
              <a:ext cx="1012825" cy="763588"/>
            </a:xfrm>
            <a:custGeom>
              <a:avLst/>
              <a:gdLst>
                <a:gd name="T0" fmla="*/ 551 w 638"/>
                <a:gd name="T1" fmla="*/ 481 h 481"/>
                <a:gd name="T2" fmla="*/ 87 w 638"/>
                <a:gd name="T3" fmla="*/ 481 h 481"/>
                <a:gd name="T4" fmla="*/ 0 w 638"/>
                <a:gd name="T5" fmla="*/ 0 h 481"/>
                <a:gd name="T6" fmla="*/ 638 w 638"/>
                <a:gd name="T7" fmla="*/ 0 h 481"/>
                <a:gd name="T8" fmla="*/ 551 w 638"/>
                <a:gd name="T9" fmla="*/ 481 h 481"/>
              </a:gdLst>
              <a:ahLst/>
              <a:cxnLst>
                <a:cxn ang="0">
                  <a:pos x="T0" y="T1"/>
                </a:cxn>
                <a:cxn ang="0">
                  <a:pos x="T2" y="T3"/>
                </a:cxn>
                <a:cxn ang="0">
                  <a:pos x="T4" y="T5"/>
                </a:cxn>
                <a:cxn ang="0">
                  <a:pos x="T6" y="T7"/>
                </a:cxn>
                <a:cxn ang="0">
                  <a:pos x="T8" y="T9"/>
                </a:cxn>
              </a:cxnLst>
              <a:rect l="0" t="0" r="r" b="b"/>
              <a:pathLst>
                <a:path w="638" h="481">
                  <a:moveTo>
                    <a:pt x="551" y="481"/>
                  </a:moveTo>
                  <a:lnTo>
                    <a:pt x="87" y="481"/>
                  </a:lnTo>
                  <a:lnTo>
                    <a:pt x="0" y="0"/>
                  </a:lnTo>
                  <a:lnTo>
                    <a:pt x="638" y="0"/>
                  </a:lnTo>
                  <a:lnTo>
                    <a:pt x="551" y="481"/>
                  </a:lnTo>
                  <a:close/>
                </a:path>
              </a:pathLst>
            </a:custGeom>
            <a:solidFill>
              <a:srgbClr val="AE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8" name="iṧļiḓe"/>
            <p:cNvSpPr/>
            <p:nvPr/>
          </p:nvSpPr>
          <p:spPr bwMode="auto">
            <a:xfrm>
              <a:off x="6980238" y="3506788"/>
              <a:ext cx="436563" cy="428625"/>
            </a:xfrm>
            <a:custGeom>
              <a:avLst/>
              <a:gdLst>
                <a:gd name="T0" fmla="*/ 152 w 152"/>
                <a:gd name="T1" fmla="*/ 0 h 149"/>
                <a:gd name="T2" fmla="*/ 152 w 152"/>
                <a:gd name="T3" fmla="*/ 119 h 149"/>
                <a:gd name="T4" fmla="*/ 122 w 152"/>
                <a:gd name="T5" fmla="*/ 149 h 149"/>
                <a:gd name="T6" fmla="*/ 4 w 152"/>
                <a:gd name="T7" fmla="*/ 149 h 149"/>
                <a:gd name="T8" fmla="*/ 0 w 152"/>
                <a:gd name="T9" fmla="*/ 79 h 149"/>
                <a:gd name="T10" fmla="*/ 71 w 152"/>
                <a:gd name="T11" fmla="*/ 77 h 149"/>
                <a:gd name="T12" fmla="*/ 100 w 152"/>
                <a:gd name="T13" fmla="*/ 47 h 149"/>
                <a:gd name="T14" fmla="*/ 100 w 152"/>
                <a:gd name="T15" fmla="*/ 0 h 149"/>
                <a:gd name="T16" fmla="*/ 152 w 152"/>
                <a:gd name="T1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49">
                  <a:moveTo>
                    <a:pt x="152" y="0"/>
                  </a:moveTo>
                  <a:cubicBezTo>
                    <a:pt x="152" y="119"/>
                    <a:pt x="152" y="119"/>
                    <a:pt x="152" y="119"/>
                  </a:cubicBezTo>
                  <a:cubicBezTo>
                    <a:pt x="152" y="135"/>
                    <a:pt x="139" y="149"/>
                    <a:pt x="122" y="149"/>
                  </a:cubicBezTo>
                  <a:cubicBezTo>
                    <a:pt x="4" y="149"/>
                    <a:pt x="4" y="149"/>
                    <a:pt x="4" y="149"/>
                  </a:cubicBezTo>
                  <a:cubicBezTo>
                    <a:pt x="0" y="79"/>
                    <a:pt x="0" y="79"/>
                    <a:pt x="0" y="79"/>
                  </a:cubicBezTo>
                  <a:cubicBezTo>
                    <a:pt x="71" y="77"/>
                    <a:pt x="71" y="77"/>
                    <a:pt x="71" y="77"/>
                  </a:cubicBezTo>
                  <a:cubicBezTo>
                    <a:pt x="87" y="77"/>
                    <a:pt x="100" y="64"/>
                    <a:pt x="100" y="47"/>
                  </a:cubicBezTo>
                  <a:cubicBezTo>
                    <a:pt x="100" y="0"/>
                    <a:pt x="100" y="0"/>
                    <a:pt x="100" y="0"/>
                  </a:cubicBezTo>
                  <a:lnTo>
                    <a:pt x="152" y="0"/>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9" name="iṥḻïḍê"/>
            <p:cNvSpPr/>
            <p:nvPr/>
          </p:nvSpPr>
          <p:spPr bwMode="auto">
            <a:xfrm>
              <a:off x="6942138" y="3716338"/>
              <a:ext cx="173038" cy="57150"/>
            </a:xfrm>
            <a:custGeom>
              <a:avLst/>
              <a:gdLst>
                <a:gd name="T0" fmla="*/ 47 w 60"/>
                <a:gd name="T1" fmla="*/ 20 h 20"/>
                <a:gd name="T2" fmla="*/ 9 w 60"/>
                <a:gd name="T3" fmla="*/ 20 h 20"/>
                <a:gd name="T4" fmla="*/ 1 w 60"/>
                <a:gd name="T5" fmla="*/ 10 h 20"/>
                <a:gd name="T6" fmla="*/ 1 w 60"/>
                <a:gd name="T7" fmla="*/ 10 h 20"/>
                <a:gd name="T8" fmla="*/ 12 w 60"/>
                <a:gd name="T9" fmla="*/ 0 h 20"/>
                <a:gd name="T10" fmla="*/ 51 w 60"/>
                <a:gd name="T11" fmla="*/ 0 h 20"/>
                <a:gd name="T12" fmla="*/ 59 w 60"/>
                <a:gd name="T13" fmla="*/ 10 h 20"/>
                <a:gd name="T14" fmla="*/ 59 w 60"/>
                <a:gd name="T15" fmla="*/ 10 h 20"/>
                <a:gd name="T16" fmla="*/ 47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47" y="20"/>
                  </a:moveTo>
                  <a:cubicBezTo>
                    <a:pt x="9" y="20"/>
                    <a:pt x="9" y="20"/>
                    <a:pt x="9" y="20"/>
                  </a:cubicBezTo>
                  <a:cubicBezTo>
                    <a:pt x="3" y="20"/>
                    <a:pt x="0" y="16"/>
                    <a:pt x="1" y="10"/>
                  </a:cubicBezTo>
                  <a:cubicBezTo>
                    <a:pt x="1" y="10"/>
                    <a:pt x="1" y="10"/>
                    <a:pt x="1" y="10"/>
                  </a:cubicBezTo>
                  <a:cubicBezTo>
                    <a:pt x="2" y="5"/>
                    <a:pt x="7" y="0"/>
                    <a:pt x="12" y="0"/>
                  </a:cubicBezTo>
                  <a:cubicBezTo>
                    <a:pt x="51" y="0"/>
                    <a:pt x="51" y="0"/>
                    <a:pt x="51" y="0"/>
                  </a:cubicBezTo>
                  <a:cubicBezTo>
                    <a:pt x="56" y="0"/>
                    <a:pt x="60" y="5"/>
                    <a:pt x="59" y="10"/>
                  </a:cubicBezTo>
                  <a:cubicBezTo>
                    <a:pt x="59" y="10"/>
                    <a:pt x="59" y="10"/>
                    <a:pt x="59" y="10"/>
                  </a:cubicBezTo>
                  <a:cubicBezTo>
                    <a:pt x="58" y="16"/>
                    <a:pt x="53" y="20"/>
                    <a:pt x="47" y="2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0" name="iŝľíḍê"/>
            <p:cNvSpPr/>
            <p:nvPr/>
          </p:nvSpPr>
          <p:spPr bwMode="auto">
            <a:xfrm>
              <a:off x="6931026" y="3786188"/>
              <a:ext cx="173038" cy="57150"/>
            </a:xfrm>
            <a:custGeom>
              <a:avLst/>
              <a:gdLst>
                <a:gd name="T0" fmla="*/ 47 w 60"/>
                <a:gd name="T1" fmla="*/ 20 h 20"/>
                <a:gd name="T2" fmla="*/ 9 w 60"/>
                <a:gd name="T3" fmla="*/ 20 h 20"/>
                <a:gd name="T4" fmla="*/ 1 w 60"/>
                <a:gd name="T5" fmla="*/ 10 h 20"/>
                <a:gd name="T6" fmla="*/ 1 w 60"/>
                <a:gd name="T7" fmla="*/ 10 h 20"/>
                <a:gd name="T8" fmla="*/ 12 w 60"/>
                <a:gd name="T9" fmla="*/ 0 h 20"/>
                <a:gd name="T10" fmla="*/ 51 w 60"/>
                <a:gd name="T11" fmla="*/ 0 h 20"/>
                <a:gd name="T12" fmla="*/ 59 w 60"/>
                <a:gd name="T13" fmla="*/ 10 h 20"/>
                <a:gd name="T14" fmla="*/ 59 w 60"/>
                <a:gd name="T15" fmla="*/ 10 h 20"/>
                <a:gd name="T16" fmla="*/ 47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47" y="20"/>
                  </a:moveTo>
                  <a:cubicBezTo>
                    <a:pt x="9" y="20"/>
                    <a:pt x="9" y="20"/>
                    <a:pt x="9" y="20"/>
                  </a:cubicBezTo>
                  <a:cubicBezTo>
                    <a:pt x="3" y="20"/>
                    <a:pt x="0" y="15"/>
                    <a:pt x="1" y="10"/>
                  </a:cubicBezTo>
                  <a:cubicBezTo>
                    <a:pt x="1" y="10"/>
                    <a:pt x="1" y="10"/>
                    <a:pt x="1" y="10"/>
                  </a:cubicBezTo>
                  <a:cubicBezTo>
                    <a:pt x="2" y="4"/>
                    <a:pt x="7" y="0"/>
                    <a:pt x="12" y="0"/>
                  </a:cubicBezTo>
                  <a:cubicBezTo>
                    <a:pt x="51" y="0"/>
                    <a:pt x="51" y="0"/>
                    <a:pt x="51" y="0"/>
                  </a:cubicBezTo>
                  <a:cubicBezTo>
                    <a:pt x="56" y="0"/>
                    <a:pt x="60" y="4"/>
                    <a:pt x="59" y="10"/>
                  </a:cubicBezTo>
                  <a:cubicBezTo>
                    <a:pt x="59" y="10"/>
                    <a:pt x="59" y="10"/>
                    <a:pt x="59" y="10"/>
                  </a:cubicBezTo>
                  <a:cubicBezTo>
                    <a:pt x="58" y="15"/>
                    <a:pt x="53" y="20"/>
                    <a:pt x="47" y="2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1" name="îṩļïde"/>
            <p:cNvSpPr/>
            <p:nvPr/>
          </p:nvSpPr>
          <p:spPr bwMode="auto">
            <a:xfrm>
              <a:off x="6919913" y="3851276"/>
              <a:ext cx="171450" cy="58738"/>
            </a:xfrm>
            <a:custGeom>
              <a:avLst/>
              <a:gdLst>
                <a:gd name="T0" fmla="*/ 47 w 60"/>
                <a:gd name="T1" fmla="*/ 20 h 20"/>
                <a:gd name="T2" fmla="*/ 9 w 60"/>
                <a:gd name="T3" fmla="*/ 20 h 20"/>
                <a:gd name="T4" fmla="*/ 1 w 60"/>
                <a:gd name="T5" fmla="*/ 10 h 20"/>
                <a:gd name="T6" fmla="*/ 1 w 60"/>
                <a:gd name="T7" fmla="*/ 10 h 20"/>
                <a:gd name="T8" fmla="*/ 12 w 60"/>
                <a:gd name="T9" fmla="*/ 0 h 20"/>
                <a:gd name="T10" fmla="*/ 51 w 60"/>
                <a:gd name="T11" fmla="*/ 0 h 20"/>
                <a:gd name="T12" fmla="*/ 59 w 60"/>
                <a:gd name="T13" fmla="*/ 10 h 20"/>
                <a:gd name="T14" fmla="*/ 59 w 60"/>
                <a:gd name="T15" fmla="*/ 10 h 20"/>
                <a:gd name="T16" fmla="*/ 47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47" y="20"/>
                  </a:moveTo>
                  <a:cubicBezTo>
                    <a:pt x="9" y="20"/>
                    <a:pt x="9" y="20"/>
                    <a:pt x="9" y="20"/>
                  </a:cubicBezTo>
                  <a:cubicBezTo>
                    <a:pt x="3" y="20"/>
                    <a:pt x="0" y="16"/>
                    <a:pt x="1" y="10"/>
                  </a:cubicBezTo>
                  <a:cubicBezTo>
                    <a:pt x="1" y="10"/>
                    <a:pt x="1" y="10"/>
                    <a:pt x="1" y="10"/>
                  </a:cubicBezTo>
                  <a:cubicBezTo>
                    <a:pt x="1" y="5"/>
                    <a:pt x="7" y="0"/>
                    <a:pt x="12" y="0"/>
                  </a:cubicBezTo>
                  <a:cubicBezTo>
                    <a:pt x="51" y="0"/>
                    <a:pt x="51" y="0"/>
                    <a:pt x="51" y="0"/>
                  </a:cubicBezTo>
                  <a:cubicBezTo>
                    <a:pt x="56" y="0"/>
                    <a:pt x="60" y="5"/>
                    <a:pt x="59" y="10"/>
                  </a:cubicBezTo>
                  <a:cubicBezTo>
                    <a:pt x="59" y="10"/>
                    <a:pt x="59" y="10"/>
                    <a:pt x="59" y="10"/>
                  </a:cubicBezTo>
                  <a:cubicBezTo>
                    <a:pt x="58" y="16"/>
                    <a:pt x="53" y="20"/>
                    <a:pt x="47" y="2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2" name="iŝľiḍe"/>
            <p:cNvSpPr/>
            <p:nvPr/>
          </p:nvSpPr>
          <p:spPr bwMode="auto">
            <a:xfrm>
              <a:off x="6905626" y="3917951"/>
              <a:ext cx="174625" cy="60325"/>
            </a:xfrm>
            <a:custGeom>
              <a:avLst/>
              <a:gdLst>
                <a:gd name="T0" fmla="*/ 48 w 61"/>
                <a:gd name="T1" fmla="*/ 21 h 21"/>
                <a:gd name="T2" fmla="*/ 10 w 61"/>
                <a:gd name="T3" fmla="*/ 21 h 21"/>
                <a:gd name="T4" fmla="*/ 1 w 61"/>
                <a:gd name="T5" fmla="*/ 10 h 21"/>
                <a:gd name="T6" fmla="*/ 1 w 61"/>
                <a:gd name="T7" fmla="*/ 10 h 21"/>
                <a:gd name="T8" fmla="*/ 13 w 61"/>
                <a:gd name="T9" fmla="*/ 0 h 21"/>
                <a:gd name="T10" fmla="*/ 52 w 61"/>
                <a:gd name="T11" fmla="*/ 0 h 21"/>
                <a:gd name="T12" fmla="*/ 60 w 61"/>
                <a:gd name="T13" fmla="*/ 10 h 21"/>
                <a:gd name="T14" fmla="*/ 60 w 61"/>
                <a:gd name="T15" fmla="*/ 10 h 21"/>
                <a:gd name="T16" fmla="*/ 48 w 61"/>
                <a:gd name="T1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21">
                  <a:moveTo>
                    <a:pt x="48" y="21"/>
                  </a:moveTo>
                  <a:cubicBezTo>
                    <a:pt x="10" y="21"/>
                    <a:pt x="10" y="21"/>
                    <a:pt x="10" y="21"/>
                  </a:cubicBezTo>
                  <a:cubicBezTo>
                    <a:pt x="4" y="21"/>
                    <a:pt x="0" y="16"/>
                    <a:pt x="1" y="10"/>
                  </a:cubicBezTo>
                  <a:cubicBezTo>
                    <a:pt x="1" y="10"/>
                    <a:pt x="1" y="10"/>
                    <a:pt x="1" y="10"/>
                  </a:cubicBezTo>
                  <a:cubicBezTo>
                    <a:pt x="2" y="5"/>
                    <a:pt x="8" y="0"/>
                    <a:pt x="13" y="0"/>
                  </a:cubicBezTo>
                  <a:cubicBezTo>
                    <a:pt x="52" y="0"/>
                    <a:pt x="52" y="0"/>
                    <a:pt x="52" y="0"/>
                  </a:cubicBezTo>
                  <a:cubicBezTo>
                    <a:pt x="57" y="0"/>
                    <a:pt x="61" y="5"/>
                    <a:pt x="60" y="10"/>
                  </a:cubicBezTo>
                  <a:cubicBezTo>
                    <a:pt x="60" y="10"/>
                    <a:pt x="60" y="10"/>
                    <a:pt x="60" y="10"/>
                  </a:cubicBezTo>
                  <a:cubicBezTo>
                    <a:pt x="59" y="16"/>
                    <a:pt x="53" y="21"/>
                    <a:pt x="48" y="21"/>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3" name="işliḓé"/>
            <p:cNvSpPr/>
            <p:nvPr/>
          </p:nvSpPr>
          <p:spPr bwMode="auto">
            <a:xfrm>
              <a:off x="5830888" y="3722688"/>
              <a:ext cx="173038" cy="57150"/>
            </a:xfrm>
            <a:custGeom>
              <a:avLst/>
              <a:gdLst>
                <a:gd name="T0" fmla="*/ 13 w 60"/>
                <a:gd name="T1" fmla="*/ 20 h 20"/>
                <a:gd name="T2" fmla="*/ 51 w 60"/>
                <a:gd name="T3" fmla="*/ 20 h 20"/>
                <a:gd name="T4" fmla="*/ 59 w 60"/>
                <a:gd name="T5" fmla="*/ 10 h 20"/>
                <a:gd name="T6" fmla="*/ 59 w 60"/>
                <a:gd name="T7" fmla="*/ 10 h 20"/>
                <a:gd name="T8" fmla="*/ 47 w 60"/>
                <a:gd name="T9" fmla="*/ 0 h 20"/>
                <a:gd name="T10" fmla="*/ 9 w 60"/>
                <a:gd name="T11" fmla="*/ 0 h 20"/>
                <a:gd name="T12" fmla="*/ 1 w 60"/>
                <a:gd name="T13" fmla="*/ 10 h 20"/>
                <a:gd name="T14" fmla="*/ 1 w 60"/>
                <a:gd name="T15" fmla="*/ 10 h 20"/>
                <a:gd name="T16" fmla="*/ 13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13" y="20"/>
                  </a:moveTo>
                  <a:cubicBezTo>
                    <a:pt x="51" y="20"/>
                    <a:pt x="51" y="20"/>
                    <a:pt x="51" y="20"/>
                  </a:cubicBezTo>
                  <a:cubicBezTo>
                    <a:pt x="56" y="20"/>
                    <a:pt x="60" y="15"/>
                    <a:pt x="59" y="10"/>
                  </a:cubicBezTo>
                  <a:cubicBezTo>
                    <a:pt x="59" y="10"/>
                    <a:pt x="59" y="10"/>
                    <a:pt x="59" y="10"/>
                  </a:cubicBezTo>
                  <a:cubicBezTo>
                    <a:pt x="58" y="4"/>
                    <a:pt x="53" y="0"/>
                    <a:pt x="47" y="0"/>
                  </a:cubicBezTo>
                  <a:cubicBezTo>
                    <a:pt x="9" y="0"/>
                    <a:pt x="9" y="0"/>
                    <a:pt x="9" y="0"/>
                  </a:cubicBezTo>
                  <a:cubicBezTo>
                    <a:pt x="4" y="0"/>
                    <a:pt x="0" y="4"/>
                    <a:pt x="1" y="10"/>
                  </a:cubicBezTo>
                  <a:cubicBezTo>
                    <a:pt x="1" y="10"/>
                    <a:pt x="1" y="10"/>
                    <a:pt x="1" y="10"/>
                  </a:cubicBezTo>
                  <a:cubicBezTo>
                    <a:pt x="2" y="15"/>
                    <a:pt x="7" y="20"/>
                    <a:pt x="13" y="2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4" name="iṣḷiḓé"/>
            <p:cNvSpPr/>
            <p:nvPr/>
          </p:nvSpPr>
          <p:spPr bwMode="auto">
            <a:xfrm>
              <a:off x="5843588" y="3787776"/>
              <a:ext cx="171450" cy="58738"/>
            </a:xfrm>
            <a:custGeom>
              <a:avLst/>
              <a:gdLst>
                <a:gd name="T0" fmla="*/ 13 w 60"/>
                <a:gd name="T1" fmla="*/ 20 h 20"/>
                <a:gd name="T2" fmla="*/ 51 w 60"/>
                <a:gd name="T3" fmla="*/ 20 h 20"/>
                <a:gd name="T4" fmla="*/ 59 w 60"/>
                <a:gd name="T5" fmla="*/ 10 h 20"/>
                <a:gd name="T6" fmla="*/ 59 w 60"/>
                <a:gd name="T7" fmla="*/ 10 h 20"/>
                <a:gd name="T8" fmla="*/ 47 w 60"/>
                <a:gd name="T9" fmla="*/ 0 h 20"/>
                <a:gd name="T10" fmla="*/ 9 w 60"/>
                <a:gd name="T11" fmla="*/ 0 h 20"/>
                <a:gd name="T12" fmla="*/ 1 w 60"/>
                <a:gd name="T13" fmla="*/ 10 h 20"/>
                <a:gd name="T14" fmla="*/ 1 w 60"/>
                <a:gd name="T15" fmla="*/ 10 h 20"/>
                <a:gd name="T16" fmla="*/ 13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13" y="20"/>
                  </a:moveTo>
                  <a:cubicBezTo>
                    <a:pt x="51" y="20"/>
                    <a:pt x="51" y="20"/>
                    <a:pt x="51" y="20"/>
                  </a:cubicBezTo>
                  <a:cubicBezTo>
                    <a:pt x="56" y="20"/>
                    <a:pt x="60" y="16"/>
                    <a:pt x="59" y="10"/>
                  </a:cubicBezTo>
                  <a:cubicBezTo>
                    <a:pt x="59" y="10"/>
                    <a:pt x="59" y="10"/>
                    <a:pt x="59" y="10"/>
                  </a:cubicBezTo>
                  <a:cubicBezTo>
                    <a:pt x="58" y="5"/>
                    <a:pt x="53" y="0"/>
                    <a:pt x="47" y="0"/>
                  </a:cubicBezTo>
                  <a:cubicBezTo>
                    <a:pt x="9" y="0"/>
                    <a:pt x="9" y="0"/>
                    <a:pt x="9" y="0"/>
                  </a:cubicBezTo>
                  <a:cubicBezTo>
                    <a:pt x="4" y="0"/>
                    <a:pt x="0" y="5"/>
                    <a:pt x="1" y="10"/>
                  </a:cubicBezTo>
                  <a:cubicBezTo>
                    <a:pt x="1" y="10"/>
                    <a:pt x="1" y="10"/>
                    <a:pt x="1" y="10"/>
                  </a:cubicBezTo>
                  <a:cubicBezTo>
                    <a:pt x="2" y="16"/>
                    <a:pt x="7" y="20"/>
                    <a:pt x="13" y="2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5" name="ïşļïḓê"/>
            <p:cNvSpPr/>
            <p:nvPr/>
          </p:nvSpPr>
          <p:spPr bwMode="auto">
            <a:xfrm>
              <a:off x="5854701" y="3857626"/>
              <a:ext cx="173038" cy="57150"/>
            </a:xfrm>
            <a:custGeom>
              <a:avLst/>
              <a:gdLst>
                <a:gd name="T0" fmla="*/ 13 w 60"/>
                <a:gd name="T1" fmla="*/ 20 h 20"/>
                <a:gd name="T2" fmla="*/ 51 w 60"/>
                <a:gd name="T3" fmla="*/ 20 h 20"/>
                <a:gd name="T4" fmla="*/ 59 w 60"/>
                <a:gd name="T5" fmla="*/ 10 h 20"/>
                <a:gd name="T6" fmla="*/ 59 w 60"/>
                <a:gd name="T7" fmla="*/ 10 h 20"/>
                <a:gd name="T8" fmla="*/ 48 w 60"/>
                <a:gd name="T9" fmla="*/ 0 h 20"/>
                <a:gd name="T10" fmla="*/ 9 w 60"/>
                <a:gd name="T11" fmla="*/ 0 h 20"/>
                <a:gd name="T12" fmla="*/ 1 w 60"/>
                <a:gd name="T13" fmla="*/ 10 h 20"/>
                <a:gd name="T14" fmla="*/ 1 w 60"/>
                <a:gd name="T15" fmla="*/ 10 h 20"/>
                <a:gd name="T16" fmla="*/ 13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13" y="20"/>
                  </a:moveTo>
                  <a:cubicBezTo>
                    <a:pt x="51" y="20"/>
                    <a:pt x="51" y="20"/>
                    <a:pt x="51" y="20"/>
                  </a:cubicBezTo>
                  <a:cubicBezTo>
                    <a:pt x="57" y="20"/>
                    <a:pt x="60" y="15"/>
                    <a:pt x="59" y="10"/>
                  </a:cubicBezTo>
                  <a:cubicBezTo>
                    <a:pt x="59" y="10"/>
                    <a:pt x="59" y="10"/>
                    <a:pt x="59" y="10"/>
                  </a:cubicBezTo>
                  <a:cubicBezTo>
                    <a:pt x="58" y="4"/>
                    <a:pt x="53" y="0"/>
                    <a:pt x="48" y="0"/>
                  </a:cubicBezTo>
                  <a:cubicBezTo>
                    <a:pt x="9" y="0"/>
                    <a:pt x="9" y="0"/>
                    <a:pt x="9" y="0"/>
                  </a:cubicBezTo>
                  <a:cubicBezTo>
                    <a:pt x="4" y="0"/>
                    <a:pt x="0" y="4"/>
                    <a:pt x="1" y="10"/>
                  </a:cubicBezTo>
                  <a:cubicBezTo>
                    <a:pt x="1" y="10"/>
                    <a:pt x="1" y="10"/>
                    <a:pt x="1" y="10"/>
                  </a:cubicBezTo>
                  <a:cubicBezTo>
                    <a:pt x="2" y="15"/>
                    <a:pt x="7" y="20"/>
                    <a:pt x="13" y="2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6" name="íṧľídé"/>
            <p:cNvSpPr/>
            <p:nvPr/>
          </p:nvSpPr>
          <p:spPr bwMode="auto">
            <a:xfrm>
              <a:off x="5865813" y="3924301"/>
              <a:ext cx="173038" cy="57150"/>
            </a:xfrm>
            <a:custGeom>
              <a:avLst/>
              <a:gdLst>
                <a:gd name="T0" fmla="*/ 13 w 60"/>
                <a:gd name="T1" fmla="*/ 20 h 20"/>
                <a:gd name="T2" fmla="*/ 51 w 60"/>
                <a:gd name="T3" fmla="*/ 20 h 20"/>
                <a:gd name="T4" fmla="*/ 59 w 60"/>
                <a:gd name="T5" fmla="*/ 10 h 20"/>
                <a:gd name="T6" fmla="*/ 59 w 60"/>
                <a:gd name="T7" fmla="*/ 10 h 20"/>
                <a:gd name="T8" fmla="*/ 48 w 60"/>
                <a:gd name="T9" fmla="*/ 0 h 20"/>
                <a:gd name="T10" fmla="*/ 9 w 60"/>
                <a:gd name="T11" fmla="*/ 0 h 20"/>
                <a:gd name="T12" fmla="*/ 1 w 60"/>
                <a:gd name="T13" fmla="*/ 10 h 20"/>
                <a:gd name="T14" fmla="*/ 1 w 60"/>
                <a:gd name="T15" fmla="*/ 10 h 20"/>
                <a:gd name="T16" fmla="*/ 13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13" y="20"/>
                  </a:moveTo>
                  <a:cubicBezTo>
                    <a:pt x="51" y="20"/>
                    <a:pt x="51" y="20"/>
                    <a:pt x="51" y="20"/>
                  </a:cubicBezTo>
                  <a:cubicBezTo>
                    <a:pt x="57" y="20"/>
                    <a:pt x="60" y="16"/>
                    <a:pt x="59" y="10"/>
                  </a:cubicBezTo>
                  <a:cubicBezTo>
                    <a:pt x="59" y="10"/>
                    <a:pt x="59" y="10"/>
                    <a:pt x="59" y="10"/>
                  </a:cubicBezTo>
                  <a:cubicBezTo>
                    <a:pt x="58" y="5"/>
                    <a:pt x="53" y="0"/>
                    <a:pt x="48" y="0"/>
                  </a:cubicBezTo>
                  <a:cubicBezTo>
                    <a:pt x="9" y="0"/>
                    <a:pt x="9" y="0"/>
                    <a:pt x="9" y="0"/>
                  </a:cubicBezTo>
                  <a:cubicBezTo>
                    <a:pt x="4" y="0"/>
                    <a:pt x="0" y="5"/>
                    <a:pt x="1" y="10"/>
                  </a:cubicBezTo>
                  <a:cubicBezTo>
                    <a:pt x="1" y="10"/>
                    <a:pt x="1" y="10"/>
                    <a:pt x="1" y="10"/>
                  </a:cubicBezTo>
                  <a:cubicBezTo>
                    <a:pt x="2" y="16"/>
                    <a:pt x="7" y="20"/>
                    <a:pt x="13" y="2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7" name="îśḷíďe"/>
            <p:cNvSpPr/>
            <p:nvPr/>
          </p:nvSpPr>
          <p:spPr bwMode="auto">
            <a:xfrm>
              <a:off x="6383338" y="4883151"/>
              <a:ext cx="539750" cy="889000"/>
            </a:xfrm>
            <a:custGeom>
              <a:avLst/>
              <a:gdLst>
                <a:gd name="T0" fmla="*/ 187 w 187"/>
                <a:gd name="T1" fmla="*/ 0 h 309"/>
                <a:gd name="T2" fmla="*/ 55 w 187"/>
                <a:gd name="T3" fmla="*/ 0 h 309"/>
                <a:gd name="T4" fmla="*/ 83 w 187"/>
                <a:gd name="T5" fmla="*/ 230 h 309"/>
                <a:gd name="T6" fmla="*/ 48 w 187"/>
                <a:gd name="T7" fmla="*/ 240 h 309"/>
                <a:gd name="T8" fmla="*/ 0 w 187"/>
                <a:gd name="T9" fmla="*/ 309 h 309"/>
                <a:gd name="T10" fmla="*/ 0 w 187"/>
                <a:gd name="T11" fmla="*/ 309 h 309"/>
                <a:gd name="T12" fmla="*/ 171 w 187"/>
                <a:gd name="T13" fmla="*/ 309 h 309"/>
                <a:gd name="T14" fmla="*/ 187 w 187"/>
                <a:gd name="T15" fmla="*/ 0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309">
                  <a:moveTo>
                    <a:pt x="187" y="0"/>
                  </a:moveTo>
                  <a:cubicBezTo>
                    <a:pt x="55" y="0"/>
                    <a:pt x="55" y="0"/>
                    <a:pt x="55" y="0"/>
                  </a:cubicBezTo>
                  <a:cubicBezTo>
                    <a:pt x="83" y="230"/>
                    <a:pt x="83" y="230"/>
                    <a:pt x="83" y="230"/>
                  </a:cubicBezTo>
                  <a:cubicBezTo>
                    <a:pt x="48" y="240"/>
                    <a:pt x="48" y="240"/>
                    <a:pt x="48" y="240"/>
                  </a:cubicBezTo>
                  <a:cubicBezTo>
                    <a:pt x="19" y="249"/>
                    <a:pt x="0" y="277"/>
                    <a:pt x="0" y="309"/>
                  </a:cubicBezTo>
                  <a:cubicBezTo>
                    <a:pt x="0" y="309"/>
                    <a:pt x="0" y="309"/>
                    <a:pt x="0" y="309"/>
                  </a:cubicBezTo>
                  <a:cubicBezTo>
                    <a:pt x="171" y="309"/>
                    <a:pt x="171" y="309"/>
                    <a:pt x="171" y="309"/>
                  </a:cubicBezTo>
                  <a:lnTo>
                    <a:pt x="187" y="0"/>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8" name="ïslïḓè"/>
            <p:cNvSpPr/>
            <p:nvPr/>
          </p:nvSpPr>
          <p:spPr bwMode="auto">
            <a:xfrm>
              <a:off x="6743701" y="4883151"/>
              <a:ext cx="179388" cy="889000"/>
            </a:xfrm>
            <a:custGeom>
              <a:avLst/>
              <a:gdLst>
                <a:gd name="T0" fmla="*/ 0 w 113"/>
                <a:gd name="T1" fmla="*/ 0 h 560"/>
                <a:gd name="T2" fmla="*/ 0 w 113"/>
                <a:gd name="T3" fmla="*/ 560 h 560"/>
                <a:gd name="T4" fmla="*/ 84 w 113"/>
                <a:gd name="T5" fmla="*/ 560 h 560"/>
                <a:gd name="T6" fmla="*/ 113 w 113"/>
                <a:gd name="T7" fmla="*/ 0 h 560"/>
                <a:gd name="T8" fmla="*/ 0 w 113"/>
                <a:gd name="T9" fmla="*/ 0 h 560"/>
              </a:gdLst>
              <a:ahLst/>
              <a:cxnLst>
                <a:cxn ang="0">
                  <a:pos x="T0" y="T1"/>
                </a:cxn>
                <a:cxn ang="0">
                  <a:pos x="T2" y="T3"/>
                </a:cxn>
                <a:cxn ang="0">
                  <a:pos x="T4" y="T5"/>
                </a:cxn>
                <a:cxn ang="0">
                  <a:pos x="T6" y="T7"/>
                </a:cxn>
                <a:cxn ang="0">
                  <a:pos x="T8" y="T9"/>
                </a:cxn>
              </a:cxnLst>
              <a:rect l="0" t="0" r="r" b="b"/>
              <a:pathLst>
                <a:path w="113" h="560">
                  <a:moveTo>
                    <a:pt x="0" y="0"/>
                  </a:moveTo>
                  <a:lnTo>
                    <a:pt x="0" y="560"/>
                  </a:lnTo>
                  <a:lnTo>
                    <a:pt x="84" y="560"/>
                  </a:lnTo>
                  <a:lnTo>
                    <a:pt x="113" y="0"/>
                  </a:lnTo>
                  <a:lnTo>
                    <a:pt x="0" y="0"/>
                  </a:lnTo>
                  <a:close/>
                </a:path>
              </a:pathLst>
            </a:custGeom>
            <a:solidFill>
              <a:srgbClr val="C6A6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9" name="íS1ïḋê"/>
            <p:cNvSpPr/>
            <p:nvPr/>
          </p:nvSpPr>
          <p:spPr bwMode="auto">
            <a:xfrm>
              <a:off x="6980238" y="4883151"/>
              <a:ext cx="538163" cy="889000"/>
            </a:xfrm>
            <a:custGeom>
              <a:avLst/>
              <a:gdLst>
                <a:gd name="T0" fmla="*/ 0 w 187"/>
                <a:gd name="T1" fmla="*/ 0 h 309"/>
                <a:gd name="T2" fmla="*/ 132 w 187"/>
                <a:gd name="T3" fmla="*/ 0 h 309"/>
                <a:gd name="T4" fmla="*/ 103 w 187"/>
                <a:gd name="T5" fmla="*/ 230 h 309"/>
                <a:gd name="T6" fmla="*/ 139 w 187"/>
                <a:gd name="T7" fmla="*/ 240 h 309"/>
                <a:gd name="T8" fmla="*/ 187 w 187"/>
                <a:gd name="T9" fmla="*/ 309 h 309"/>
                <a:gd name="T10" fmla="*/ 187 w 187"/>
                <a:gd name="T11" fmla="*/ 309 h 309"/>
                <a:gd name="T12" fmla="*/ 16 w 187"/>
                <a:gd name="T13" fmla="*/ 309 h 309"/>
                <a:gd name="T14" fmla="*/ 0 w 187"/>
                <a:gd name="T15" fmla="*/ 0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309">
                  <a:moveTo>
                    <a:pt x="0" y="0"/>
                  </a:moveTo>
                  <a:cubicBezTo>
                    <a:pt x="132" y="0"/>
                    <a:pt x="132" y="0"/>
                    <a:pt x="132" y="0"/>
                  </a:cubicBezTo>
                  <a:cubicBezTo>
                    <a:pt x="103" y="230"/>
                    <a:pt x="103" y="230"/>
                    <a:pt x="103" y="230"/>
                  </a:cubicBezTo>
                  <a:cubicBezTo>
                    <a:pt x="139" y="240"/>
                    <a:pt x="139" y="240"/>
                    <a:pt x="139" y="240"/>
                  </a:cubicBezTo>
                  <a:cubicBezTo>
                    <a:pt x="167" y="249"/>
                    <a:pt x="187" y="277"/>
                    <a:pt x="187" y="309"/>
                  </a:cubicBezTo>
                  <a:cubicBezTo>
                    <a:pt x="187" y="309"/>
                    <a:pt x="187" y="309"/>
                    <a:pt x="187" y="309"/>
                  </a:cubicBezTo>
                  <a:cubicBezTo>
                    <a:pt x="16" y="309"/>
                    <a:pt x="16" y="309"/>
                    <a:pt x="16" y="309"/>
                  </a:cubicBezTo>
                  <a:lnTo>
                    <a:pt x="0" y="0"/>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0" name="iṣḷïďe"/>
            <p:cNvSpPr/>
            <p:nvPr/>
          </p:nvSpPr>
          <p:spPr bwMode="auto">
            <a:xfrm>
              <a:off x="6980238" y="4883151"/>
              <a:ext cx="166688" cy="889000"/>
            </a:xfrm>
            <a:custGeom>
              <a:avLst/>
              <a:gdLst>
                <a:gd name="T0" fmla="*/ 105 w 105"/>
                <a:gd name="T1" fmla="*/ 0 h 560"/>
                <a:gd name="T2" fmla="*/ 0 w 105"/>
                <a:gd name="T3" fmla="*/ 0 h 560"/>
                <a:gd name="T4" fmla="*/ 29 w 105"/>
                <a:gd name="T5" fmla="*/ 560 h 560"/>
                <a:gd name="T6" fmla="*/ 105 w 105"/>
                <a:gd name="T7" fmla="*/ 560 h 560"/>
                <a:gd name="T8" fmla="*/ 105 w 105"/>
                <a:gd name="T9" fmla="*/ 0 h 560"/>
              </a:gdLst>
              <a:ahLst/>
              <a:cxnLst>
                <a:cxn ang="0">
                  <a:pos x="T0" y="T1"/>
                </a:cxn>
                <a:cxn ang="0">
                  <a:pos x="T2" y="T3"/>
                </a:cxn>
                <a:cxn ang="0">
                  <a:pos x="T4" y="T5"/>
                </a:cxn>
                <a:cxn ang="0">
                  <a:pos x="T6" y="T7"/>
                </a:cxn>
                <a:cxn ang="0">
                  <a:pos x="T8" y="T9"/>
                </a:cxn>
              </a:cxnLst>
              <a:rect l="0" t="0" r="r" b="b"/>
              <a:pathLst>
                <a:path w="105" h="560">
                  <a:moveTo>
                    <a:pt x="105" y="0"/>
                  </a:moveTo>
                  <a:lnTo>
                    <a:pt x="0" y="0"/>
                  </a:lnTo>
                  <a:lnTo>
                    <a:pt x="29" y="560"/>
                  </a:lnTo>
                  <a:lnTo>
                    <a:pt x="105" y="560"/>
                  </a:lnTo>
                  <a:lnTo>
                    <a:pt x="105" y="0"/>
                  </a:lnTo>
                  <a:close/>
                </a:path>
              </a:pathLst>
            </a:custGeom>
            <a:solidFill>
              <a:srgbClr val="C6A6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1" name="îsḻíḑé"/>
            <p:cNvSpPr/>
            <p:nvPr/>
          </p:nvSpPr>
          <p:spPr bwMode="auto">
            <a:xfrm>
              <a:off x="4078288" y="5651501"/>
              <a:ext cx="1589088" cy="223838"/>
            </a:xfrm>
            <a:prstGeom prst="ellipse">
              <a:avLst/>
            </a:prstGeom>
            <a:solidFill>
              <a:srgbClr val="5335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2" name="îŝḻîḍè"/>
            <p:cNvSpPr/>
            <p:nvPr/>
          </p:nvSpPr>
          <p:spPr bwMode="auto">
            <a:xfrm>
              <a:off x="4567238" y="4081463"/>
              <a:ext cx="611188" cy="301625"/>
            </a:xfrm>
            <a:prstGeom prst="rect">
              <a:avLst/>
            </a:prstGeom>
            <a:solidFill>
              <a:srgbClr val="38376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03" name="ïṧļîḋé"/>
            <p:cNvSpPr/>
            <p:nvPr/>
          </p:nvSpPr>
          <p:spPr bwMode="auto">
            <a:xfrm>
              <a:off x="4567238" y="4081463"/>
              <a:ext cx="611188" cy="63500"/>
            </a:xfrm>
            <a:prstGeom prst="rect">
              <a:avLst/>
            </a:prstGeom>
            <a:solidFill>
              <a:srgbClr val="0D232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04" name="îS1iḑé"/>
            <p:cNvSpPr/>
            <p:nvPr/>
          </p:nvSpPr>
          <p:spPr bwMode="auto">
            <a:xfrm>
              <a:off x="4567238" y="4265613"/>
              <a:ext cx="268288" cy="1239838"/>
            </a:xfrm>
            <a:custGeom>
              <a:avLst/>
              <a:gdLst>
                <a:gd name="T0" fmla="*/ 0 w 169"/>
                <a:gd name="T1" fmla="*/ 781 h 781"/>
                <a:gd name="T2" fmla="*/ 111 w 169"/>
                <a:gd name="T3" fmla="*/ 781 h 781"/>
                <a:gd name="T4" fmla="*/ 169 w 169"/>
                <a:gd name="T5" fmla="*/ 0 h 781"/>
                <a:gd name="T6" fmla="*/ 0 w 169"/>
                <a:gd name="T7" fmla="*/ 0 h 781"/>
                <a:gd name="T8" fmla="*/ 0 w 169"/>
                <a:gd name="T9" fmla="*/ 781 h 781"/>
              </a:gdLst>
              <a:ahLst/>
              <a:cxnLst>
                <a:cxn ang="0">
                  <a:pos x="T0" y="T1"/>
                </a:cxn>
                <a:cxn ang="0">
                  <a:pos x="T2" y="T3"/>
                </a:cxn>
                <a:cxn ang="0">
                  <a:pos x="T4" y="T5"/>
                </a:cxn>
                <a:cxn ang="0">
                  <a:pos x="T6" y="T7"/>
                </a:cxn>
                <a:cxn ang="0">
                  <a:pos x="T8" y="T9"/>
                </a:cxn>
              </a:cxnLst>
              <a:rect l="0" t="0" r="r" b="b"/>
              <a:pathLst>
                <a:path w="169" h="781">
                  <a:moveTo>
                    <a:pt x="0" y="781"/>
                  </a:moveTo>
                  <a:lnTo>
                    <a:pt x="111" y="781"/>
                  </a:lnTo>
                  <a:lnTo>
                    <a:pt x="169" y="0"/>
                  </a:lnTo>
                  <a:lnTo>
                    <a:pt x="0" y="0"/>
                  </a:lnTo>
                  <a:lnTo>
                    <a:pt x="0" y="781"/>
                  </a:lnTo>
                  <a:close/>
                </a:path>
              </a:pathLst>
            </a:custGeom>
            <a:solidFill>
              <a:srgbClr val="3837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5" name="ïṥļídè"/>
            <p:cNvSpPr/>
            <p:nvPr/>
          </p:nvSpPr>
          <p:spPr bwMode="auto">
            <a:xfrm>
              <a:off x="4933951" y="4265613"/>
              <a:ext cx="244475" cy="1239838"/>
            </a:xfrm>
            <a:custGeom>
              <a:avLst/>
              <a:gdLst>
                <a:gd name="T0" fmla="*/ 65 w 154"/>
                <a:gd name="T1" fmla="*/ 781 h 781"/>
                <a:gd name="T2" fmla="*/ 154 w 154"/>
                <a:gd name="T3" fmla="*/ 781 h 781"/>
                <a:gd name="T4" fmla="*/ 154 w 154"/>
                <a:gd name="T5" fmla="*/ 0 h 781"/>
                <a:gd name="T6" fmla="*/ 0 w 154"/>
                <a:gd name="T7" fmla="*/ 0 h 781"/>
                <a:gd name="T8" fmla="*/ 65 w 154"/>
                <a:gd name="T9" fmla="*/ 781 h 781"/>
              </a:gdLst>
              <a:ahLst/>
              <a:cxnLst>
                <a:cxn ang="0">
                  <a:pos x="T0" y="T1"/>
                </a:cxn>
                <a:cxn ang="0">
                  <a:pos x="T2" y="T3"/>
                </a:cxn>
                <a:cxn ang="0">
                  <a:pos x="T4" y="T5"/>
                </a:cxn>
                <a:cxn ang="0">
                  <a:pos x="T6" y="T7"/>
                </a:cxn>
                <a:cxn ang="0">
                  <a:pos x="T8" y="T9"/>
                </a:cxn>
              </a:cxnLst>
              <a:rect l="0" t="0" r="r" b="b"/>
              <a:pathLst>
                <a:path w="154" h="781">
                  <a:moveTo>
                    <a:pt x="65" y="781"/>
                  </a:moveTo>
                  <a:lnTo>
                    <a:pt x="154" y="781"/>
                  </a:lnTo>
                  <a:lnTo>
                    <a:pt x="154" y="0"/>
                  </a:lnTo>
                  <a:lnTo>
                    <a:pt x="0" y="0"/>
                  </a:lnTo>
                  <a:lnTo>
                    <a:pt x="65" y="781"/>
                  </a:lnTo>
                  <a:close/>
                </a:path>
              </a:pathLst>
            </a:custGeom>
            <a:solidFill>
              <a:srgbClr val="3837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6" name="ïṧľîḓê"/>
            <p:cNvSpPr/>
            <p:nvPr/>
          </p:nvSpPr>
          <p:spPr bwMode="auto">
            <a:xfrm>
              <a:off x="5200651" y="3109913"/>
              <a:ext cx="212725" cy="563563"/>
            </a:xfrm>
            <a:custGeom>
              <a:avLst/>
              <a:gdLst>
                <a:gd name="T0" fmla="*/ 68 w 74"/>
                <a:gd name="T1" fmla="*/ 196 h 196"/>
                <a:gd name="T2" fmla="*/ 0 w 74"/>
                <a:gd name="T3" fmla="*/ 138 h 196"/>
                <a:gd name="T4" fmla="*/ 0 w 74"/>
                <a:gd name="T5" fmla="*/ 0 h 196"/>
                <a:gd name="T6" fmla="*/ 0 w 74"/>
                <a:gd name="T7" fmla="*/ 0 h 196"/>
                <a:gd name="T8" fmla="*/ 74 w 74"/>
                <a:gd name="T9" fmla="*/ 74 h 196"/>
                <a:gd name="T10" fmla="*/ 68 w 74"/>
                <a:gd name="T11" fmla="*/ 196 h 196"/>
              </a:gdLst>
              <a:ahLst/>
              <a:cxnLst>
                <a:cxn ang="0">
                  <a:pos x="T0" y="T1"/>
                </a:cxn>
                <a:cxn ang="0">
                  <a:pos x="T2" y="T3"/>
                </a:cxn>
                <a:cxn ang="0">
                  <a:pos x="T4" y="T5"/>
                </a:cxn>
                <a:cxn ang="0">
                  <a:pos x="T6" y="T7"/>
                </a:cxn>
                <a:cxn ang="0">
                  <a:pos x="T8" y="T9"/>
                </a:cxn>
                <a:cxn ang="0">
                  <a:pos x="T10" y="T11"/>
                </a:cxn>
              </a:cxnLst>
              <a:rect l="0" t="0" r="r" b="b"/>
              <a:pathLst>
                <a:path w="74" h="196">
                  <a:moveTo>
                    <a:pt x="68" y="196"/>
                  </a:moveTo>
                  <a:cubicBezTo>
                    <a:pt x="0" y="138"/>
                    <a:pt x="0" y="138"/>
                    <a:pt x="0" y="138"/>
                  </a:cubicBezTo>
                  <a:cubicBezTo>
                    <a:pt x="0" y="0"/>
                    <a:pt x="0" y="0"/>
                    <a:pt x="0" y="0"/>
                  </a:cubicBezTo>
                  <a:cubicBezTo>
                    <a:pt x="0" y="0"/>
                    <a:pt x="0" y="0"/>
                    <a:pt x="0" y="0"/>
                  </a:cubicBezTo>
                  <a:cubicBezTo>
                    <a:pt x="41" y="0"/>
                    <a:pt x="74" y="33"/>
                    <a:pt x="74" y="74"/>
                  </a:cubicBezTo>
                  <a:lnTo>
                    <a:pt x="68" y="196"/>
                  </a:lnTo>
                  <a:close/>
                </a:path>
              </a:pathLst>
            </a:custGeom>
            <a:solidFill>
              <a:srgbClr val="3F56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7" name="iṡľîde"/>
            <p:cNvSpPr/>
            <p:nvPr/>
          </p:nvSpPr>
          <p:spPr bwMode="auto">
            <a:xfrm>
              <a:off x="5200651" y="3438526"/>
              <a:ext cx="211138" cy="471488"/>
            </a:xfrm>
            <a:custGeom>
              <a:avLst/>
              <a:gdLst>
                <a:gd name="T0" fmla="*/ 0 w 73"/>
                <a:gd name="T1" fmla="*/ 24 h 164"/>
                <a:gd name="T2" fmla="*/ 0 w 73"/>
                <a:gd name="T3" fmla="*/ 128 h 164"/>
                <a:gd name="T4" fmla="*/ 37 w 73"/>
                <a:gd name="T5" fmla="*/ 164 h 164"/>
                <a:gd name="T6" fmla="*/ 37 w 73"/>
                <a:gd name="T7" fmla="*/ 164 h 164"/>
                <a:gd name="T8" fmla="*/ 73 w 73"/>
                <a:gd name="T9" fmla="*/ 128 h 164"/>
                <a:gd name="T10" fmla="*/ 57 w 73"/>
                <a:gd name="T11" fmla="*/ 0 h 164"/>
                <a:gd name="T12" fmla="*/ 0 w 73"/>
                <a:gd name="T13" fmla="*/ 24 h 164"/>
              </a:gdLst>
              <a:ahLst/>
              <a:cxnLst>
                <a:cxn ang="0">
                  <a:pos x="T0" y="T1"/>
                </a:cxn>
                <a:cxn ang="0">
                  <a:pos x="T2" y="T3"/>
                </a:cxn>
                <a:cxn ang="0">
                  <a:pos x="T4" y="T5"/>
                </a:cxn>
                <a:cxn ang="0">
                  <a:pos x="T6" y="T7"/>
                </a:cxn>
                <a:cxn ang="0">
                  <a:pos x="T8" y="T9"/>
                </a:cxn>
                <a:cxn ang="0">
                  <a:pos x="T10" y="T11"/>
                </a:cxn>
                <a:cxn ang="0">
                  <a:pos x="T12" y="T13"/>
                </a:cxn>
              </a:cxnLst>
              <a:rect l="0" t="0" r="r" b="b"/>
              <a:pathLst>
                <a:path w="73" h="164">
                  <a:moveTo>
                    <a:pt x="0" y="24"/>
                  </a:moveTo>
                  <a:cubicBezTo>
                    <a:pt x="0" y="128"/>
                    <a:pt x="0" y="128"/>
                    <a:pt x="0" y="128"/>
                  </a:cubicBezTo>
                  <a:cubicBezTo>
                    <a:pt x="0" y="148"/>
                    <a:pt x="16" y="164"/>
                    <a:pt x="37" y="164"/>
                  </a:cubicBezTo>
                  <a:cubicBezTo>
                    <a:pt x="37" y="164"/>
                    <a:pt x="37" y="164"/>
                    <a:pt x="37" y="164"/>
                  </a:cubicBezTo>
                  <a:cubicBezTo>
                    <a:pt x="57" y="164"/>
                    <a:pt x="73" y="148"/>
                    <a:pt x="73" y="128"/>
                  </a:cubicBezTo>
                  <a:cubicBezTo>
                    <a:pt x="57" y="0"/>
                    <a:pt x="57" y="0"/>
                    <a:pt x="57" y="0"/>
                  </a:cubicBezTo>
                  <a:lnTo>
                    <a:pt x="0" y="24"/>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8" name="îṧḷîdè"/>
            <p:cNvSpPr/>
            <p:nvPr/>
          </p:nvSpPr>
          <p:spPr bwMode="auto">
            <a:xfrm>
              <a:off x="4567238" y="3109913"/>
              <a:ext cx="611188" cy="971550"/>
            </a:xfrm>
            <a:prstGeom prst="rect">
              <a:avLst/>
            </a:prstGeom>
            <a:solidFill>
              <a:srgbClr val="3F56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09" name="íṩľiḍê"/>
            <p:cNvSpPr/>
            <p:nvPr/>
          </p:nvSpPr>
          <p:spPr bwMode="auto">
            <a:xfrm>
              <a:off x="4803776" y="3230563"/>
              <a:ext cx="134938" cy="815975"/>
            </a:xfrm>
            <a:custGeom>
              <a:avLst/>
              <a:gdLst>
                <a:gd name="T0" fmla="*/ 85 w 85"/>
                <a:gd name="T1" fmla="*/ 471 h 514"/>
                <a:gd name="T2" fmla="*/ 40 w 85"/>
                <a:gd name="T3" fmla="*/ 514 h 514"/>
                <a:gd name="T4" fmla="*/ 0 w 85"/>
                <a:gd name="T5" fmla="*/ 471 h 514"/>
                <a:gd name="T6" fmla="*/ 24 w 85"/>
                <a:gd name="T7" fmla="*/ 0 h 514"/>
                <a:gd name="T8" fmla="*/ 62 w 85"/>
                <a:gd name="T9" fmla="*/ 0 h 514"/>
                <a:gd name="T10" fmla="*/ 85 w 85"/>
                <a:gd name="T11" fmla="*/ 471 h 514"/>
              </a:gdLst>
              <a:ahLst/>
              <a:cxnLst>
                <a:cxn ang="0">
                  <a:pos x="T0" y="T1"/>
                </a:cxn>
                <a:cxn ang="0">
                  <a:pos x="T2" y="T3"/>
                </a:cxn>
                <a:cxn ang="0">
                  <a:pos x="T4" y="T5"/>
                </a:cxn>
                <a:cxn ang="0">
                  <a:pos x="T6" y="T7"/>
                </a:cxn>
                <a:cxn ang="0">
                  <a:pos x="T8" y="T9"/>
                </a:cxn>
                <a:cxn ang="0">
                  <a:pos x="T10" y="T11"/>
                </a:cxn>
              </a:cxnLst>
              <a:rect l="0" t="0" r="r" b="b"/>
              <a:pathLst>
                <a:path w="85" h="514">
                  <a:moveTo>
                    <a:pt x="85" y="471"/>
                  </a:moveTo>
                  <a:lnTo>
                    <a:pt x="40" y="514"/>
                  </a:lnTo>
                  <a:lnTo>
                    <a:pt x="0" y="471"/>
                  </a:lnTo>
                  <a:lnTo>
                    <a:pt x="24" y="0"/>
                  </a:lnTo>
                  <a:lnTo>
                    <a:pt x="62" y="0"/>
                  </a:lnTo>
                  <a:lnTo>
                    <a:pt x="85" y="471"/>
                  </a:lnTo>
                  <a:close/>
                </a:path>
              </a:pathLst>
            </a:custGeom>
            <a:solidFill>
              <a:srgbClr val="F0552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0" name="iṡļíḑe"/>
            <p:cNvSpPr/>
            <p:nvPr/>
          </p:nvSpPr>
          <p:spPr bwMode="auto">
            <a:xfrm>
              <a:off x="4505326" y="3109913"/>
              <a:ext cx="217488" cy="971550"/>
            </a:xfrm>
            <a:custGeom>
              <a:avLst/>
              <a:gdLst>
                <a:gd name="T0" fmla="*/ 0 w 76"/>
                <a:gd name="T1" fmla="*/ 338 h 338"/>
                <a:gd name="T2" fmla="*/ 4 w 76"/>
                <a:gd name="T3" fmla="*/ 338 h 338"/>
                <a:gd name="T4" fmla="*/ 76 w 76"/>
                <a:gd name="T5" fmla="*/ 266 h 338"/>
                <a:gd name="T6" fmla="*/ 76 w 76"/>
                <a:gd name="T7" fmla="*/ 0 h 338"/>
                <a:gd name="T8" fmla="*/ 0 w 76"/>
                <a:gd name="T9" fmla="*/ 0 h 338"/>
                <a:gd name="T10" fmla="*/ 0 w 76"/>
                <a:gd name="T11" fmla="*/ 338 h 338"/>
              </a:gdLst>
              <a:ahLst/>
              <a:cxnLst>
                <a:cxn ang="0">
                  <a:pos x="T0" y="T1"/>
                </a:cxn>
                <a:cxn ang="0">
                  <a:pos x="T2" y="T3"/>
                </a:cxn>
                <a:cxn ang="0">
                  <a:pos x="T4" y="T5"/>
                </a:cxn>
                <a:cxn ang="0">
                  <a:pos x="T6" y="T7"/>
                </a:cxn>
                <a:cxn ang="0">
                  <a:pos x="T8" y="T9"/>
                </a:cxn>
                <a:cxn ang="0">
                  <a:pos x="T10" y="T11"/>
                </a:cxn>
              </a:cxnLst>
              <a:rect l="0" t="0" r="r" b="b"/>
              <a:pathLst>
                <a:path w="76" h="338">
                  <a:moveTo>
                    <a:pt x="0" y="338"/>
                  </a:moveTo>
                  <a:cubicBezTo>
                    <a:pt x="4" y="338"/>
                    <a:pt x="4" y="338"/>
                    <a:pt x="4" y="338"/>
                  </a:cubicBezTo>
                  <a:cubicBezTo>
                    <a:pt x="44" y="338"/>
                    <a:pt x="76" y="305"/>
                    <a:pt x="76" y="266"/>
                  </a:cubicBezTo>
                  <a:cubicBezTo>
                    <a:pt x="76" y="0"/>
                    <a:pt x="76" y="0"/>
                    <a:pt x="76" y="0"/>
                  </a:cubicBezTo>
                  <a:cubicBezTo>
                    <a:pt x="0" y="0"/>
                    <a:pt x="0" y="0"/>
                    <a:pt x="0" y="0"/>
                  </a:cubicBezTo>
                  <a:lnTo>
                    <a:pt x="0" y="338"/>
                  </a:lnTo>
                  <a:close/>
                </a:path>
              </a:pathLst>
            </a:custGeom>
            <a:solidFill>
              <a:srgbClr val="E07D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1" name="ïśļíḓé"/>
            <p:cNvSpPr/>
            <p:nvPr/>
          </p:nvSpPr>
          <p:spPr bwMode="auto">
            <a:xfrm>
              <a:off x="4984751" y="3109913"/>
              <a:ext cx="219075" cy="971550"/>
            </a:xfrm>
            <a:custGeom>
              <a:avLst/>
              <a:gdLst>
                <a:gd name="T0" fmla="*/ 76 w 76"/>
                <a:gd name="T1" fmla="*/ 338 h 338"/>
                <a:gd name="T2" fmla="*/ 73 w 76"/>
                <a:gd name="T3" fmla="*/ 338 h 338"/>
                <a:gd name="T4" fmla="*/ 0 w 76"/>
                <a:gd name="T5" fmla="*/ 266 h 338"/>
                <a:gd name="T6" fmla="*/ 0 w 76"/>
                <a:gd name="T7" fmla="*/ 0 h 338"/>
                <a:gd name="T8" fmla="*/ 76 w 76"/>
                <a:gd name="T9" fmla="*/ 0 h 338"/>
                <a:gd name="T10" fmla="*/ 76 w 76"/>
                <a:gd name="T11" fmla="*/ 338 h 338"/>
              </a:gdLst>
              <a:ahLst/>
              <a:cxnLst>
                <a:cxn ang="0">
                  <a:pos x="T0" y="T1"/>
                </a:cxn>
                <a:cxn ang="0">
                  <a:pos x="T2" y="T3"/>
                </a:cxn>
                <a:cxn ang="0">
                  <a:pos x="T4" y="T5"/>
                </a:cxn>
                <a:cxn ang="0">
                  <a:pos x="T6" y="T7"/>
                </a:cxn>
                <a:cxn ang="0">
                  <a:pos x="T8" y="T9"/>
                </a:cxn>
                <a:cxn ang="0">
                  <a:pos x="T10" y="T11"/>
                </a:cxn>
              </a:cxnLst>
              <a:rect l="0" t="0" r="r" b="b"/>
              <a:pathLst>
                <a:path w="76" h="338">
                  <a:moveTo>
                    <a:pt x="76" y="338"/>
                  </a:moveTo>
                  <a:cubicBezTo>
                    <a:pt x="73" y="338"/>
                    <a:pt x="73" y="338"/>
                    <a:pt x="73" y="338"/>
                  </a:cubicBezTo>
                  <a:cubicBezTo>
                    <a:pt x="33" y="338"/>
                    <a:pt x="0" y="305"/>
                    <a:pt x="0" y="266"/>
                  </a:cubicBezTo>
                  <a:cubicBezTo>
                    <a:pt x="0" y="0"/>
                    <a:pt x="0" y="0"/>
                    <a:pt x="0" y="0"/>
                  </a:cubicBezTo>
                  <a:cubicBezTo>
                    <a:pt x="76" y="0"/>
                    <a:pt x="76" y="0"/>
                    <a:pt x="76" y="0"/>
                  </a:cubicBezTo>
                  <a:lnTo>
                    <a:pt x="76" y="338"/>
                  </a:lnTo>
                  <a:close/>
                </a:path>
              </a:pathLst>
            </a:custGeom>
            <a:solidFill>
              <a:srgbClr val="E07D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2" name="is1ïḑê"/>
            <p:cNvSpPr/>
            <p:nvPr/>
          </p:nvSpPr>
          <p:spPr bwMode="auto">
            <a:xfrm>
              <a:off x="5016501" y="3727451"/>
              <a:ext cx="158750" cy="173038"/>
            </a:xfrm>
            <a:custGeom>
              <a:avLst/>
              <a:gdLst>
                <a:gd name="T0" fmla="*/ 32 w 55"/>
                <a:gd name="T1" fmla="*/ 60 h 60"/>
                <a:gd name="T2" fmla="*/ 23 w 55"/>
                <a:gd name="T3" fmla="*/ 60 h 60"/>
                <a:gd name="T4" fmla="*/ 0 w 55"/>
                <a:gd name="T5" fmla="*/ 36 h 60"/>
                <a:gd name="T6" fmla="*/ 0 w 55"/>
                <a:gd name="T7" fmla="*/ 0 h 60"/>
                <a:gd name="T8" fmla="*/ 55 w 55"/>
                <a:gd name="T9" fmla="*/ 0 h 60"/>
                <a:gd name="T10" fmla="*/ 55 w 55"/>
                <a:gd name="T11" fmla="*/ 36 h 60"/>
                <a:gd name="T12" fmla="*/ 32 w 55"/>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55" h="60">
                  <a:moveTo>
                    <a:pt x="32" y="60"/>
                  </a:moveTo>
                  <a:cubicBezTo>
                    <a:pt x="23" y="60"/>
                    <a:pt x="23" y="60"/>
                    <a:pt x="23" y="60"/>
                  </a:cubicBezTo>
                  <a:cubicBezTo>
                    <a:pt x="10" y="60"/>
                    <a:pt x="0" y="49"/>
                    <a:pt x="0" y="36"/>
                  </a:cubicBezTo>
                  <a:cubicBezTo>
                    <a:pt x="0" y="0"/>
                    <a:pt x="0" y="0"/>
                    <a:pt x="0" y="0"/>
                  </a:cubicBezTo>
                  <a:cubicBezTo>
                    <a:pt x="55" y="0"/>
                    <a:pt x="55" y="0"/>
                    <a:pt x="55" y="0"/>
                  </a:cubicBezTo>
                  <a:cubicBezTo>
                    <a:pt x="55" y="36"/>
                    <a:pt x="55" y="36"/>
                    <a:pt x="55" y="36"/>
                  </a:cubicBezTo>
                  <a:cubicBezTo>
                    <a:pt x="55" y="49"/>
                    <a:pt x="45" y="60"/>
                    <a:pt x="32" y="60"/>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3" name="iṧḻiḓê"/>
            <p:cNvSpPr/>
            <p:nvPr/>
          </p:nvSpPr>
          <p:spPr bwMode="auto">
            <a:xfrm>
              <a:off x="4535488" y="3727451"/>
              <a:ext cx="158750" cy="173038"/>
            </a:xfrm>
            <a:custGeom>
              <a:avLst/>
              <a:gdLst>
                <a:gd name="T0" fmla="*/ 32 w 55"/>
                <a:gd name="T1" fmla="*/ 60 h 60"/>
                <a:gd name="T2" fmla="*/ 23 w 55"/>
                <a:gd name="T3" fmla="*/ 60 h 60"/>
                <a:gd name="T4" fmla="*/ 0 w 55"/>
                <a:gd name="T5" fmla="*/ 36 h 60"/>
                <a:gd name="T6" fmla="*/ 0 w 55"/>
                <a:gd name="T7" fmla="*/ 0 h 60"/>
                <a:gd name="T8" fmla="*/ 55 w 55"/>
                <a:gd name="T9" fmla="*/ 0 h 60"/>
                <a:gd name="T10" fmla="*/ 55 w 55"/>
                <a:gd name="T11" fmla="*/ 36 h 60"/>
                <a:gd name="T12" fmla="*/ 32 w 55"/>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55" h="60">
                  <a:moveTo>
                    <a:pt x="32" y="60"/>
                  </a:moveTo>
                  <a:cubicBezTo>
                    <a:pt x="23" y="60"/>
                    <a:pt x="23" y="60"/>
                    <a:pt x="23" y="60"/>
                  </a:cubicBezTo>
                  <a:cubicBezTo>
                    <a:pt x="10" y="60"/>
                    <a:pt x="0" y="49"/>
                    <a:pt x="0" y="36"/>
                  </a:cubicBezTo>
                  <a:cubicBezTo>
                    <a:pt x="0" y="0"/>
                    <a:pt x="0" y="0"/>
                    <a:pt x="0" y="0"/>
                  </a:cubicBezTo>
                  <a:cubicBezTo>
                    <a:pt x="55" y="0"/>
                    <a:pt x="55" y="0"/>
                    <a:pt x="55" y="0"/>
                  </a:cubicBezTo>
                  <a:cubicBezTo>
                    <a:pt x="55" y="36"/>
                    <a:pt x="55" y="36"/>
                    <a:pt x="55" y="36"/>
                  </a:cubicBezTo>
                  <a:cubicBezTo>
                    <a:pt x="55" y="49"/>
                    <a:pt x="44" y="60"/>
                    <a:pt x="32" y="60"/>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4" name="ïśľidé"/>
            <p:cNvSpPr/>
            <p:nvPr/>
          </p:nvSpPr>
          <p:spPr bwMode="auto">
            <a:xfrm>
              <a:off x="4473576" y="2644776"/>
              <a:ext cx="160338" cy="220663"/>
            </a:xfrm>
            <a:custGeom>
              <a:avLst/>
              <a:gdLst>
                <a:gd name="T0" fmla="*/ 51 w 56"/>
                <a:gd name="T1" fmla="*/ 24 h 77"/>
                <a:gd name="T2" fmla="*/ 17 w 56"/>
                <a:gd name="T3" fmla="*/ 16 h 77"/>
                <a:gd name="T4" fmla="*/ 56 w 56"/>
                <a:gd name="T5" fmla="*/ 66 h 77"/>
                <a:gd name="T6" fmla="*/ 51 w 56"/>
                <a:gd name="T7" fmla="*/ 24 h 77"/>
              </a:gdLst>
              <a:ahLst/>
              <a:cxnLst>
                <a:cxn ang="0">
                  <a:pos x="T0" y="T1"/>
                </a:cxn>
                <a:cxn ang="0">
                  <a:pos x="T2" y="T3"/>
                </a:cxn>
                <a:cxn ang="0">
                  <a:pos x="T4" y="T5"/>
                </a:cxn>
                <a:cxn ang="0">
                  <a:pos x="T6" y="T7"/>
                </a:cxn>
              </a:cxnLst>
              <a:rect l="0" t="0" r="r" b="b"/>
              <a:pathLst>
                <a:path w="56" h="77">
                  <a:moveTo>
                    <a:pt x="51" y="24"/>
                  </a:moveTo>
                  <a:cubicBezTo>
                    <a:pt x="51" y="24"/>
                    <a:pt x="33" y="0"/>
                    <a:pt x="17" y="16"/>
                  </a:cubicBezTo>
                  <a:cubicBezTo>
                    <a:pt x="0" y="31"/>
                    <a:pt x="24" y="77"/>
                    <a:pt x="56" y="66"/>
                  </a:cubicBezTo>
                  <a:lnTo>
                    <a:pt x="51" y="24"/>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5" name="ïṧľíḑè"/>
            <p:cNvSpPr/>
            <p:nvPr/>
          </p:nvSpPr>
          <p:spPr bwMode="auto">
            <a:xfrm>
              <a:off x="4506913" y="2698751"/>
              <a:ext cx="123825" cy="138113"/>
            </a:xfrm>
            <a:custGeom>
              <a:avLst/>
              <a:gdLst>
                <a:gd name="T0" fmla="*/ 41 w 43"/>
                <a:gd name="T1" fmla="*/ 21 h 48"/>
                <a:gd name="T2" fmla="*/ 43 w 43"/>
                <a:gd name="T3" fmla="*/ 43 h 48"/>
                <a:gd name="T4" fmla="*/ 13 w 43"/>
                <a:gd name="T5" fmla="*/ 4 h 48"/>
                <a:gd name="T6" fmla="*/ 41 w 43"/>
                <a:gd name="T7" fmla="*/ 21 h 48"/>
              </a:gdLst>
              <a:ahLst/>
              <a:cxnLst>
                <a:cxn ang="0">
                  <a:pos x="T0" y="T1"/>
                </a:cxn>
                <a:cxn ang="0">
                  <a:pos x="T2" y="T3"/>
                </a:cxn>
                <a:cxn ang="0">
                  <a:pos x="T4" y="T5"/>
                </a:cxn>
                <a:cxn ang="0">
                  <a:pos x="T6" y="T7"/>
                </a:cxn>
              </a:cxnLst>
              <a:rect l="0" t="0" r="r" b="b"/>
              <a:pathLst>
                <a:path w="43" h="48">
                  <a:moveTo>
                    <a:pt x="41" y="21"/>
                  </a:moveTo>
                  <a:cubicBezTo>
                    <a:pt x="43" y="43"/>
                    <a:pt x="43" y="43"/>
                    <a:pt x="43" y="43"/>
                  </a:cubicBezTo>
                  <a:cubicBezTo>
                    <a:pt x="16" y="48"/>
                    <a:pt x="0" y="10"/>
                    <a:pt x="13" y="4"/>
                  </a:cubicBezTo>
                  <a:cubicBezTo>
                    <a:pt x="23" y="0"/>
                    <a:pt x="36" y="14"/>
                    <a:pt x="41" y="21"/>
                  </a:cubicBezTo>
                  <a:close/>
                </a:path>
              </a:pathLst>
            </a:custGeom>
            <a:solidFill>
              <a:srgbClr val="F7A5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6" name="íṧḷíḓê"/>
            <p:cNvSpPr/>
            <p:nvPr/>
          </p:nvSpPr>
          <p:spPr bwMode="auto">
            <a:xfrm>
              <a:off x="4530726" y="2705101"/>
              <a:ext cx="95250" cy="53975"/>
            </a:xfrm>
            <a:custGeom>
              <a:avLst/>
              <a:gdLst>
                <a:gd name="T0" fmla="*/ 0 w 33"/>
                <a:gd name="T1" fmla="*/ 10 h 19"/>
                <a:gd name="T2" fmla="*/ 0 w 33"/>
                <a:gd name="T3" fmla="*/ 10 h 19"/>
                <a:gd name="T4" fmla="*/ 1 w 33"/>
                <a:gd name="T5" fmla="*/ 9 h 19"/>
                <a:gd name="T6" fmla="*/ 3 w 33"/>
                <a:gd name="T7" fmla="*/ 5 h 19"/>
                <a:gd name="T8" fmla="*/ 4 w 33"/>
                <a:gd name="T9" fmla="*/ 4 h 19"/>
                <a:gd name="T10" fmla="*/ 5 w 33"/>
                <a:gd name="T11" fmla="*/ 4 h 19"/>
                <a:gd name="T12" fmla="*/ 5 w 33"/>
                <a:gd name="T13" fmla="*/ 4 h 19"/>
                <a:gd name="T14" fmla="*/ 5 w 33"/>
                <a:gd name="T15" fmla="*/ 4 h 19"/>
                <a:gd name="T16" fmla="*/ 5 w 33"/>
                <a:gd name="T17" fmla="*/ 4 h 19"/>
                <a:gd name="T18" fmla="*/ 5 w 33"/>
                <a:gd name="T19" fmla="*/ 4 h 19"/>
                <a:gd name="T20" fmla="*/ 5 w 33"/>
                <a:gd name="T21" fmla="*/ 4 h 19"/>
                <a:gd name="T22" fmla="*/ 5 w 33"/>
                <a:gd name="T23" fmla="*/ 4 h 19"/>
                <a:gd name="T24" fmla="*/ 6 w 33"/>
                <a:gd name="T25" fmla="*/ 4 h 19"/>
                <a:gd name="T26" fmla="*/ 7 w 33"/>
                <a:gd name="T27" fmla="*/ 3 h 19"/>
                <a:gd name="T28" fmla="*/ 7 w 33"/>
                <a:gd name="T29" fmla="*/ 3 h 19"/>
                <a:gd name="T30" fmla="*/ 8 w 33"/>
                <a:gd name="T31" fmla="*/ 3 h 19"/>
                <a:gd name="T32" fmla="*/ 9 w 33"/>
                <a:gd name="T33" fmla="*/ 3 h 19"/>
                <a:gd name="T34" fmla="*/ 16 w 33"/>
                <a:gd name="T35" fmla="*/ 6 h 19"/>
                <a:gd name="T36" fmla="*/ 19 w 33"/>
                <a:gd name="T37" fmla="*/ 8 h 19"/>
                <a:gd name="T38" fmla="*/ 22 w 33"/>
                <a:gd name="T39" fmla="*/ 10 h 19"/>
                <a:gd name="T40" fmla="*/ 28 w 33"/>
                <a:gd name="T41" fmla="*/ 14 h 19"/>
                <a:gd name="T42" fmla="*/ 33 w 33"/>
                <a:gd name="T43" fmla="*/ 19 h 19"/>
                <a:gd name="T44" fmla="*/ 32 w 33"/>
                <a:gd name="T45" fmla="*/ 17 h 19"/>
                <a:gd name="T46" fmla="*/ 29 w 33"/>
                <a:gd name="T47" fmla="*/ 13 h 19"/>
                <a:gd name="T48" fmla="*/ 27 w 33"/>
                <a:gd name="T49" fmla="*/ 10 h 19"/>
                <a:gd name="T50" fmla="*/ 25 w 33"/>
                <a:gd name="T51" fmla="*/ 7 h 19"/>
                <a:gd name="T52" fmla="*/ 18 w 33"/>
                <a:gd name="T53" fmla="*/ 2 h 19"/>
                <a:gd name="T54" fmla="*/ 14 w 33"/>
                <a:gd name="T55" fmla="*/ 1 h 19"/>
                <a:gd name="T56" fmla="*/ 9 w 33"/>
                <a:gd name="T57" fmla="*/ 0 h 19"/>
                <a:gd name="T58" fmla="*/ 8 w 33"/>
                <a:gd name="T59" fmla="*/ 0 h 19"/>
                <a:gd name="T60" fmla="*/ 7 w 33"/>
                <a:gd name="T61" fmla="*/ 0 h 19"/>
                <a:gd name="T62" fmla="*/ 6 w 33"/>
                <a:gd name="T63" fmla="*/ 1 h 19"/>
                <a:gd name="T64" fmla="*/ 5 w 33"/>
                <a:gd name="T65" fmla="*/ 1 h 19"/>
                <a:gd name="T66" fmla="*/ 4 w 33"/>
                <a:gd name="T67" fmla="*/ 1 h 19"/>
                <a:gd name="T68" fmla="*/ 4 w 33"/>
                <a:gd name="T69" fmla="*/ 1 h 19"/>
                <a:gd name="T70" fmla="*/ 4 w 33"/>
                <a:gd name="T71" fmla="*/ 1 h 19"/>
                <a:gd name="T72" fmla="*/ 3 w 33"/>
                <a:gd name="T73" fmla="*/ 2 h 19"/>
                <a:gd name="T74" fmla="*/ 2 w 33"/>
                <a:gd name="T75" fmla="*/ 3 h 19"/>
                <a:gd name="T76" fmla="*/ 0 w 33"/>
                <a:gd name="T77" fmla="*/ 6 h 19"/>
                <a:gd name="T78" fmla="*/ 0 w 33"/>
                <a:gd name="T79" fmla="*/ 8 h 19"/>
                <a:gd name="T80" fmla="*/ 0 w 33"/>
                <a:gd name="T81" fmla="*/ 10 h 19"/>
                <a:gd name="T82" fmla="*/ 0 w 33"/>
                <a:gd name="T8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 h="19">
                  <a:moveTo>
                    <a:pt x="0" y="10"/>
                  </a:moveTo>
                  <a:cubicBezTo>
                    <a:pt x="0" y="10"/>
                    <a:pt x="0" y="10"/>
                    <a:pt x="0" y="10"/>
                  </a:cubicBezTo>
                  <a:cubicBezTo>
                    <a:pt x="1" y="10"/>
                    <a:pt x="1" y="9"/>
                    <a:pt x="1" y="9"/>
                  </a:cubicBezTo>
                  <a:cubicBezTo>
                    <a:pt x="1" y="7"/>
                    <a:pt x="2" y="6"/>
                    <a:pt x="3" y="5"/>
                  </a:cubicBezTo>
                  <a:cubicBezTo>
                    <a:pt x="4" y="4"/>
                    <a:pt x="4" y="4"/>
                    <a:pt x="4"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6" y="4"/>
                    <a:pt x="6" y="4"/>
                    <a:pt x="6" y="4"/>
                  </a:cubicBezTo>
                  <a:cubicBezTo>
                    <a:pt x="6" y="3"/>
                    <a:pt x="6" y="3"/>
                    <a:pt x="7" y="3"/>
                  </a:cubicBezTo>
                  <a:cubicBezTo>
                    <a:pt x="7" y="3"/>
                    <a:pt x="7" y="3"/>
                    <a:pt x="7" y="3"/>
                  </a:cubicBezTo>
                  <a:cubicBezTo>
                    <a:pt x="8" y="3"/>
                    <a:pt x="8" y="3"/>
                    <a:pt x="8" y="3"/>
                  </a:cubicBezTo>
                  <a:cubicBezTo>
                    <a:pt x="8" y="3"/>
                    <a:pt x="9" y="3"/>
                    <a:pt x="9" y="3"/>
                  </a:cubicBezTo>
                  <a:cubicBezTo>
                    <a:pt x="11" y="3"/>
                    <a:pt x="14" y="4"/>
                    <a:pt x="16" y="6"/>
                  </a:cubicBezTo>
                  <a:cubicBezTo>
                    <a:pt x="17" y="6"/>
                    <a:pt x="18" y="7"/>
                    <a:pt x="19" y="8"/>
                  </a:cubicBezTo>
                  <a:cubicBezTo>
                    <a:pt x="20" y="8"/>
                    <a:pt x="21" y="9"/>
                    <a:pt x="22" y="10"/>
                  </a:cubicBezTo>
                  <a:cubicBezTo>
                    <a:pt x="24" y="11"/>
                    <a:pt x="26" y="13"/>
                    <a:pt x="28" y="14"/>
                  </a:cubicBezTo>
                  <a:cubicBezTo>
                    <a:pt x="31" y="17"/>
                    <a:pt x="33" y="19"/>
                    <a:pt x="33" y="19"/>
                  </a:cubicBezTo>
                  <a:cubicBezTo>
                    <a:pt x="33" y="19"/>
                    <a:pt x="33" y="18"/>
                    <a:pt x="32" y="17"/>
                  </a:cubicBezTo>
                  <a:cubicBezTo>
                    <a:pt x="31" y="16"/>
                    <a:pt x="31" y="14"/>
                    <a:pt x="29" y="13"/>
                  </a:cubicBezTo>
                  <a:cubicBezTo>
                    <a:pt x="29" y="12"/>
                    <a:pt x="28" y="11"/>
                    <a:pt x="27" y="10"/>
                  </a:cubicBezTo>
                  <a:cubicBezTo>
                    <a:pt x="26" y="9"/>
                    <a:pt x="26" y="8"/>
                    <a:pt x="25" y="7"/>
                  </a:cubicBezTo>
                  <a:cubicBezTo>
                    <a:pt x="23" y="5"/>
                    <a:pt x="20" y="4"/>
                    <a:pt x="18" y="2"/>
                  </a:cubicBezTo>
                  <a:cubicBezTo>
                    <a:pt x="16" y="2"/>
                    <a:pt x="15" y="1"/>
                    <a:pt x="14" y="1"/>
                  </a:cubicBezTo>
                  <a:cubicBezTo>
                    <a:pt x="12" y="0"/>
                    <a:pt x="11" y="0"/>
                    <a:pt x="9" y="0"/>
                  </a:cubicBezTo>
                  <a:cubicBezTo>
                    <a:pt x="9" y="0"/>
                    <a:pt x="8" y="0"/>
                    <a:pt x="8" y="0"/>
                  </a:cubicBezTo>
                  <a:cubicBezTo>
                    <a:pt x="8" y="0"/>
                    <a:pt x="7" y="0"/>
                    <a:pt x="7" y="0"/>
                  </a:cubicBezTo>
                  <a:cubicBezTo>
                    <a:pt x="6" y="0"/>
                    <a:pt x="6" y="0"/>
                    <a:pt x="6" y="1"/>
                  </a:cubicBezTo>
                  <a:cubicBezTo>
                    <a:pt x="5" y="1"/>
                    <a:pt x="5" y="1"/>
                    <a:pt x="5" y="1"/>
                  </a:cubicBezTo>
                  <a:cubicBezTo>
                    <a:pt x="4" y="1"/>
                    <a:pt x="4" y="1"/>
                    <a:pt x="4" y="1"/>
                  </a:cubicBezTo>
                  <a:cubicBezTo>
                    <a:pt x="4" y="1"/>
                    <a:pt x="4" y="1"/>
                    <a:pt x="4" y="1"/>
                  </a:cubicBezTo>
                  <a:cubicBezTo>
                    <a:pt x="4" y="1"/>
                    <a:pt x="4" y="1"/>
                    <a:pt x="4" y="1"/>
                  </a:cubicBezTo>
                  <a:cubicBezTo>
                    <a:pt x="4" y="1"/>
                    <a:pt x="3" y="2"/>
                    <a:pt x="3" y="2"/>
                  </a:cubicBezTo>
                  <a:cubicBezTo>
                    <a:pt x="3" y="2"/>
                    <a:pt x="2" y="3"/>
                    <a:pt x="2" y="3"/>
                  </a:cubicBezTo>
                  <a:cubicBezTo>
                    <a:pt x="1" y="4"/>
                    <a:pt x="1" y="5"/>
                    <a:pt x="0" y="6"/>
                  </a:cubicBezTo>
                  <a:cubicBezTo>
                    <a:pt x="0" y="7"/>
                    <a:pt x="0" y="8"/>
                    <a:pt x="0" y="8"/>
                  </a:cubicBezTo>
                  <a:cubicBezTo>
                    <a:pt x="0" y="9"/>
                    <a:pt x="0" y="9"/>
                    <a:pt x="0" y="10"/>
                  </a:cubicBezTo>
                  <a:cubicBezTo>
                    <a:pt x="0" y="10"/>
                    <a:pt x="0" y="10"/>
                    <a:pt x="0" y="1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7" name="íS1iḑe"/>
            <p:cNvSpPr/>
            <p:nvPr/>
          </p:nvSpPr>
          <p:spPr bwMode="auto">
            <a:xfrm>
              <a:off x="5089526" y="2638426"/>
              <a:ext cx="157163" cy="222250"/>
            </a:xfrm>
            <a:custGeom>
              <a:avLst/>
              <a:gdLst>
                <a:gd name="T0" fmla="*/ 4 w 55"/>
                <a:gd name="T1" fmla="*/ 24 h 77"/>
                <a:gd name="T2" fmla="*/ 38 w 55"/>
                <a:gd name="T3" fmla="*/ 15 h 77"/>
                <a:gd name="T4" fmla="*/ 0 w 55"/>
                <a:gd name="T5" fmla="*/ 67 h 77"/>
                <a:gd name="T6" fmla="*/ 4 w 55"/>
                <a:gd name="T7" fmla="*/ 24 h 77"/>
              </a:gdLst>
              <a:ahLst/>
              <a:cxnLst>
                <a:cxn ang="0">
                  <a:pos x="T0" y="T1"/>
                </a:cxn>
                <a:cxn ang="0">
                  <a:pos x="T2" y="T3"/>
                </a:cxn>
                <a:cxn ang="0">
                  <a:pos x="T4" y="T5"/>
                </a:cxn>
                <a:cxn ang="0">
                  <a:pos x="T6" y="T7"/>
                </a:cxn>
              </a:cxnLst>
              <a:rect l="0" t="0" r="r" b="b"/>
              <a:pathLst>
                <a:path w="55" h="77">
                  <a:moveTo>
                    <a:pt x="4" y="24"/>
                  </a:moveTo>
                  <a:cubicBezTo>
                    <a:pt x="4" y="24"/>
                    <a:pt x="21" y="0"/>
                    <a:pt x="38" y="15"/>
                  </a:cubicBezTo>
                  <a:cubicBezTo>
                    <a:pt x="55" y="30"/>
                    <a:pt x="32" y="77"/>
                    <a:pt x="0" y="67"/>
                  </a:cubicBezTo>
                  <a:lnTo>
                    <a:pt x="4" y="24"/>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8" name="íṥḷîdé"/>
            <p:cNvSpPr/>
            <p:nvPr/>
          </p:nvSpPr>
          <p:spPr bwMode="auto">
            <a:xfrm>
              <a:off x="5091113" y="2693988"/>
              <a:ext cx="122238" cy="136525"/>
            </a:xfrm>
            <a:custGeom>
              <a:avLst/>
              <a:gdLst>
                <a:gd name="T0" fmla="*/ 1 w 42"/>
                <a:gd name="T1" fmla="*/ 21 h 48"/>
                <a:gd name="T2" fmla="*/ 0 w 42"/>
                <a:gd name="T3" fmla="*/ 43 h 48"/>
                <a:gd name="T4" fmla="*/ 29 w 42"/>
                <a:gd name="T5" fmla="*/ 4 h 48"/>
                <a:gd name="T6" fmla="*/ 1 w 42"/>
                <a:gd name="T7" fmla="*/ 21 h 48"/>
              </a:gdLst>
              <a:ahLst/>
              <a:cxnLst>
                <a:cxn ang="0">
                  <a:pos x="T0" y="T1"/>
                </a:cxn>
                <a:cxn ang="0">
                  <a:pos x="T2" y="T3"/>
                </a:cxn>
                <a:cxn ang="0">
                  <a:pos x="T4" y="T5"/>
                </a:cxn>
                <a:cxn ang="0">
                  <a:pos x="T6" y="T7"/>
                </a:cxn>
              </a:cxnLst>
              <a:rect l="0" t="0" r="r" b="b"/>
              <a:pathLst>
                <a:path w="42" h="48">
                  <a:moveTo>
                    <a:pt x="1" y="21"/>
                  </a:moveTo>
                  <a:cubicBezTo>
                    <a:pt x="0" y="43"/>
                    <a:pt x="0" y="43"/>
                    <a:pt x="0" y="43"/>
                  </a:cubicBezTo>
                  <a:cubicBezTo>
                    <a:pt x="27" y="48"/>
                    <a:pt x="42" y="9"/>
                    <a:pt x="29" y="4"/>
                  </a:cubicBezTo>
                  <a:cubicBezTo>
                    <a:pt x="19" y="0"/>
                    <a:pt x="7" y="14"/>
                    <a:pt x="1" y="21"/>
                  </a:cubicBezTo>
                  <a:close/>
                </a:path>
              </a:pathLst>
            </a:custGeom>
            <a:solidFill>
              <a:srgbClr val="F7A5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9" name="işḷïḋè"/>
            <p:cNvSpPr/>
            <p:nvPr/>
          </p:nvSpPr>
          <p:spPr bwMode="auto">
            <a:xfrm>
              <a:off x="5094288" y="2698751"/>
              <a:ext cx="95250" cy="55563"/>
            </a:xfrm>
            <a:custGeom>
              <a:avLst/>
              <a:gdLst>
                <a:gd name="T0" fmla="*/ 33 w 33"/>
                <a:gd name="T1" fmla="*/ 10 h 19"/>
                <a:gd name="T2" fmla="*/ 33 w 33"/>
                <a:gd name="T3" fmla="*/ 9 h 19"/>
                <a:gd name="T4" fmla="*/ 32 w 33"/>
                <a:gd name="T5" fmla="*/ 8 h 19"/>
                <a:gd name="T6" fmla="*/ 30 w 33"/>
                <a:gd name="T7" fmla="*/ 4 h 19"/>
                <a:gd name="T8" fmla="*/ 29 w 33"/>
                <a:gd name="T9" fmla="*/ 4 h 19"/>
                <a:gd name="T10" fmla="*/ 28 w 33"/>
                <a:gd name="T11" fmla="*/ 3 h 19"/>
                <a:gd name="T12" fmla="*/ 28 w 33"/>
                <a:gd name="T13" fmla="*/ 3 h 19"/>
                <a:gd name="T14" fmla="*/ 28 w 33"/>
                <a:gd name="T15" fmla="*/ 3 h 19"/>
                <a:gd name="T16" fmla="*/ 28 w 33"/>
                <a:gd name="T17" fmla="*/ 3 h 19"/>
                <a:gd name="T18" fmla="*/ 28 w 33"/>
                <a:gd name="T19" fmla="*/ 3 h 19"/>
                <a:gd name="T20" fmla="*/ 28 w 33"/>
                <a:gd name="T21" fmla="*/ 3 h 19"/>
                <a:gd name="T22" fmla="*/ 28 w 33"/>
                <a:gd name="T23" fmla="*/ 3 h 19"/>
                <a:gd name="T24" fmla="*/ 27 w 33"/>
                <a:gd name="T25" fmla="*/ 3 h 19"/>
                <a:gd name="T26" fmla="*/ 26 w 33"/>
                <a:gd name="T27" fmla="*/ 3 h 19"/>
                <a:gd name="T28" fmla="*/ 26 w 33"/>
                <a:gd name="T29" fmla="*/ 3 h 19"/>
                <a:gd name="T30" fmla="*/ 25 w 33"/>
                <a:gd name="T31" fmla="*/ 3 h 19"/>
                <a:gd name="T32" fmla="*/ 24 w 33"/>
                <a:gd name="T33" fmla="*/ 3 h 19"/>
                <a:gd name="T34" fmla="*/ 17 w 33"/>
                <a:gd name="T35" fmla="*/ 5 h 19"/>
                <a:gd name="T36" fmla="*/ 14 w 33"/>
                <a:gd name="T37" fmla="*/ 7 h 19"/>
                <a:gd name="T38" fmla="*/ 11 w 33"/>
                <a:gd name="T39" fmla="*/ 10 h 19"/>
                <a:gd name="T40" fmla="*/ 6 w 33"/>
                <a:gd name="T41" fmla="*/ 14 h 19"/>
                <a:gd name="T42" fmla="*/ 0 w 33"/>
                <a:gd name="T43" fmla="*/ 19 h 19"/>
                <a:gd name="T44" fmla="*/ 1 w 33"/>
                <a:gd name="T45" fmla="*/ 17 h 19"/>
                <a:gd name="T46" fmla="*/ 4 w 33"/>
                <a:gd name="T47" fmla="*/ 13 h 19"/>
                <a:gd name="T48" fmla="*/ 6 w 33"/>
                <a:gd name="T49" fmla="*/ 10 h 19"/>
                <a:gd name="T50" fmla="*/ 9 w 33"/>
                <a:gd name="T51" fmla="*/ 7 h 19"/>
                <a:gd name="T52" fmla="*/ 15 w 33"/>
                <a:gd name="T53" fmla="*/ 2 h 19"/>
                <a:gd name="T54" fmla="*/ 19 w 33"/>
                <a:gd name="T55" fmla="*/ 0 h 19"/>
                <a:gd name="T56" fmla="*/ 24 w 33"/>
                <a:gd name="T57" fmla="*/ 0 h 19"/>
                <a:gd name="T58" fmla="*/ 25 w 33"/>
                <a:gd name="T59" fmla="*/ 0 h 19"/>
                <a:gd name="T60" fmla="*/ 26 w 33"/>
                <a:gd name="T61" fmla="*/ 0 h 19"/>
                <a:gd name="T62" fmla="*/ 27 w 33"/>
                <a:gd name="T63" fmla="*/ 0 h 19"/>
                <a:gd name="T64" fmla="*/ 28 w 33"/>
                <a:gd name="T65" fmla="*/ 1 h 19"/>
                <a:gd name="T66" fmla="*/ 29 w 33"/>
                <a:gd name="T67" fmla="*/ 1 h 19"/>
                <a:gd name="T68" fmla="*/ 29 w 33"/>
                <a:gd name="T69" fmla="*/ 1 h 19"/>
                <a:gd name="T70" fmla="*/ 29 w 33"/>
                <a:gd name="T71" fmla="*/ 1 h 19"/>
                <a:gd name="T72" fmla="*/ 30 w 33"/>
                <a:gd name="T73" fmla="*/ 1 h 19"/>
                <a:gd name="T74" fmla="*/ 31 w 33"/>
                <a:gd name="T75" fmla="*/ 3 h 19"/>
                <a:gd name="T76" fmla="*/ 33 w 33"/>
                <a:gd name="T77" fmla="*/ 6 h 19"/>
                <a:gd name="T78" fmla="*/ 33 w 33"/>
                <a:gd name="T79" fmla="*/ 8 h 19"/>
                <a:gd name="T80" fmla="*/ 33 w 33"/>
                <a:gd name="T81" fmla="*/ 9 h 19"/>
                <a:gd name="T82" fmla="*/ 33 w 33"/>
                <a:gd name="T8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 h="19">
                  <a:moveTo>
                    <a:pt x="33" y="10"/>
                  </a:moveTo>
                  <a:cubicBezTo>
                    <a:pt x="33" y="10"/>
                    <a:pt x="33" y="10"/>
                    <a:pt x="33" y="9"/>
                  </a:cubicBezTo>
                  <a:cubicBezTo>
                    <a:pt x="33" y="9"/>
                    <a:pt x="32" y="9"/>
                    <a:pt x="32" y="8"/>
                  </a:cubicBezTo>
                  <a:cubicBezTo>
                    <a:pt x="32" y="7"/>
                    <a:pt x="31" y="5"/>
                    <a:pt x="30" y="4"/>
                  </a:cubicBezTo>
                  <a:cubicBezTo>
                    <a:pt x="29" y="4"/>
                    <a:pt x="29" y="4"/>
                    <a:pt x="29" y="4"/>
                  </a:cubicBezTo>
                  <a:cubicBezTo>
                    <a:pt x="28" y="4"/>
                    <a:pt x="28" y="3"/>
                    <a:pt x="28" y="3"/>
                  </a:cubicBezTo>
                  <a:cubicBezTo>
                    <a:pt x="28" y="3"/>
                    <a:pt x="28" y="3"/>
                    <a:pt x="28" y="3"/>
                  </a:cubicBezTo>
                  <a:cubicBezTo>
                    <a:pt x="28" y="3"/>
                    <a:pt x="28" y="3"/>
                    <a:pt x="28" y="3"/>
                  </a:cubicBezTo>
                  <a:cubicBezTo>
                    <a:pt x="28" y="3"/>
                    <a:pt x="28" y="3"/>
                    <a:pt x="28" y="3"/>
                  </a:cubicBezTo>
                  <a:cubicBezTo>
                    <a:pt x="28" y="3"/>
                    <a:pt x="28" y="3"/>
                    <a:pt x="28" y="3"/>
                  </a:cubicBezTo>
                  <a:cubicBezTo>
                    <a:pt x="28" y="3"/>
                    <a:pt x="28" y="3"/>
                    <a:pt x="28" y="3"/>
                  </a:cubicBezTo>
                  <a:cubicBezTo>
                    <a:pt x="28" y="3"/>
                    <a:pt x="28" y="3"/>
                    <a:pt x="28" y="3"/>
                  </a:cubicBezTo>
                  <a:cubicBezTo>
                    <a:pt x="27" y="3"/>
                    <a:pt x="27" y="3"/>
                    <a:pt x="27" y="3"/>
                  </a:cubicBezTo>
                  <a:cubicBezTo>
                    <a:pt x="27" y="3"/>
                    <a:pt x="27" y="3"/>
                    <a:pt x="26" y="3"/>
                  </a:cubicBezTo>
                  <a:cubicBezTo>
                    <a:pt x="26" y="3"/>
                    <a:pt x="26" y="3"/>
                    <a:pt x="26" y="3"/>
                  </a:cubicBezTo>
                  <a:cubicBezTo>
                    <a:pt x="25" y="3"/>
                    <a:pt x="25" y="3"/>
                    <a:pt x="25" y="3"/>
                  </a:cubicBezTo>
                  <a:cubicBezTo>
                    <a:pt x="25" y="3"/>
                    <a:pt x="24" y="3"/>
                    <a:pt x="24" y="3"/>
                  </a:cubicBezTo>
                  <a:cubicBezTo>
                    <a:pt x="22" y="3"/>
                    <a:pt x="19" y="4"/>
                    <a:pt x="17" y="5"/>
                  </a:cubicBezTo>
                  <a:cubicBezTo>
                    <a:pt x="16" y="6"/>
                    <a:pt x="15" y="7"/>
                    <a:pt x="14" y="7"/>
                  </a:cubicBezTo>
                  <a:cubicBezTo>
                    <a:pt x="13" y="8"/>
                    <a:pt x="12" y="9"/>
                    <a:pt x="11" y="10"/>
                  </a:cubicBezTo>
                  <a:cubicBezTo>
                    <a:pt x="9" y="11"/>
                    <a:pt x="7" y="13"/>
                    <a:pt x="6" y="14"/>
                  </a:cubicBezTo>
                  <a:cubicBezTo>
                    <a:pt x="2" y="17"/>
                    <a:pt x="0" y="19"/>
                    <a:pt x="0" y="19"/>
                  </a:cubicBezTo>
                  <a:cubicBezTo>
                    <a:pt x="0" y="19"/>
                    <a:pt x="1" y="18"/>
                    <a:pt x="1" y="17"/>
                  </a:cubicBezTo>
                  <a:cubicBezTo>
                    <a:pt x="2" y="16"/>
                    <a:pt x="3" y="15"/>
                    <a:pt x="4" y="13"/>
                  </a:cubicBezTo>
                  <a:cubicBezTo>
                    <a:pt x="4" y="12"/>
                    <a:pt x="5" y="11"/>
                    <a:pt x="6" y="10"/>
                  </a:cubicBezTo>
                  <a:cubicBezTo>
                    <a:pt x="7" y="9"/>
                    <a:pt x="8" y="8"/>
                    <a:pt x="9" y="7"/>
                  </a:cubicBezTo>
                  <a:cubicBezTo>
                    <a:pt x="10" y="5"/>
                    <a:pt x="13" y="4"/>
                    <a:pt x="15" y="2"/>
                  </a:cubicBezTo>
                  <a:cubicBezTo>
                    <a:pt x="17" y="1"/>
                    <a:pt x="18" y="1"/>
                    <a:pt x="19" y="0"/>
                  </a:cubicBezTo>
                  <a:cubicBezTo>
                    <a:pt x="21" y="0"/>
                    <a:pt x="22" y="0"/>
                    <a:pt x="24" y="0"/>
                  </a:cubicBezTo>
                  <a:cubicBezTo>
                    <a:pt x="24" y="0"/>
                    <a:pt x="25" y="0"/>
                    <a:pt x="25" y="0"/>
                  </a:cubicBezTo>
                  <a:cubicBezTo>
                    <a:pt x="25" y="0"/>
                    <a:pt x="26" y="0"/>
                    <a:pt x="26" y="0"/>
                  </a:cubicBezTo>
                  <a:cubicBezTo>
                    <a:pt x="26" y="0"/>
                    <a:pt x="27" y="0"/>
                    <a:pt x="27" y="0"/>
                  </a:cubicBezTo>
                  <a:cubicBezTo>
                    <a:pt x="27" y="0"/>
                    <a:pt x="28" y="0"/>
                    <a:pt x="28" y="1"/>
                  </a:cubicBezTo>
                  <a:cubicBezTo>
                    <a:pt x="29" y="1"/>
                    <a:pt x="29" y="1"/>
                    <a:pt x="29" y="1"/>
                  </a:cubicBezTo>
                  <a:cubicBezTo>
                    <a:pt x="29" y="1"/>
                    <a:pt x="29" y="1"/>
                    <a:pt x="29" y="1"/>
                  </a:cubicBezTo>
                  <a:cubicBezTo>
                    <a:pt x="29" y="1"/>
                    <a:pt x="29" y="1"/>
                    <a:pt x="29" y="1"/>
                  </a:cubicBezTo>
                  <a:cubicBezTo>
                    <a:pt x="29" y="1"/>
                    <a:pt x="30" y="1"/>
                    <a:pt x="30" y="1"/>
                  </a:cubicBezTo>
                  <a:cubicBezTo>
                    <a:pt x="30" y="2"/>
                    <a:pt x="31" y="2"/>
                    <a:pt x="31" y="3"/>
                  </a:cubicBezTo>
                  <a:cubicBezTo>
                    <a:pt x="32" y="4"/>
                    <a:pt x="32" y="5"/>
                    <a:pt x="33" y="6"/>
                  </a:cubicBezTo>
                  <a:cubicBezTo>
                    <a:pt x="33" y="7"/>
                    <a:pt x="33" y="7"/>
                    <a:pt x="33" y="8"/>
                  </a:cubicBezTo>
                  <a:cubicBezTo>
                    <a:pt x="33" y="9"/>
                    <a:pt x="33" y="9"/>
                    <a:pt x="33" y="9"/>
                  </a:cubicBezTo>
                  <a:cubicBezTo>
                    <a:pt x="33" y="10"/>
                    <a:pt x="33" y="10"/>
                    <a:pt x="33" y="1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0" name="îṧ1ïḑê"/>
            <p:cNvSpPr/>
            <p:nvPr/>
          </p:nvSpPr>
          <p:spPr bwMode="auto">
            <a:xfrm>
              <a:off x="4803776" y="2914651"/>
              <a:ext cx="138113" cy="247650"/>
            </a:xfrm>
            <a:custGeom>
              <a:avLst/>
              <a:gdLst>
                <a:gd name="T0" fmla="*/ 0 w 48"/>
                <a:gd name="T1" fmla="*/ 0 h 86"/>
                <a:gd name="T2" fmla="*/ 45 w 48"/>
                <a:gd name="T3" fmla="*/ 0 h 86"/>
                <a:gd name="T4" fmla="*/ 48 w 48"/>
                <a:gd name="T5" fmla="*/ 70 h 86"/>
                <a:gd name="T6" fmla="*/ 25 w 48"/>
                <a:gd name="T7" fmla="*/ 85 h 86"/>
                <a:gd name="T8" fmla="*/ 0 w 48"/>
                <a:gd name="T9" fmla="*/ 71 h 86"/>
                <a:gd name="T10" fmla="*/ 0 w 48"/>
                <a:gd name="T11" fmla="*/ 0 h 86"/>
              </a:gdLst>
              <a:ahLst/>
              <a:cxnLst>
                <a:cxn ang="0">
                  <a:pos x="T0" y="T1"/>
                </a:cxn>
                <a:cxn ang="0">
                  <a:pos x="T2" y="T3"/>
                </a:cxn>
                <a:cxn ang="0">
                  <a:pos x="T4" y="T5"/>
                </a:cxn>
                <a:cxn ang="0">
                  <a:pos x="T6" y="T7"/>
                </a:cxn>
                <a:cxn ang="0">
                  <a:pos x="T8" y="T9"/>
                </a:cxn>
                <a:cxn ang="0">
                  <a:pos x="T10" y="T11"/>
                </a:cxn>
              </a:cxnLst>
              <a:rect l="0" t="0" r="r" b="b"/>
              <a:pathLst>
                <a:path w="48" h="86">
                  <a:moveTo>
                    <a:pt x="0" y="0"/>
                  </a:moveTo>
                  <a:cubicBezTo>
                    <a:pt x="45" y="0"/>
                    <a:pt x="45" y="0"/>
                    <a:pt x="45" y="0"/>
                  </a:cubicBezTo>
                  <a:cubicBezTo>
                    <a:pt x="45" y="0"/>
                    <a:pt x="48" y="70"/>
                    <a:pt x="48" y="70"/>
                  </a:cubicBezTo>
                  <a:cubicBezTo>
                    <a:pt x="48" y="70"/>
                    <a:pt x="45" y="85"/>
                    <a:pt x="25" y="85"/>
                  </a:cubicBezTo>
                  <a:cubicBezTo>
                    <a:pt x="5" y="86"/>
                    <a:pt x="0" y="71"/>
                    <a:pt x="0" y="71"/>
                  </a:cubicBezTo>
                  <a:cubicBezTo>
                    <a:pt x="0" y="71"/>
                    <a:pt x="0" y="0"/>
                    <a:pt x="0" y="0"/>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1" name="iṣľîḍê"/>
            <p:cNvSpPr/>
            <p:nvPr/>
          </p:nvSpPr>
          <p:spPr bwMode="auto">
            <a:xfrm>
              <a:off x="4803776" y="2989263"/>
              <a:ext cx="138113" cy="120650"/>
            </a:xfrm>
            <a:custGeom>
              <a:avLst/>
              <a:gdLst>
                <a:gd name="T0" fmla="*/ 1 w 48"/>
                <a:gd name="T1" fmla="*/ 0 h 42"/>
                <a:gd name="T2" fmla="*/ 46 w 48"/>
                <a:gd name="T3" fmla="*/ 0 h 42"/>
                <a:gd name="T4" fmla="*/ 48 w 48"/>
                <a:gd name="T5" fmla="*/ 27 h 42"/>
                <a:gd name="T6" fmla="*/ 25 w 48"/>
                <a:gd name="T7" fmla="*/ 42 h 42"/>
                <a:gd name="T8" fmla="*/ 0 w 48"/>
                <a:gd name="T9" fmla="*/ 28 h 42"/>
                <a:gd name="T10" fmla="*/ 1 w 48"/>
                <a:gd name="T11" fmla="*/ 0 h 42"/>
              </a:gdLst>
              <a:ahLst/>
              <a:cxnLst>
                <a:cxn ang="0">
                  <a:pos x="T0" y="T1"/>
                </a:cxn>
                <a:cxn ang="0">
                  <a:pos x="T2" y="T3"/>
                </a:cxn>
                <a:cxn ang="0">
                  <a:pos x="T4" y="T5"/>
                </a:cxn>
                <a:cxn ang="0">
                  <a:pos x="T6" y="T7"/>
                </a:cxn>
                <a:cxn ang="0">
                  <a:pos x="T8" y="T9"/>
                </a:cxn>
                <a:cxn ang="0">
                  <a:pos x="T10" y="T11"/>
                </a:cxn>
              </a:cxnLst>
              <a:rect l="0" t="0" r="r" b="b"/>
              <a:pathLst>
                <a:path w="48" h="42">
                  <a:moveTo>
                    <a:pt x="1" y="0"/>
                  </a:moveTo>
                  <a:cubicBezTo>
                    <a:pt x="46" y="0"/>
                    <a:pt x="46" y="0"/>
                    <a:pt x="46" y="0"/>
                  </a:cubicBezTo>
                  <a:cubicBezTo>
                    <a:pt x="46" y="0"/>
                    <a:pt x="48" y="27"/>
                    <a:pt x="48" y="27"/>
                  </a:cubicBezTo>
                  <a:cubicBezTo>
                    <a:pt x="48" y="27"/>
                    <a:pt x="45" y="41"/>
                    <a:pt x="25" y="42"/>
                  </a:cubicBezTo>
                  <a:cubicBezTo>
                    <a:pt x="5" y="42"/>
                    <a:pt x="0" y="28"/>
                    <a:pt x="0" y="28"/>
                  </a:cubicBezTo>
                  <a:cubicBezTo>
                    <a:pt x="0" y="27"/>
                    <a:pt x="1" y="0"/>
                    <a:pt x="1" y="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2" name="ïṣ1iḑé"/>
            <p:cNvSpPr/>
            <p:nvPr/>
          </p:nvSpPr>
          <p:spPr bwMode="auto">
            <a:xfrm>
              <a:off x="4803776" y="2952751"/>
              <a:ext cx="134938" cy="61913"/>
            </a:xfrm>
            <a:custGeom>
              <a:avLst/>
              <a:gdLst>
                <a:gd name="T0" fmla="*/ 1 w 47"/>
                <a:gd name="T1" fmla="*/ 0 h 22"/>
                <a:gd name="T2" fmla="*/ 46 w 47"/>
                <a:gd name="T3" fmla="*/ 0 h 22"/>
                <a:gd name="T4" fmla="*/ 47 w 47"/>
                <a:gd name="T5" fmla="*/ 17 h 22"/>
                <a:gd name="T6" fmla="*/ 33 w 47"/>
                <a:gd name="T7" fmla="*/ 20 h 22"/>
                <a:gd name="T8" fmla="*/ 0 w 47"/>
                <a:gd name="T9" fmla="*/ 18 h 22"/>
                <a:gd name="T10" fmla="*/ 1 w 47"/>
                <a:gd name="T11" fmla="*/ 0 h 22"/>
              </a:gdLst>
              <a:ahLst/>
              <a:cxnLst>
                <a:cxn ang="0">
                  <a:pos x="T0" y="T1"/>
                </a:cxn>
                <a:cxn ang="0">
                  <a:pos x="T2" y="T3"/>
                </a:cxn>
                <a:cxn ang="0">
                  <a:pos x="T4" y="T5"/>
                </a:cxn>
                <a:cxn ang="0">
                  <a:pos x="T6" y="T7"/>
                </a:cxn>
                <a:cxn ang="0">
                  <a:pos x="T8" y="T9"/>
                </a:cxn>
                <a:cxn ang="0">
                  <a:pos x="T10" y="T11"/>
                </a:cxn>
              </a:cxnLst>
              <a:rect l="0" t="0" r="r" b="b"/>
              <a:pathLst>
                <a:path w="47" h="22">
                  <a:moveTo>
                    <a:pt x="1" y="0"/>
                  </a:moveTo>
                  <a:cubicBezTo>
                    <a:pt x="46" y="0"/>
                    <a:pt x="46" y="0"/>
                    <a:pt x="46" y="0"/>
                  </a:cubicBezTo>
                  <a:cubicBezTo>
                    <a:pt x="46" y="0"/>
                    <a:pt x="46" y="9"/>
                    <a:pt x="47" y="17"/>
                  </a:cubicBezTo>
                  <a:cubicBezTo>
                    <a:pt x="47" y="18"/>
                    <a:pt x="34" y="20"/>
                    <a:pt x="33" y="20"/>
                  </a:cubicBezTo>
                  <a:cubicBezTo>
                    <a:pt x="22" y="22"/>
                    <a:pt x="11" y="21"/>
                    <a:pt x="0" y="18"/>
                  </a:cubicBezTo>
                  <a:cubicBezTo>
                    <a:pt x="0" y="10"/>
                    <a:pt x="1" y="0"/>
                    <a:pt x="1" y="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3" name="îṧḷíḓé"/>
            <p:cNvSpPr/>
            <p:nvPr/>
          </p:nvSpPr>
          <p:spPr bwMode="auto">
            <a:xfrm>
              <a:off x="4552951" y="2347913"/>
              <a:ext cx="685800" cy="601663"/>
            </a:xfrm>
            <a:custGeom>
              <a:avLst/>
              <a:gdLst>
                <a:gd name="T0" fmla="*/ 0 w 238"/>
                <a:gd name="T1" fmla="*/ 108 h 209"/>
                <a:gd name="T2" fmla="*/ 110 w 238"/>
                <a:gd name="T3" fmla="*/ 209 h 209"/>
                <a:gd name="T4" fmla="*/ 218 w 238"/>
                <a:gd name="T5" fmla="*/ 106 h 209"/>
                <a:gd name="T6" fmla="*/ 108 w 238"/>
                <a:gd name="T7" fmla="*/ 5 h 209"/>
                <a:gd name="T8" fmla="*/ 0 w 238"/>
                <a:gd name="T9" fmla="*/ 108 h 209"/>
              </a:gdLst>
              <a:ahLst/>
              <a:cxnLst>
                <a:cxn ang="0">
                  <a:pos x="T0" y="T1"/>
                </a:cxn>
                <a:cxn ang="0">
                  <a:pos x="T2" y="T3"/>
                </a:cxn>
                <a:cxn ang="0">
                  <a:pos x="T4" y="T5"/>
                </a:cxn>
                <a:cxn ang="0">
                  <a:pos x="T6" y="T7"/>
                </a:cxn>
                <a:cxn ang="0">
                  <a:pos x="T8" y="T9"/>
                </a:cxn>
              </a:cxnLst>
              <a:rect l="0" t="0" r="r" b="b"/>
              <a:pathLst>
                <a:path w="238" h="209">
                  <a:moveTo>
                    <a:pt x="0" y="108"/>
                  </a:moveTo>
                  <a:cubicBezTo>
                    <a:pt x="1" y="164"/>
                    <a:pt x="50" y="209"/>
                    <a:pt x="110" y="209"/>
                  </a:cubicBezTo>
                  <a:cubicBezTo>
                    <a:pt x="170" y="208"/>
                    <a:pt x="208" y="161"/>
                    <a:pt x="218" y="106"/>
                  </a:cubicBezTo>
                  <a:cubicBezTo>
                    <a:pt x="238" y="0"/>
                    <a:pt x="168" y="5"/>
                    <a:pt x="108" y="5"/>
                  </a:cubicBezTo>
                  <a:cubicBezTo>
                    <a:pt x="48" y="6"/>
                    <a:pt x="0" y="52"/>
                    <a:pt x="0" y="108"/>
                  </a:cubicBezTo>
                  <a:close/>
                </a:path>
              </a:pathLst>
            </a:custGeom>
            <a:solidFill>
              <a:srgbClr val="3E150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4" name="ï$ḷïḍé"/>
            <p:cNvSpPr/>
            <p:nvPr/>
          </p:nvSpPr>
          <p:spPr bwMode="auto">
            <a:xfrm>
              <a:off x="4584701" y="2420938"/>
              <a:ext cx="555625" cy="600075"/>
            </a:xfrm>
            <a:custGeom>
              <a:avLst/>
              <a:gdLst>
                <a:gd name="T0" fmla="*/ 1 w 193"/>
                <a:gd name="T1" fmla="*/ 82 h 209"/>
                <a:gd name="T2" fmla="*/ 46 w 193"/>
                <a:gd name="T3" fmla="*/ 8 h 209"/>
                <a:gd name="T4" fmla="*/ 95 w 193"/>
                <a:gd name="T5" fmla="*/ 0 h 209"/>
                <a:gd name="T6" fmla="*/ 145 w 193"/>
                <a:gd name="T7" fmla="*/ 7 h 209"/>
                <a:gd name="T8" fmla="*/ 173 w 193"/>
                <a:gd name="T9" fmla="*/ 60 h 209"/>
                <a:gd name="T10" fmla="*/ 192 w 193"/>
                <a:gd name="T11" fmla="*/ 80 h 209"/>
                <a:gd name="T12" fmla="*/ 193 w 193"/>
                <a:gd name="T13" fmla="*/ 99 h 209"/>
                <a:gd name="T14" fmla="*/ 186 w 193"/>
                <a:gd name="T15" fmla="*/ 142 h 209"/>
                <a:gd name="T16" fmla="*/ 157 w 193"/>
                <a:gd name="T17" fmla="*/ 186 h 209"/>
                <a:gd name="T18" fmla="*/ 130 w 193"/>
                <a:gd name="T19" fmla="*/ 201 h 209"/>
                <a:gd name="T20" fmla="*/ 82 w 193"/>
                <a:gd name="T21" fmla="*/ 206 h 209"/>
                <a:gd name="T22" fmla="*/ 50 w 193"/>
                <a:gd name="T23" fmla="*/ 195 h 209"/>
                <a:gd name="T24" fmla="*/ 13 w 193"/>
                <a:gd name="T25" fmla="*/ 154 h 209"/>
                <a:gd name="T26" fmla="*/ 1 w 193"/>
                <a:gd name="T27" fmla="*/ 108 h 209"/>
                <a:gd name="T28" fmla="*/ 1 w 193"/>
                <a:gd name="T29" fmla="*/ 82 h 209"/>
                <a:gd name="T30" fmla="*/ 1 w 193"/>
                <a:gd name="T31" fmla="*/ 8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3" h="209">
                  <a:moveTo>
                    <a:pt x="1" y="82"/>
                  </a:moveTo>
                  <a:cubicBezTo>
                    <a:pt x="2" y="50"/>
                    <a:pt x="15" y="21"/>
                    <a:pt x="46" y="8"/>
                  </a:cubicBezTo>
                  <a:cubicBezTo>
                    <a:pt x="61" y="2"/>
                    <a:pt x="78" y="0"/>
                    <a:pt x="95" y="0"/>
                  </a:cubicBezTo>
                  <a:cubicBezTo>
                    <a:pt x="112" y="0"/>
                    <a:pt x="130" y="1"/>
                    <a:pt x="145" y="7"/>
                  </a:cubicBezTo>
                  <a:cubicBezTo>
                    <a:pt x="173" y="17"/>
                    <a:pt x="170" y="32"/>
                    <a:pt x="173" y="60"/>
                  </a:cubicBezTo>
                  <a:cubicBezTo>
                    <a:pt x="173" y="63"/>
                    <a:pt x="192" y="77"/>
                    <a:pt x="192" y="80"/>
                  </a:cubicBezTo>
                  <a:cubicBezTo>
                    <a:pt x="192" y="86"/>
                    <a:pt x="193" y="92"/>
                    <a:pt x="193" y="99"/>
                  </a:cubicBezTo>
                  <a:cubicBezTo>
                    <a:pt x="192" y="113"/>
                    <a:pt x="190" y="128"/>
                    <a:pt x="186" y="142"/>
                  </a:cubicBezTo>
                  <a:cubicBezTo>
                    <a:pt x="180" y="159"/>
                    <a:pt x="171" y="174"/>
                    <a:pt x="157" y="186"/>
                  </a:cubicBezTo>
                  <a:cubicBezTo>
                    <a:pt x="149" y="192"/>
                    <a:pt x="140" y="197"/>
                    <a:pt x="130" y="201"/>
                  </a:cubicBezTo>
                  <a:cubicBezTo>
                    <a:pt x="114" y="207"/>
                    <a:pt x="99" y="209"/>
                    <a:pt x="82" y="206"/>
                  </a:cubicBezTo>
                  <a:cubicBezTo>
                    <a:pt x="71" y="204"/>
                    <a:pt x="60" y="200"/>
                    <a:pt x="50" y="195"/>
                  </a:cubicBezTo>
                  <a:cubicBezTo>
                    <a:pt x="33" y="185"/>
                    <a:pt x="21" y="171"/>
                    <a:pt x="13" y="154"/>
                  </a:cubicBezTo>
                  <a:cubicBezTo>
                    <a:pt x="6" y="139"/>
                    <a:pt x="3" y="124"/>
                    <a:pt x="1" y="108"/>
                  </a:cubicBezTo>
                  <a:cubicBezTo>
                    <a:pt x="0" y="100"/>
                    <a:pt x="0" y="91"/>
                    <a:pt x="1" y="82"/>
                  </a:cubicBezTo>
                  <a:cubicBezTo>
                    <a:pt x="1" y="82"/>
                    <a:pt x="1" y="82"/>
                    <a:pt x="1" y="82"/>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5" name="îṥļíďê"/>
            <p:cNvSpPr/>
            <p:nvPr/>
          </p:nvSpPr>
          <p:spPr bwMode="auto">
            <a:xfrm>
              <a:off x="4705351" y="2670176"/>
              <a:ext cx="90488" cy="95250"/>
            </a:xfrm>
            <a:custGeom>
              <a:avLst/>
              <a:gdLst>
                <a:gd name="T0" fmla="*/ 30 w 31"/>
                <a:gd name="T1" fmla="*/ 16 h 33"/>
                <a:gd name="T2" fmla="*/ 16 w 31"/>
                <a:gd name="T3" fmla="*/ 33 h 33"/>
                <a:gd name="T4" fmla="*/ 1 w 31"/>
                <a:gd name="T5" fmla="*/ 18 h 33"/>
                <a:gd name="T6" fmla="*/ 15 w 31"/>
                <a:gd name="T7" fmla="*/ 1 h 33"/>
                <a:gd name="T8" fmla="*/ 30 w 31"/>
                <a:gd name="T9" fmla="*/ 16 h 33"/>
              </a:gdLst>
              <a:ahLst/>
              <a:cxnLst>
                <a:cxn ang="0">
                  <a:pos x="T0" y="T1"/>
                </a:cxn>
                <a:cxn ang="0">
                  <a:pos x="T2" y="T3"/>
                </a:cxn>
                <a:cxn ang="0">
                  <a:pos x="T4" y="T5"/>
                </a:cxn>
                <a:cxn ang="0">
                  <a:pos x="T6" y="T7"/>
                </a:cxn>
                <a:cxn ang="0">
                  <a:pos x="T8" y="T9"/>
                </a:cxn>
              </a:cxnLst>
              <a:rect l="0" t="0" r="r" b="b"/>
              <a:pathLst>
                <a:path w="31" h="33">
                  <a:moveTo>
                    <a:pt x="30" y="16"/>
                  </a:moveTo>
                  <a:cubicBezTo>
                    <a:pt x="31" y="25"/>
                    <a:pt x="24" y="33"/>
                    <a:pt x="16" y="33"/>
                  </a:cubicBezTo>
                  <a:cubicBezTo>
                    <a:pt x="8" y="33"/>
                    <a:pt x="1" y="27"/>
                    <a:pt x="1" y="18"/>
                  </a:cubicBezTo>
                  <a:cubicBezTo>
                    <a:pt x="0" y="9"/>
                    <a:pt x="6" y="1"/>
                    <a:pt x="15" y="1"/>
                  </a:cubicBezTo>
                  <a:cubicBezTo>
                    <a:pt x="23" y="0"/>
                    <a:pt x="30" y="7"/>
                    <a:pt x="30" y="16"/>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6" name="îṥľiďê"/>
            <p:cNvSpPr/>
            <p:nvPr/>
          </p:nvSpPr>
          <p:spPr bwMode="auto">
            <a:xfrm>
              <a:off x="4708526" y="2655888"/>
              <a:ext cx="88900" cy="95250"/>
            </a:xfrm>
            <a:custGeom>
              <a:avLst/>
              <a:gdLst>
                <a:gd name="T0" fmla="*/ 30 w 31"/>
                <a:gd name="T1" fmla="*/ 15 h 33"/>
                <a:gd name="T2" fmla="*/ 16 w 31"/>
                <a:gd name="T3" fmla="*/ 32 h 33"/>
                <a:gd name="T4" fmla="*/ 1 w 31"/>
                <a:gd name="T5" fmla="*/ 17 h 33"/>
                <a:gd name="T6" fmla="*/ 15 w 31"/>
                <a:gd name="T7" fmla="*/ 0 h 33"/>
                <a:gd name="T8" fmla="*/ 30 w 31"/>
                <a:gd name="T9" fmla="*/ 15 h 33"/>
              </a:gdLst>
              <a:ahLst/>
              <a:cxnLst>
                <a:cxn ang="0">
                  <a:pos x="T0" y="T1"/>
                </a:cxn>
                <a:cxn ang="0">
                  <a:pos x="T2" y="T3"/>
                </a:cxn>
                <a:cxn ang="0">
                  <a:pos x="T4" y="T5"/>
                </a:cxn>
                <a:cxn ang="0">
                  <a:pos x="T6" y="T7"/>
                </a:cxn>
                <a:cxn ang="0">
                  <a:pos x="T8" y="T9"/>
                </a:cxn>
              </a:cxnLst>
              <a:rect l="0" t="0" r="r" b="b"/>
              <a:pathLst>
                <a:path w="31" h="33">
                  <a:moveTo>
                    <a:pt x="30" y="15"/>
                  </a:moveTo>
                  <a:cubicBezTo>
                    <a:pt x="31" y="24"/>
                    <a:pt x="25" y="32"/>
                    <a:pt x="16" y="32"/>
                  </a:cubicBezTo>
                  <a:cubicBezTo>
                    <a:pt x="8" y="33"/>
                    <a:pt x="1" y="26"/>
                    <a:pt x="1" y="17"/>
                  </a:cubicBezTo>
                  <a:cubicBezTo>
                    <a:pt x="0" y="8"/>
                    <a:pt x="7" y="0"/>
                    <a:pt x="15" y="0"/>
                  </a:cubicBezTo>
                  <a:cubicBezTo>
                    <a:pt x="23" y="0"/>
                    <a:pt x="30" y="6"/>
                    <a:pt x="30"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7" name="îṧ1iḓè"/>
            <p:cNvSpPr/>
            <p:nvPr/>
          </p:nvSpPr>
          <p:spPr bwMode="auto">
            <a:xfrm>
              <a:off x="4746626" y="2673351"/>
              <a:ext cx="34925" cy="34925"/>
            </a:xfrm>
            <a:custGeom>
              <a:avLst/>
              <a:gdLst>
                <a:gd name="T0" fmla="*/ 12 w 12"/>
                <a:gd name="T1" fmla="*/ 5 h 12"/>
                <a:gd name="T2" fmla="*/ 6 w 12"/>
                <a:gd name="T3" fmla="*/ 11 h 12"/>
                <a:gd name="T4" fmla="*/ 0 w 12"/>
                <a:gd name="T5" fmla="*/ 6 h 12"/>
                <a:gd name="T6" fmla="*/ 6 w 12"/>
                <a:gd name="T7" fmla="*/ 0 h 12"/>
                <a:gd name="T8" fmla="*/ 12 w 12"/>
                <a:gd name="T9" fmla="*/ 5 h 12"/>
              </a:gdLst>
              <a:ahLst/>
              <a:cxnLst>
                <a:cxn ang="0">
                  <a:pos x="T0" y="T1"/>
                </a:cxn>
                <a:cxn ang="0">
                  <a:pos x="T2" y="T3"/>
                </a:cxn>
                <a:cxn ang="0">
                  <a:pos x="T4" y="T5"/>
                </a:cxn>
                <a:cxn ang="0">
                  <a:pos x="T6" y="T7"/>
                </a:cxn>
                <a:cxn ang="0">
                  <a:pos x="T8" y="T9"/>
                </a:cxn>
              </a:cxnLst>
              <a:rect l="0" t="0" r="r" b="b"/>
              <a:pathLst>
                <a:path w="12" h="12">
                  <a:moveTo>
                    <a:pt x="12" y="5"/>
                  </a:moveTo>
                  <a:cubicBezTo>
                    <a:pt x="12" y="8"/>
                    <a:pt x="10" y="11"/>
                    <a:pt x="6" y="11"/>
                  </a:cubicBezTo>
                  <a:cubicBezTo>
                    <a:pt x="3" y="12"/>
                    <a:pt x="0" y="9"/>
                    <a:pt x="0" y="6"/>
                  </a:cubicBezTo>
                  <a:cubicBezTo>
                    <a:pt x="0" y="3"/>
                    <a:pt x="3" y="0"/>
                    <a:pt x="6" y="0"/>
                  </a:cubicBezTo>
                  <a:cubicBezTo>
                    <a:pt x="9" y="0"/>
                    <a:pt x="12" y="2"/>
                    <a:pt x="12"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8" name="îšľidè"/>
            <p:cNvSpPr/>
            <p:nvPr/>
          </p:nvSpPr>
          <p:spPr bwMode="auto">
            <a:xfrm>
              <a:off x="4965701" y="2678113"/>
              <a:ext cx="85725" cy="95250"/>
            </a:xfrm>
            <a:custGeom>
              <a:avLst/>
              <a:gdLst>
                <a:gd name="T0" fmla="*/ 30 w 30"/>
                <a:gd name="T1" fmla="*/ 16 h 33"/>
                <a:gd name="T2" fmla="*/ 16 w 30"/>
                <a:gd name="T3" fmla="*/ 32 h 33"/>
                <a:gd name="T4" fmla="*/ 0 w 30"/>
                <a:gd name="T5" fmla="*/ 17 h 33"/>
                <a:gd name="T6" fmla="*/ 14 w 30"/>
                <a:gd name="T7" fmla="*/ 0 h 33"/>
                <a:gd name="T8" fmla="*/ 30 w 30"/>
                <a:gd name="T9" fmla="*/ 16 h 33"/>
              </a:gdLst>
              <a:ahLst/>
              <a:cxnLst>
                <a:cxn ang="0">
                  <a:pos x="T0" y="T1"/>
                </a:cxn>
                <a:cxn ang="0">
                  <a:pos x="T2" y="T3"/>
                </a:cxn>
                <a:cxn ang="0">
                  <a:pos x="T4" y="T5"/>
                </a:cxn>
                <a:cxn ang="0">
                  <a:pos x="T6" y="T7"/>
                </a:cxn>
                <a:cxn ang="0">
                  <a:pos x="T8" y="T9"/>
                </a:cxn>
              </a:cxnLst>
              <a:rect l="0" t="0" r="r" b="b"/>
              <a:pathLst>
                <a:path w="30" h="33">
                  <a:moveTo>
                    <a:pt x="30" y="16"/>
                  </a:moveTo>
                  <a:cubicBezTo>
                    <a:pt x="30" y="25"/>
                    <a:pt x="24" y="32"/>
                    <a:pt x="16" y="32"/>
                  </a:cubicBezTo>
                  <a:cubicBezTo>
                    <a:pt x="7" y="33"/>
                    <a:pt x="0" y="26"/>
                    <a:pt x="0" y="17"/>
                  </a:cubicBezTo>
                  <a:cubicBezTo>
                    <a:pt x="0" y="8"/>
                    <a:pt x="6" y="1"/>
                    <a:pt x="14" y="0"/>
                  </a:cubicBezTo>
                  <a:cubicBezTo>
                    <a:pt x="22" y="0"/>
                    <a:pt x="29" y="7"/>
                    <a:pt x="30" y="16"/>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9" name="î$1îdè"/>
            <p:cNvSpPr/>
            <p:nvPr/>
          </p:nvSpPr>
          <p:spPr bwMode="auto">
            <a:xfrm>
              <a:off x="4962526" y="2667001"/>
              <a:ext cx="88900" cy="95250"/>
            </a:xfrm>
            <a:custGeom>
              <a:avLst/>
              <a:gdLst>
                <a:gd name="T0" fmla="*/ 30 w 31"/>
                <a:gd name="T1" fmla="*/ 16 h 33"/>
                <a:gd name="T2" fmla="*/ 16 w 31"/>
                <a:gd name="T3" fmla="*/ 33 h 33"/>
                <a:gd name="T4" fmla="*/ 1 w 31"/>
                <a:gd name="T5" fmla="*/ 17 h 33"/>
                <a:gd name="T6" fmla="*/ 15 w 31"/>
                <a:gd name="T7" fmla="*/ 1 h 33"/>
                <a:gd name="T8" fmla="*/ 30 w 31"/>
                <a:gd name="T9" fmla="*/ 16 h 33"/>
              </a:gdLst>
              <a:ahLst/>
              <a:cxnLst>
                <a:cxn ang="0">
                  <a:pos x="T0" y="T1"/>
                </a:cxn>
                <a:cxn ang="0">
                  <a:pos x="T2" y="T3"/>
                </a:cxn>
                <a:cxn ang="0">
                  <a:pos x="T4" y="T5"/>
                </a:cxn>
                <a:cxn ang="0">
                  <a:pos x="T6" y="T7"/>
                </a:cxn>
                <a:cxn ang="0">
                  <a:pos x="T8" y="T9"/>
                </a:cxn>
              </a:cxnLst>
              <a:rect l="0" t="0" r="r" b="b"/>
              <a:pathLst>
                <a:path w="31" h="33">
                  <a:moveTo>
                    <a:pt x="30" y="16"/>
                  </a:moveTo>
                  <a:cubicBezTo>
                    <a:pt x="31" y="25"/>
                    <a:pt x="25" y="32"/>
                    <a:pt x="16" y="33"/>
                  </a:cubicBezTo>
                  <a:cubicBezTo>
                    <a:pt x="8" y="33"/>
                    <a:pt x="1" y="26"/>
                    <a:pt x="1" y="17"/>
                  </a:cubicBezTo>
                  <a:cubicBezTo>
                    <a:pt x="0" y="8"/>
                    <a:pt x="7" y="1"/>
                    <a:pt x="15" y="1"/>
                  </a:cubicBezTo>
                  <a:cubicBezTo>
                    <a:pt x="23" y="0"/>
                    <a:pt x="30" y="7"/>
                    <a:pt x="30"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0" name="íṡlïďê"/>
            <p:cNvSpPr/>
            <p:nvPr/>
          </p:nvSpPr>
          <p:spPr bwMode="auto">
            <a:xfrm>
              <a:off x="4999038" y="2684463"/>
              <a:ext cx="34925" cy="34925"/>
            </a:xfrm>
            <a:custGeom>
              <a:avLst/>
              <a:gdLst>
                <a:gd name="T0" fmla="*/ 12 w 12"/>
                <a:gd name="T1" fmla="*/ 6 h 12"/>
                <a:gd name="T2" fmla="*/ 6 w 12"/>
                <a:gd name="T3" fmla="*/ 12 h 12"/>
                <a:gd name="T4" fmla="*/ 0 w 12"/>
                <a:gd name="T5" fmla="*/ 6 h 12"/>
                <a:gd name="T6" fmla="*/ 6 w 12"/>
                <a:gd name="T7" fmla="*/ 0 h 12"/>
                <a:gd name="T8" fmla="*/ 12 w 12"/>
                <a:gd name="T9" fmla="*/ 6 h 12"/>
              </a:gdLst>
              <a:ahLst/>
              <a:cxnLst>
                <a:cxn ang="0">
                  <a:pos x="T0" y="T1"/>
                </a:cxn>
                <a:cxn ang="0">
                  <a:pos x="T2" y="T3"/>
                </a:cxn>
                <a:cxn ang="0">
                  <a:pos x="T4" y="T5"/>
                </a:cxn>
                <a:cxn ang="0">
                  <a:pos x="T6" y="T7"/>
                </a:cxn>
                <a:cxn ang="0">
                  <a:pos x="T8" y="T9"/>
                </a:cxn>
              </a:cxnLst>
              <a:rect l="0" t="0" r="r" b="b"/>
              <a:pathLst>
                <a:path w="12" h="12">
                  <a:moveTo>
                    <a:pt x="12" y="6"/>
                  </a:moveTo>
                  <a:cubicBezTo>
                    <a:pt x="12" y="9"/>
                    <a:pt x="10" y="12"/>
                    <a:pt x="6" y="12"/>
                  </a:cubicBezTo>
                  <a:cubicBezTo>
                    <a:pt x="3" y="12"/>
                    <a:pt x="0" y="10"/>
                    <a:pt x="0" y="6"/>
                  </a:cubicBezTo>
                  <a:cubicBezTo>
                    <a:pt x="0" y="3"/>
                    <a:pt x="3" y="0"/>
                    <a:pt x="6" y="0"/>
                  </a:cubicBezTo>
                  <a:cubicBezTo>
                    <a:pt x="9" y="0"/>
                    <a:pt x="12" y="3"/>
                    <a:pt x="12"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1" name="íṥḷiḍe"/>
            <p:cNvSpPr/>
            <p:nvPr/>
          </p:nvSpPr>
          <p:spPr bwMode="auto">
            <a:xfrm>
              <a:off x="4841876" y="2687638"/>
              <a:ext cx="114300" cy="169863"/>
            </a:xfrm>
            <a:custGeom>
              <a:avLst/>
              <a:gdLst>
                <a:gd name="T0" fmla="*/ 20 w 40"/>
                <a:gd name="T1" fmla="*/ 2 h 59"/>
                <a:gd name="T2" fmla="*/ 22 w 40"/>
                <a:gd name="T3" fmla="*/ 21 h 59"/>
                <a:gd name="T4" fmla="*/ 8 w 40"/>
                <a:gd name="T5" fmla="*/ 39 h 59"/>
                <a:gd name="T6" fmla="*/ 11 w 40"/>
                <a:gd name="T7" fmla="*/ 0 h 59"/>
                <a:gd name="T8" fmla="*/ 20 w 40"/>
                <a:gd name="T9" fmla="*/ 2 h 59"/>
              </a:gdLst>
              <a:ahLst/>
              <a:cxnLst>
                <a:cxn ang="0">
                  <a:pos x="T0" y="T1"/>
                </a:cxn>
                <a:cxn ang="0">
                  <a:pos x="T2" y="T3"/>
                </a:cxn>
                <a:cxn ang="0">
                  <a:pos x="T4" y="T5"/>
                </a:cxn>
                <a:cxn ang="0">
                  <a:pos x="T6" y="T7"/>
                </a:cxn>
                <a:cxn ang="0">
                  <a:pos x="T8" y="T9"/>
                </a:cxn>
              </a:cxnLst>
              <a:rect l="0" t="0" r="r" b="b"/>
              <a:pathLst>
                <a:path w="40" h="59">
                  <a:moveTo>
                    <a:pt x="20" y="2"/>
                  </a:moveTo>
                  <a:cubicBezTo>
                    <a:pt x="20" y="2"/>
                    <a:pt x="13" y="20"/>
                    <a:pt x="22" y="21"/>
                  </a:cubicBezTo>
                  <a:cubicBezTo>
                    <a:pt x="40" y="22"/>
                    <a:pt x="31" y="59"/>
                    <a:pt x="8" y="39"/>
                  </a:cubicBezTo>
                  <a:cubicBezTo>
                    <a:pt x="0" y="31"/>
                    <a:pt x="11" y="0"/>
                    <a:pt x="11" y="0"/>
                  </a:cubicBezTo>
                  <a:lnTo>
                    <a:pt x="20" y="2"/>
                  </a:lnTo>
                  <a:close/>
                </a:path>
              </a:pathLst>
            </a:custGeom>
            <a:solidFill>
              <a:srgbClr val="F484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2" name="iṥḻïďê"/>
            <p:cNvSpPr/>
            <p:nvPr/>
          </p:nvSpPr>
          <p:spPr bwMode="auto">
            <a:xfrm>
              <a:off x="4743451" y="2819401"/>
              <a:ext cx="192088" cy="134938"/>
            </a:xfrm>
            <a:custGeom>
              <a:avLst/>
              <a:gdLst>
                <a:gd name="T0" fmla="*/ 67 w 67"/>
                <a:gd name="T1" fmla="*/ 15 h 47"/>
                <a:gd name="T2" fmla="*/ 14 w 67"/>
                <a:gd name="T3" fmla="*/ 0 h 47"/>
                <a:gd name="T4" fmla="*/ 39 w 67"/>
                <a:gd name="T5" fmla="*/ 44 h 47"/>
                <a:gd name="T6" fmla="*/ 67 w 67"/>
                <a:gd name="T7" fmla="*/ 15 h 47"/>
              </a:gdLst>
              <a:ahLst/>
              <a:cxnLst>
                <a:cxn ang="0">
                  <a:pos x="T0" y="T1"/>
                </a:cxn>
                <a:cxn ang="0">
                  <a:pos x="T2" y="T3"/>
                </a:cxn>
                <a:cxn ang="0">
                  <a:pos x="T4" y="T5"/>
                </a:cxn>
                <a:cxn ang="0">
                  <a:pos x="T6" y="T7"/>
                </a:cxn>
              </a:cxnLst>
              <a:rect l="0" t="0" r="r" b="b"/>
              <a:pathLst>
                <a:path w="67" h="47">
                  <a:moveTo>
                    <a:pt x="67" y="15"/>
                  </a:moveTo>
                  <a:cubicBezTo>
                    <a:pt x="67" y="15"/>
                    <a:pt x="31" y="21"/>
                    <a:pt x="14" y="0"/>
                  </a:cubicBezTo>
                  <a:cubicBezTo>
                    <a:pt x="14" y="0"/>
                    <a:pt x="0" y="39"/>
                    <a:pt x="39" y="44"/>
                  </a:cubicBezTo>
                  <a:cubicBezTo>
                    <a:pt x="63" y="47"/>
                    <a:pt x="67" y="15"/>
                    <a:pt x="67" y="15"/>
                  </a:cubicBezTo>
                  <a:close/>
                </a:path>
              </a:pathLst>
            </a:custGeom>
            <a:solidFill>
              <a:srgbClr val="B431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3" name="îšľiḋé"/>
            <p:cNvSpPr/>
            <p:nvPr/>
          </p:nvSpPr>
          <p:spPr bwMode="auto">
            <a:xfrm>
              <a:off x="4778376" y="2857501"/>
              <a:ext cx="123825" cy="92075"/>
            </a:xfrm>
            <a:custGeom>
              <a:avLst/>
              <a:gdLst>
                <a:gd name="T0" fmla="*/ 43 w 43"/>
                <a:gd name="T1" fmla="*/ 26 h 32"/>
                <a:gd name="T2" fmla="*/ 27 w 43"/>
                <a:gd name="T3" fmla="*/ 31 h 32"/>
                <a:gd name="T4" fmla="*/ 8 w 43"/>
                <a:gd name="T5" fmla="*/ 23 h 32"/>
                <a:gd name="T6" fmla="*/ 5 w 43"/>
                <a:gd name="T7" fmla="*/ 20 h 32"/>
                <a:gd name="T8" fmla="*/ 5 w 43"/>
                <a:gd name="T9" fmla="*/ 19 h 32"/>
                <a:gd name="T10" fmla="*/ 4 w 43"/>
                <a:gd name="T11" fmla="*/ 19 h 32"/>
                <a:gd name="T12" fmla="*/ 0 w 43"/>
                <a:gd name="T13" fmla="*/ 6 h 32"/>
                <a:gd name="T14" fmla="*/ 43 w 43"/>
                <a:gd name="T15" fmla="*/ 26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32">
                  <a:moveTo>
                    <a:pt x="43" y="26"/>
                  </a:moveTo>
                  <a:cubicBezTo>
                    <a:pt x="39" y="30"/>
                    <a:pt x="34" y="32"/>
                    <a:pt x="27" y="31"/>
                  </a:cubicBezTo>
                  <a:cubicBezTo>
                    <a:pt x="18" y="30"/>
                    <a:pt x="12" y="27"/>
                    <a:pt x="8" y="23"/>
                  </a:cubicBezTo>
                  <a:cubicBezTo>
                    <a:pt x="7" y="22"/>
                    <a:pt x="6" y="21"/>
                    <a:pt x="5" y="20"/>
                  </a:cubicBezTo>
                  <a:cubicBezTo>
                    <a:pt x="5" y="20"/>
                    <a:pt x="5" y="19"/>
                    <a:pt x="5" y="19"/>
                  </a:cubicBezTo>
                  <a:cubicBezTo>
                    <a:pt x="5" y="19"/>
                    <a:pt x="5" y="19"/>
                    <a:pt x="4" y="19"/>
                  </a:cubicBezTo>
                  <a:cubicBezTo>
                    <a:pt x="2" y="15"/>
                    <a:pt x="0" y="10"/>
                    <a:pt x="0" y="6"/>
                  </a:cubicBezTo>
                  <a:cubicBezTo>
                    <a:pt x="22" y="0"/>
                    <a:pt x="37" y="17"/>
                    <a:pt x="43" y="26"/>
                  </a:cubicBezTo>
                  <a:close/>
                </a:path>
              </a:pathLst>
            </a:custGeom>
            <a:solidFill>
              <a:srgbClr val="F057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4" name="íṣľiďé"/>
            <p:cNvSpPr/>
            <p:nvPr/>
          </p:nvSpPr>
          <p:spPr bwMode="auto">
            <a:xfrm>
              <a:off x="4797426" y="2833688"/>
              <a:ext cx="138113" cy="55563"/>
            </a:xfrm>
            <a:custGeom>
              <a:avLst/>
              <a:gdLst>
                <a:gd name="T0" fmla="*/ 48 w 48"/>
                <a:gd name="T1" fmla="*/ 10 h 19"/>
                <a:gd name="T2" fmla="*/ 48 w 48"/>
                <a:gd name="T3" fmla="*/ 10 h 19"/>
                <a:gd name="T4" fmla="*/ 48 w 48"/>
                <a:gd name="T5" fmla="*/ 11 h 19"/>
                <a:gd name="T6" fmla="*/ 30 w 48"/>
                <a:gd name="T7" fmla="*/ 19 h 19"/>
                <a:gd name="T8" fmla="*/ 14 w 48"/>
                <a:gd name="T9" fmla="*/ 15 h 19"/>
                <a:gd name="T10" fmla="*/ 5 w 48"/>
                <a:gd name="T11" fmla="*/ 10 h 19"/>
                <a:gd name="T12" fmla="*/ 0 w 48"/>
                <a:gd name="T13" fmla="*/ 0 h 19"/>
                <a:gd name="T14" fmla="*/ 48 w 48"/>
                <a:gd name="T15" fmla="*/ 1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19">
                  <a:moveTo>
                    <a:pt x="48" y="10"/>
                  </a:moveTo>
                  <a:cubicBezTo>
                    <a:pt x="48" y="10"/>
                    <a:pt x="48" y="10"/>
                    <a:pt x="48" y="10"/>
                  </a:cubicBezTo>
                  <a:cubicBezTo>
                    <a:pt x="48" y="10"/>
                    <a:pt x="48" y="10"/>
                    <a:pt x="48" y="11"/>
                  </a:cubicBezTo>
                  <a:cubicBezTo>
                    <a:pt x="45" y="12"/>
                    <a:pt x="38" y="19"/>
                    <a:pt x="30" y="19"/>
                  </a:cubicBezTo>
                  <a:cubicBezTo>
                    <a:pt x="24" y="19"/>
                    <a:pt x="19" y="17"/>
                    <a:pt x="14" y="15"/>
                  </a:cubicBezTo>
                  <a:cubicBezTo>
                    <a:pt x="11" y="13"/>
                    <a:pt x="7" y="12"/>
                    <a:pt x="5" y="10"/>
                  </a:cubicBezTo>
                  <a:cubicBezTo>
                    <a:pt x="3" y="8"/>
                    <a:pt x="1" y="3"/>
                    <a:pt x="0" y="0"/>
                  </a:cubicBezTo>
                  <a:cubicBezTo>
                    <a:pt x="19" y="15"/>
                    <a:pt x="48" y="10"/>
                    <a:pt x="48"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5" name="ïsľiďé"/>
            <p:cNvSpPr/>
            <p:nvPr/>
          </p:nvSpPr>
          <p:spPr bwMode="auto">
            <a:xfrm>
              <a:off x="4760913" y="2814638"/>
              <a:ext cx="180975" cy="138113"/>
            </a:xfrm>
            <a:custGeom>
              <a:avLst/>
              <a:gdLst>
                <a:gd name="T0" fmla="*/ 32 w 63"/>
                <a:gd name="T1" fmla="*/ 48 h 48"/>
                <a:gd name="T2" fmla="*/ 8 w 63"/>
                <a:gd name="T3" fmla="*/ 34 h 48"/>
                <a:gd name="T4" fmla="*/ 7 w 63"/>
                <a:gd name="T5" fmla="*/ 2 h 48"/>
                <a:gd name="T6" fmla="*/ 8 w 63"/>
                <a:gd name="T7" fmla="*/ 1 h 48"/>
                <a:gd name="T8" fmla="*/ 10 w 63"/>
                <a:gd name="T9" fmla="*/ 1 h 48"/>
                <a:gd name="T10" fmla="*/ 61 w 63"/>
                <a:gd name="T11" fmla="*/ 15 h 48"/>
                <a:gd name="T12" fmla="*/ 63 w 63"/>
                <a:gd name="T13" fmla="*/ 16 h 48"/>
                <a:gd name="T14" fmla="*/ 63 w 63"/>
                <a:gd name="T15" fmla="*/ 17 h 48"/>
                <a:gd name="T16" fmla="*/ 36 w 63"/>
                <a:gd name="T17" fmla="*/ 48 h 48"/>
                <a:gd name="T18" fmla="*/ 32 w 63"/>
                <a:gd name="T19" fmla="*/ 48 h 48"/>
                <a:gd name="T20" fmla="*/ 9 w 63"/>
                <a:gd name="T21" fmla="*/ 6 h 48"/>
                <a:gd name="T22" fmla="*/ 11 w 63"/>
                <a:gd name="T23" fmla="*/ 32 h 48"/>
                <a:gd name="T24" fmla="*/ 33 w 63"/>
                <a:gd name="T25" fmla="*/ 44 h 48"/>
                <a:gd name="T26" fmla="*/ 59 w 63"/>
                <a:gd name="T27" fmla="*/ 19 h 48"/>
                <a:gd name="T28" fmla="*/ 9 w 63"/>
                <a:gd name="T29" fmla="*/ 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48">
                  <a:moveTo>
                    <a:pt x="32" y="48"/>
                  </a:moveTo>
                  <a:cubicBezTo>
                    <a:pt x="21" y="46"/>
                    <a:pt x="13" y="42"/>
                    <a:pt x="8" y="34"/>
                  </a:cubicBezTo>
                  <a:cubicBezTo>
                    <a:pt x="0" y="21"/>
                    <a:pt x="6" y="3"/>
                    <a:pt x="7" y="2"/>
                  </a:cubicBezTo>
                  <a:cubicBezTo>
                    <a:pt x="7" y="1"/>
                    <a:pt x="7" y="1"/>
                    <a:pt x="8" y="1"/>
                  </a:cubicBezTo>
                  <a:cubicBezTo>
                    <a:pt x="9" y="0"/>
                    <a:pt x="9" y="1"/>
                    <a:pt x="10" y="1"/>
                  </a:cubicBezTo>
                  <a:cubicBezTo>
                    <a:pt x="26" y="21"/>
                    <a:pt x="61" y="15"/>
                    <a:pt x="61" y="15"/>
                  </a:cubicBezTo>
                  <a:cubicBezTo>
                    <a:pt x="62" y="15"/>
                    <a:pt x="62" y="15"/>
                    <a:pt x="63" y="16"/>
                  </a:cubicBezTo>
                  <a:cubicBezTo>
                    <a:pt x="63" y="16"/>
                    <a:pt x="63" y="17"/>
                    <a:pt x="63" y="17"/>
                  </a:cubicBezTo>
                  <a:cubicBezTo>
                    <a:pt x="63" y="18"/>
                    <a:pt x="59" y="48"/>
                    <a:pt x="36" y="48"/>
                  </a:cubicBezTo>
                  <a:cubicBezTo>
                    <a:pt x="35" y="48"/>
                    <a:pt x="34" y="48"/>
                    <a:pt x="32" y="48"/>
                  </a:cubicBezTo>
                  <a:close/>
                  <a:moveTo>
                    <a:pt x="9" y="6"/>
                  </a:moveTo>
                  <a:cubicBezTo>
                    <a:pt x="8" y="12"/>
                    <a:pt x="6" y="23"/>
                    <a:pt x="11" y="32"/>
                  </a:cubicBezTo>
                  <a:cubicBezTo>
                    <a:pt x="15" y="39"/>
                    <a:pt x="23" y="43"/>
                    <a:pt x="33" y="44"/>
                  </a:cubicBezTo>
                  <a:cubicBezTo>
                    <a:pt x="51" y="46"/>
                    <a:pt x="57" y="26"/>
                    <a:pt x="59" y="19"/>
                  </a:cubicBezTo>
                  <a:cubicBezTo>
                    <a:pt x="50" y="20"/>
                    <a:pt x="25" y="22"/>
                    <a:pt x="9" y="6"/>
                  </a:cubicBezTo>
                  <a:close/>
                </a:path>
              </a:pathLst>
            </a:custGeom>
            <a:solidFill>
              <a:srgbClr val="F05B4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6" name="îŝḻiḓe"/>
            <p:cNvSpPr/>
            <p:nvPr/>
          </p:nvSpPr>
          <p:spPr bwMode="auto">
            <a:xfrm>
              <a:off x="4945063" y="2617788"/>
              <a:ext cx="117475" cy="34925"/>
            </a:xfrm>
            <a:custGeom>
              <a:avLst/>
              <a:gdLst>
                <a:gd name="T0" fmla="*/ 41 w 41"/>
                <a:gd name="T1" fmla="*/ 12 h 12"/>
                <a:gd name="T2" fmla="*/ 40 w 41"/>
                <a:gd name="T3" fmla="*/ 10 h 12"/>
                <a:gd name="T4" fmla="*/ 38 w 41"/>
                <a:gd name="T5" fmla="*/ 9 h 12"/>
                <a:gd name="T6" fmla="*/ 36 w 41"/>
                <a:gd name="T7" fmla="*/ 7 h 12"/>
                <a:gd name="T8" fmla="*/ 33 w 41"/>
                <a:gd name="T9" fmla="*/ 5 h 12"/>
                <a:gd name="T10" fmla="*/ 30 w 41"/>
                <a:gd name="T11" fmla="*/ 3 h 12"/>
                <a:gd name="T12" fmla="*/ 26 w 41"/>
                <a:gd name="T13" fmla="*/ 1 h 12"/>
                <a:gd name="T14" fmla="*/ 22 w 41"/>
                <a:gd name="T15" fmla="*/ 0 h 12"/>
                <a:gd name="T16" fmla="*/ 18 w 41"/>
                <a:gd name="T17" fmla="*/ 0 h 12"/>
                <a:gd name="T18" fmla="*/ 13 w 41"/>
                <a:gd name="T19" fmla="*/ 0 h 12"/>
                <a:gd name="T20" fmla="*/ 10 w 41"/>
                <a:gd name="T21" fmla="*/ 0 h 12"/>
                <a:gd name="T22" fmla="*/ 6 w 41"/>
                <a:gd name="T23" fmla="*/ 1 h 12"/>
                <a:gd name="T24" fmla="*/ 4 w 41"/>
                <a:gd name="T25" fmla="*/ 1 h 12"/>
                <a:gd name="T26" fmla="*/ 1 w 41"/>
                <a:gd name="T27" fmla="*/ 2 h 12"/>
                <a:gd name="T28" fmla="*/ 0 w 41"/>
                <a:gd name="T29" fmla="*/ 3 h 12"/>
                <a:gd name="T30" fmla="*/ 2 w 41"/>
                <a:gd name="T31" fmla="*/ 3 h 12"/>
                <a:gd name="T32" fmla="*/ 4 w 41"/>
                <a:gd name="T33" fmla="*/ 3 h 12"/>
                <a:gd name="T34" fmla="*/ 7 w 41"/>
                <a:gd name="T35" fmla="*/ 3 h 12"/>
                <a:gd name="T36" fmla="*/ 10 w 41"/>
                <a:gd name="T37" fmla="*/ 4 h 12"/>
                <a:gd name="T38" fmla="*/ 13 w 41"/>
                <a:gd name="T39" fmla="*/ 4 h 12"/>
                <a:gd name="T40" fmla="*/ 17 w 41"/>
                <a:gd name="T41" fmla="*/ 4 h 12"/>
                <a:gd name="T42" fmla="*/ 21 w 41"/>
                <a:gd name="T43" fmla="*/ 5 h 12"/>
                <a:gd name="T44" fmla="*/ 23 w 41"/>
                <a:gd name="T45" fmla="*/ 5 h 12"/>
                <a:gd name="T46" fmla="*/ 25 w 41"/>
                <a:gd name="T47" fmla="*/ 6 h 12"/>
                <a:gd name="T48" fmla="*/ 26 w 41"/>
                <a:gd name="T49" fmla="*/ 6 h 12"/>
                <a:gd name="T50" fmla="*/ 28 w 41"/>
                <a:gd name="T51" fmla="*/ 7 h 12"/>
                <a:gd name="T52" fmla="*/ 32 w 41"/>
                <a:gd name="T53" fmla="*/ 8 h 12"/>
                <a:gd name="T54" fmla="*/ 33 w 41"/>
                <a:gd name="T55" fmla="*/ 8 h 12"/>
                <a:gd name="T56" fmla="*/ 35 w 41"/>
                <a:gd name="T57" fmla="*/ 9 h 12"/>
                <a:gd name="T58" fmla="*/ 37 w 41"/>
                <a:gd name="T59" fmla="*/ 10 h 12"/>
                <a:gd name="T60" fmla="*/ 39 w 41"/>
                <a:gd name="T61" fmla="*/ 11 h 12"/>
                <a:gd name="T62" fmla="*/ 40 w 41"/>
                <a:gd name="T63" fmla="*/ 12 h 12"/>
                <a:gd name="T64" fmla="*/ 41 w 41"/>
                <a:gd name="T6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 h="12">
                  <a:moveTo>
                    <a:pt x="41" y="12"/>
                  </a:moveTo>
                  <a:cubicBezTo>
                    <a:pt x="41" y="12"/>
                    <a:pt x="40" y="11"/>
                    <a:pt x="40" y="10"/>
                  </a:cubicBezTo>
                  <a:cubicBezTo>
                    <a:pt x="39" y="10"/>
                    <a:pt x="39" y="9"/>
                    <a:pt x="38" y="9"/>
                  </a:cubicBezTo>
                  <a:cubicBezTo>
                    <a:pt x="38" y="8"/>
                    <a:pt x="37" y="7"/>
                    <a:pt x="36" y="7"/>
                  </a:cubicBezTo>
                  <a:cubicBezTo>
                    <a:pt x="35" y="6"/>
                    <a:pt x="34" y="5"/>
                    <a:pt x="33" y="5"/>
                  </a:cubicBezTo>
                  <a:cubicBezTo>
                    <a:pt x="32" y="4"/>
                    <a:pt x="31" y="3"/>
                    <a:pt x="30" y="3"/>
                  </a:cubicBezTo>
                  <a:cubicBezTo>
                    <a:pt x="29" y="2"/>
                    <a:pt x="27" y="2"/>
                    <a:pt x="26" y="1"/>
                  </a:cubicBezTo>
                  <a:cubicBezTo>
                    <a:pt x="25" y="1"/>
                    <a:pt x="23" y="1"/>
                    <a:pt x="22" y="0"/>
                  </a:cubicBezTo>
                  <a:cubicBezTo>
                    <a:pt x="20" y="0"/>
                    <a:pt x="19" y="0"/>
                    <a:pt x="18" y="0"/>
                  </a:cubicBezTo>
                  <a:cubicBezTo>
                    <a:pt x="16" y="0"/>
                    <a:pt x="15" y="0"/>
                    <a:pt x="13" y="0"/>
                  </a:cubicBezTo>
                  <a:cubicBezTo>
                    <a:pt x="12" y="0"/>
                    <a:pt x="11" y="0"/>
                    <a:pt x="10" y="0"/>
                  </a:cubicBezTo>
                  <a:cubicBezTo>
                    <a:pt x="8" y="0"/>
                    <a:pt x="7" y="0"/>
                    <a:pt x="6" y="1"/>
                  </a:cubicBezTo>
                  <a:cubicBezTo>
                    <a:pt x="5" y="1"/>
                    <a:pt x="4" y="1"/>
                    <a:pt x="4" y="1"/>
                  </a:cubicBezTo>
                  <a:cubicBezTo>
                    <a:pt x="3" y="2"/>
                    <a:pt x="2" y="2"/>
                    <a:pt x="1" y="2"/>
                  </a:cubicBezTo>
                  <a:cubicBezTo>
                    <a:pt x="0" y="3"/>
                    <a:pt x="0" y="3"/>
                    <a:pt x="0" y="3"/>
                  </a:cubicBezTo>
                  <a:cubicBezTo>
                    <a:pt x="0" y="3"/>
                    <a:pt x="0" y="3"/>
                    <a:pt x="2" y="3"/>
                  </a:cubicBezTo>
                  <a:cubicBezTo>
                    <a:pt x="2" y="3"/>
                    <a:pt x="3" y="3"/>
                    <a:pt x="4" y="3"/>
                  </a:cubicBezTo>
                  <a:cubicBezTo>
                    <a:pt x="5" y="3"/>
                    <a:pt x="6" y="3"/>
                    <a:pt x="7" y="3"/>
                  </a:cubicBezTo>
                  <a:cubicBezTo>
                    <a:pt x="8" y="3"/>
                    <a:pt x="9" y="3"/>
                    <a:pt x="10" y="4"/>
                  </a:cubicBezTo>
                  <a:cubicBezTo>
                    <a:pt x="11" y="4"/>
                    <a:pt x="12" y="4"/>
                    <a:pt x="13" y="4"/>
                  </a:cubicBezTo>
                  <a:cubicBezTo>
                    <a:pt x="14" y="4"/>
                    <a:pt x="16" y="4"/>
                    <a:pt x="17" y="4"/>
                  </a:cubicBezTo>
                  <a:cubicBezTo>
                    <a:pt x="18" y="5"/>
                    <a:pt x="20" y="5"/>
                    <a:pt x="21" y="5"/>
                  </a:cubicBezTo>
                  <a:cubicBezTo>
                    <a:pt x="21" y="5"/>
                    <a:pt x="22" y="5"/>
                    <a:pt x="23" y="5"/>
                  </a:cubicBezTo>
                  <a:cubicBezTo>
                    <a:pt x="23" y="6"/>
                    <a:pt x="24" y="6"/>
                    <a:pt x="25" y="6"/>
                  </a:cubicBezTo>
                  <a:cubicBezTo>
                    <a:pt x="25" y="6"/>
                    <a:pt x="26" y="6"/>
                    <a:pt x="26" y="6"/>
                  </a:cubicBezTo>
                  <a:cubicBezTo>
                    <a:pt x="27" y="6"/>
                    <a:pt x="28" y="7"/>
                    <a:pt x="28" y="7"/>
                  </a:cubicBezTo>
                  <a:cubicBezTo>
                    <a:pt x="29" y="7"/>
                    <a:pt x="30" y="8"/>
                    <a:pt x="32" y="8"/>
                  </a:cubicBezTo>
                  <a:cubicBezTo>
                    <a:pt x="32" y="8"/>
                    <a:pt x="33" y="8"/>
                    <a:pt x="33" y="8"/>
                  </a:cubicBezTo>
                  <a:cubicBezTo>
                    <a:pt x="34" y="9"/>
                    <a:pt x="34" y="9"/>
                    <a:pt x="35" y="9"/>
                  </a:cubicBezTo>
                  <a:cubicBezTo>
                    <a:pt x="35" y="9"/>
                    <a:pt x="36" y="10"/>
                    <a:pt x="37" y="10"/>
                  </a:cubicBezTo>
                  <a:cubicBezTo>
                    <a:pt x="38" y="10"/>
                    <a:pt x="38" y="11"/>
                    <a:pt x="39" y="11"/>
                  </a:cubicBezTo>
                  <a:cubicBezTo>
                    <a:pt x="40" y="11"/>
                    <a:pt x="40" y="11"/>
                    <a:pt x="40" y="12"/>
                  </a:cubicBezTo>
                  <a:cubicBezTo>
                    <a:pt x="41" y="12"/>
                    <a:pt x="41" y="12"/>
                    <a:pt x="41" y="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7" name="îśľíďé"/>
            <p:cNvSpPr/>
            <p:nvPr/>
          </p:nvSpPr>
          <p:spPr bwMode="auto">
            <a:xfrm>
              <a:off x="4708526" y="2592388"/>
              <a:ext cx="120650" cy="28575"/>
            </a:xfrm>
            <a:custGeom>
              <a:avLst/>
              <a:gdLst>
                <a:gd name="T0" fmla="*/ 0 w 42"/>
                <a:gd name="T1" fmla="*/ 5 h 10"/>
                <a:gd name="T2" fmla="*/ 2 w 42"/>
                <a:gd name="T3" fmla="*/ 4 h 10"/>
                <a:gd name="T4" fmla="*/ 4 w 42"/>
                <a:gd name="T5" fmla="*/ 3 h 10"/>
                <a:gd name="T6" fmla="*/ 7 w 42"/>
                <a:gd name="T7" fmla="*/ 2 h 10"/>
                <a:gd name="T8" fmla="*/ 10 w 42"/>
                <a:gd name="T9" fmla="*/ 1 h 10"/>
                <a:gd name="T10" fmla="*/ 14 w 42"/>
                <a:gd name="T11" fmla="*/ 0 h 10"/>
                <a:gd name="T12" fmla="*/ 18 w 42"/>
                <a:gd name="T13" fmla="*/ 0 h 10"/>
                <a:gd name="T14" fmla="*/ 22 w 42"/>
                <a:gd name="T15" fmla="*/ 0 h 10"/>
                <a:gd name="T16" fmla="*/ 26 w 42"/>
                <a:gd name="T17" fmla="*/ 1 h 10"/>
                <a:gd name="T18" fmla="*/ 30 w 42"/>
                <a:gd name="T19" fmla="*/ 3 h 10"/>
                <a:gd name="T20" fmla="*/ 34 w 42"/>
                <a:gd name="T21" fmla="*/ 4 h 10"/>
                <a:gd name="T22" fmla="*/ 37 w 42"/>
                <a:gd name="T23" fmla="*/ 6 h 10"/>
                <a:gd name="T24" fmla="*/ 39 w 42"/>
                <a:gd name="T25" fmla="*/ 7 h 10"/>
                <a:gd name="T26" fmla="*/ 41 w 42"/>
                <a:gd name="T27" fmla="*/ 9 h 10"/>
                <a:gd name="T28" fmla="*/ 42 w 42"/>
                <a:gd name="T29" fmla="*/ 10 h 10"/>
                <a:gd name="T30" fmla="*/ 40 w 42"/>
                <a:gd name="T31" fmla="*/ 10 h 10"/>
                <a:gd name="T32" fmla="*/ 38 w 42"/>
                <a:gd name="T33" fmla="*/ 9 h 10"/>
                <a:gd name="T34" fmla="*/ 35 w 42"/>
                <a:gd name="T35" fmla="*/ 8 h 10"/>
                <a:gd name="T36" fmla="*/ 32 w 42"/>
                <a:gd name="T37" fmla="*/ 7 h 10"/>
                <a:gd name="T38" fmla="*/ 29 w 42"/>
                <a:gd name="T39" fmla="*/ 7 h 10"/>
                <a:gd name="T40" fmla="*/ 25 w 42"/>
                <a:gd name="T41" fmla="*/ 6 h 10"/>
                <a:gd name="T42" fmla="*/ 21 w 42"/>
                <a:gd name="T43" fmla="*/ 5 h 10"/>
                <a:gd name="T44" fmla="*/ 20 w 42"/>
                <a:gd name="T45" fmla="*/ 5 h 10"/>
                <a:gd name="T46" fmla="*/ 18 w 42"/>
                <a:gd name="T47" fmla="*/ 5 h 10"/>
                <a:gd name="T48" fmla="*/ 16 w 42"/>
                <a:gd name="T49" fmla="*/ 5 h 10"/>
                <a:gd name="T50" fmla="*/ 14 w 42"/>
                <a:gd name="T51" fmla="*/ 4 h 10"/>
                <a:gd name="T52" fmla="*/ 10 w 42"/>
                <a:gd name="T53" fmla="*/ 4 h 10"/>
                <a:gd name="T54" fmla="*/ 9 w 42"/>
                <a:gd name="T55" fmla="*/ 4 h 10"/>
                <a:gd name="T56" fmla="*/ 7 w 42"/>
                <a:gd name="T57" fmla="*/ 4 h 10"/>
                <a:gd name="T58" fmla="*/ 4 w 42"/>
                <a:gd name="T59" fmla="*/ 4 h 10"/>
                <a:gd name="T60" fmla="*/ 2 w 42"/>
                <a:gd name="T61" fmla="*/ 5 h 10"/>
                <a:gd name="T62" fmla="*/ 1 w 42"/>
                <a:gd name="T63" fmla="*/ 5 h 10"/>
                <a:gd name="T64" fmla="*/ 0 w 42"/>
                <a:gd name="T65"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10">
                  <a:moveTo>
                    <a:pt x="0" y="5"/>
                  </a:moveTo>
                  <a:cubicBezTo>
                    <a:pt x="0" y="5"/>
                    <a:pt x="1" y="4"/>
                    <a:pt x="2" y="4"/>
                  </a:cubicBezTo>
                  <a:cubicBezTo>
                    <a:pt x="3" y="3"/>
                    <a:pt x="3" y="3"/>
                    <a:pt x="4" y="3"/>
                  </a:cubicBezTo>
                  <a:cubicBezTo>
                    <a:pt x="5" y="2"/>
                    <a:pt x="6" y="2"/>
                    <a:pt x="7" y="2"/>
                  </a:cubicBezTo>
                  <a:cubicBezTo>
                    <a:pt x="8" y="1"/>
                    <a:pt x="9" y="1"/>
                    <a:pt x="10" y="1"/>
                  </a:cubicBezTo>
                  <a:cubicBezTo>
                    <a:pt x="11" y="0"/>
                    <a:pt x="12" y="0"/>
                    <a:pt x="14" y="0"/>
                  </a:cubicBezTo>
                  <a:cubicBezTo>
                    <a:pt x="15" y="0"/>
                    <a:pt x="16" y="0"/>
                    <a:pt x="18" y="0"/>
                  </a:cubicBezTo>
                  <a:cubicBezTo>
                    <a:pt x="19" y="0"/>
                    <a:pt x="21" y="0"/>
                    <a:pt x="22" y="0"/>
                  </a:cubicBezTo>
                  <a:cubicBezTo>
                    <a:pt x="24" y="1"/>
                    <a:pt x="25" y="1"/>
                    <a:pt x="26" y="1"/>
                  </a:cubicBezTo>
                  <a:cubicBezTo>
                    <a:pt x="28" y="2"/>
                    <a:pt x="29" y="2"/>
                    <a:pt x="30" y="3"/>
                  </a:cubicBezTo>
                  <a:cubicBezTo>
                    <a:pt x="31" y="3"/>
                    <a:pt x="33" y="4"/>
                    <a:pt x="34" y="4"/>
                  </a:cubicBezTo>
                  <a:cubicBezTo>
                    <a:pt x="35" y="5"/>
                    <a:pt x="36" y="5"/>
                    <a:pt x="37" y="6"/>
                  </a:cubicBezTo>
                  <a:cubicBezTo>
                    <a:pt x="38" y="6"/>
                    <a:pt x="38" y="7"/>
                    <a:pt x="39" y="7"/>
                  </a:cubicBezTo>
                  <a:cubicBezTo>
                    <a:pt x="40" y="8"/>
                    <a:pt x="40" y="8"/>
                    <a:pt x="41" y="9"/>
                  </a:cubicBezTo>
                  <a:cubicBezTo>
                    <a:pt x="42" y="10"/>
                    <a:pt x="42" y="10"/>
                    <a:pt x="42" y="10"/>
                  </a:cubicBezTo>
                  <a:cubicBezTo>
                    <a:pt x="42" y="10"/>
                    <a:pt x="41" y="10"/>
                    <a:pt x="40" y="10"/>
                  </a:cubicBezTo>
                  <a:cubicBezTo>
                    <a:pt x="40" y="9"/>
                    <a:pt x="39" y="9"/>
                    <a:pt x="38" y="9"/>
                  </a:cubicBezTo>
                  <a:cubicBezTo>
                    <a:pt x="37" y="9"/>
                    <a:pt x="36" y="9"/>
                    <a:pt x="35" y="8"/>
                  </a:cubicBezTo>
                  <a:cubicBezTo>
                    <a:pt x="35" y="8"/>
                    <a:pt x="33" y="8"/>
                    <a:pt x="32" y="7"/>
                  </a:cubicBezTo>
                  <a:cubicBezTo>
                    <a:pt x="31" y="7"/>
                    <a:pt x="30" y="7"/>
                    <a:pt x="29" y="7"/>
                  </a:cubicBezTo>
                  <a:cubicBezTo>
                    <a:pt x="28" y="6"/>
                    <a:pt x="26" y="6"/>
                    <a:pt x="25" y="6"/>
                  </a:cubicBezTo>
                  <a:cubicBezTo>
                    <a:pt x="24" y="6"/>
                    <a:pt x="23" y="5"/>
                    <a:pt x="21" y="5"/>
                  </a:cubicBezTo>
                  <a:cubicBezTo>
                    <a:pt x="21" y="5"/>
                    <a:pt x="20" y="5"/>
                    <a:pt x="20" y="5"/>
                  </a:cubicBezTo>
                  <a:cubicBezTo>
                    <a:pt x="19" y="5"/>
                    <a:pt x="18" y="5"/>
                    <a:pt x="18" y="5"/>
                  </a:cubicBezTo>
                  <a:cubicBezTo>
                    <a:pt x="17" y="5"/>
                    <a:pt x="16" y="5"/>
                    <a:pt x="16" y="5"/>
                  </a:cubicBezTo>
                  <a:cubicBezTo>
                    <a:pt x="15" y="4"/>
                    <a:pt x="15" y="4"/>
                    <a:pt x="14" y="4"/>
                  </a:cubicBezTo>
                  <a:cubicBezTo>
                    <a:pt x="13" y="4"/>
                    <a:pt x="12" y="4"/>
                    <a:pt x="10" y="4"/>
                  </a:cubicBezTo>
                  <a:cubicBezTo>
                    <a:pt x="10" y="4"/>
                    <a:pt x="9" y="4"/>
                    <a:pt x="9" y="4"/>
                  </a:cubicBezTo>
                  <a:cubicBezTo>
                    <a:pt x="8" y="4"/>
                    <a:pt x="8" y="4"/>
                    <a:pt x="7" y="4"/>
                  </a:cubicBezTo>
                  <a:cubicBezTo>
                    <a:pt x="6" y="4"/>
                    <a:pt x="5" y="4"/>
                    <a:pt x="4" y="4"/>
                  </a:cubicBezTo>
                  <a:cubicBezTo>
                    <a:pt x="4" y="5"/>
                    <a:pt x="3" y="5"/>
                    <a:pt x="2" y="5"/>
                  </a:cubicBezTo>
                  <a:cubicBezTo>
                    <a:pt x="2" y="5"/>
                    <a:pt x="1" y="5"/>
                    <a:pt x="1" y="5"/>
                  </a:cubicBezTo>
                  <a:cubicBezTo>
                    <a:pt x="1" y="5"/>
                    <a:pt x="0" y="5"/>
                    <a:pt x="0"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8" name="îšliďe"/>
            <p:cNvSpPr/>
            <p:nvPr/>
          </p:nvSpPr>
          <p:spPr bwMode="auto">
            <a:xfrm>
              <a:off x="4579938" y="2578101"/>
              <a:ext cx="1588" cy="80963"/>
            </a:xfrm>
            <a:custGeom>
              <a:avLst/>
              <a:gdLst>
                <a:gd name="T0" fmla="*/ 1 w 1"/>
                <a:gd name="T1" fmla="*/ 28 h 28"/>
                <a:gd name="T2" fmla="*/ 0 w 1"/>
                <a:gd name="T3" fmla="*/ 0 h 28"/>
                <a:gd name="T4" fmla="*/ 1 w 1"/>
                <a:gd name="T5" fmla="*/ 28 h 28"/>
              </a:gdLst>
              <a:ahLst/>
              <a:cxnLst>
                <a:cxn ang="0">
                  <a:pos x="T0" y="T1"/>
                </a:cxn>
                <a:cxn ang="0">
                  <a:pos x="T2" y="T3"/>
                </a:cxn>
                <a:cxn ang="0">
                  <a:pos x="T4" y="T5"/>
                </a:cxn>
              </a:cxnLst>
              <a:rect l="0" t="0" r="r" b="b"/>
              <a:pathLst>
                <a:path w="1" h="28">
                  <a:moveTo>
                    <a:pt x="1" y="28"/>
                  </a:moveTo>
                  <a:cubicBezTo>
                    <a:pt x="1" y="28"/>
                    <a:pt x="0" y="16"/>
                    <a:pt x="0" y="0"/>
                  </a:cubicBezTo>
                  <a:cubicBezTo>
                    <a:pt x="0" y="16"/>
                    <a:pt x="1" y="28"/>
                    <a:pt x="1" y="28"/>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9" name="ïS1îḍè"/>
            <p:cNvSpPr/>
            <p:nvPr/>
          </p:nvSpPr>
          <p:spPr bwMode="auto">
            <a:xfrm>
              <a:off x="4470401" y="2238376"/>
              <a:ext cx="785813" cy="544513"/>
            </a:xfrm>
            <a:custGeom>
              <a:avLst/>
              <a:gdLst>
                <a:gd name="T0" fmla="*/ 42 w 273"/>
                <a:gd name="T1" fmla="*/ 189 h 189"/>
                <a:gd name="T2" fmla="*/ 30 w 273"/>
                <a:gd name="T3" fmla="*/ 138 h 189"/>
                <a:gd name="T4" fmla="*/ 54 w 273"/>
                <a:gd name="T5" fmla="*/ 62 h 189"/>
                <a:gd name="T6" fmla="*/ 172 w 273"/>
                <a:gd name="T7" fmla="*/ 10 h 189"/>
                <a:gd name="T8" fmla="*/ 218 w 273"/>
                <a:gd name="T9" fmla="*/ 107 h 189"/>
                <a:gd name="T10" fmla="*/ 156 w 273"/>
                <a:gd name="T11" fmla="*/ 93 h 189"/>
                <a:gd name="T12" fmla="*/ 174 w 273"/>
                <a:gd name="T13" fmla="*/ 103 h 189"/>
                <a:gd name="T14" fmla="*/ 133 w 273"/>
                <a:gd name="T15" fmla="*/ 121 h 189"/>
                <a:gd name="T16" fmla="*/ 68 w 273"/>
                <a:gd name="T17" fmla="*/ 108 h 189"/>
                <a:gd name="T18" fmla="*/ 63 w 273"/>
                <a:gd name="T19" fmla="*/ 139 h 189"/>
                <a:gd name="T20" fmla="*/ 45 w 273"/>
                <a:gd name="T21" fmla="*/ 173 h 189"/>
                <a:gd name="T22" fmla="*/ 41 w 273"/>
                <a:gd name="T23" fmla="*/ 17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3" h="189">
                  <a:moveTo>
                    <a:pt x="42" y="189"/>
                  </a:moveTo>
                  <a:cubicBezTo>
                    <a:pt x="42" y="189"/>
                    <a:pt x="39" y="167"/>
                    <a:pt x="30" y="138"/>
                  </a:cubicBezTo>
                  <a:cubicBezTo>
                    <a:pt x="0" y="43"/>
                    <a:pt x="54" y="62"/>
                    <a:pt x="54" y="62"/>
                  </a:cubicBezTo>
                  <a:cubicBezTo>
                    <a:pt x="54" y="62"/>
                    <a:pt x="84" y="0"/>
                    <a:pt x="172" y="10"/>
                  </a:cubicBezTo>
                  <a:cubicBezTo>
                    <a:pt x="259" y="21"/>
                    <a:pt x="273" y="95"/>
                    <a:pt x="218" y="107"/>
                  </a:cubicBezTo>
                  <a:cubicBezTo>
                    <a:pt x="190" y="112"/>
                    <a:pt x="156" y="93"/>
                    <a:pt x="156" y="93"/>
                  </a:cubicBezTo>
                  <a:cubicBezTo>
                    <a:pt x="156" y="93"/>
                    <a:pt x="161" y="92"/>
                    <a:pt x="174" y="103"/>
                  </a:cubicBezTo>
                  <a:cubicBezTo>
                    <a:pt x="186" y="114"/>
                    <a:pt x="174" y="119"/>
                    <a:pt x="133" y="121"/>
                  </a:cubicBezTo>
                  <a:cubicBezTo>
                    <a:pt x="92" y="122"/>
                    <a:pt x="68" y="108"/>
                    <a:pt x="68" y="108"/>
                  </a:cubicBezTo>
                  <a:cubicBezTo>
                    <a:pt x="68" y="108"/>
                    <a:pt x="70" y="120"/>
                    <a:pt x="63" y="139"/>
                  </a:cubicBezTo>
                  <a:cubicBezTo>
                    <a:pt x="59" y="151"/>
                    <a:pt x="50" y="165"/>
                    <a:pt x="45" y="173"/>
                  </a:cubicBezTo>
                  <a:cubicBezTo>
                    <a:pt x="42" y="176"/>
                    <a:pt x="41" y="178"/>
                    <a:pt x="41" y="178"/>
                  </a:cubicBezTo>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0" name="í$ļiḍè"/>
            <p:cNvSpPr/>
            <p:nvPr/>
          </p:nvSpPr>
          <p:spPr bwMode="auto">
            <a:xfrm>
              <a:off x="4956176" y="28400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1" name="îşḷíde"/>
            <p:cNvSpPr/>
            <p:nvPr/>
          </p:nvSpPr>
          <p:spPr bwMode="auto">
            <a:xfrm>
              <a:off x="4956176" y="28400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2" name="iṡ1iḑê"/>
            <p:cNvSpPr/>
            <p:nvPr/>
          </p:nvSpPr>
          <p:spPr bwMode="auto">
            <a:xfrm>
              <a:off x="4506913" y="2132013"/>
              <a:ext cx="708025" cy="368300"/>
            </a:xfrm>
            <a:custGeom>
              <a:avLst/>
              <a:gdLst>
                <a:gd name="T0" fmla="*/ 0 w 246"/>
                <a:gd name="T1" fmla="*/ 128 h 128"/>
                <a:gd name="T2" fmla="*/ 246 w 246"/>
                <a:gd name="T3" fmla="*/ 128 h 128"/>
                <a:gd name="T4" fmla="*/ 246 w 246"/>
                <a:gd name="T5" fmla="*/ 123 h 128"/>
                <a:gd name="T6" fmla="*/ 211 w 246"/>
                <a:gd name="T7" fmla="*/ 38 h 128"/>
                <a:gd name="T8" fmla="*/ 148 w 246"/>
                <a:gd name="T9" fmla="*/ 3 h 128"/>
                <a:gd name="T10" fmla="*/ 128 w 246"/>
                <a:gd name="T11" fmla="*/ 0 h 128"/>
                <a:gd name="T12" fmla="*/ 107 w 246"/>
                <a:gd name="T13" fmla="*/ 1 h 128"/>
                <a:gd name="T14" fmla="*/ 1 w 246"/>
                <a:gd name="T15" fmla="*/ 116 h 128"/>
                <a:gd name="T16" fmla="*/ 0 w 246"/>
                <a:gd name="T17"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128">
                  <a:moveTo>
                    <a:pt x="0" y="128"/>
                  </a:moveTo>
                  <a:cubicBezTo>
                    <a:pt x="246" y="128"/>
                    <a:pt x="246" y="128"/>
                    <a:pt x="246" y="128"/>
                  </a:cubicBezTo>
                  <a:cubicBezTo>
                    <a:pt x="246" y="123"/>
                    <a:pt x="246" y="123"/>
                    <a:pt x="246" y="123"/>
                  </a:cubicBezTo>
                  <a:cubicBezTo>
                    <a:pt x="246" y="90"/>
                    <a:pt x="233" y="60"/>
                    <a:pt x="211" y="38"/>
                  </a:cubicBezTo>
                  <a:cubicBezTo>
                    <a:pt x="195" y="20"/>
                    <a:pt x="173" y="8"/>
                    <a:pt x="148" y="3"/>
                  </a:cubicBezTo>
                  <a:cubicBezTo>
                    <a:pt x="141" y="1"/>
                    <a:pt x="135" y="0"/>
                    <a:pt x="128" y="0"/>
                  </a:cubicBezTo>
                  <a:cubicBezTo>
                    <a:pt x="121" y="0"/>
                    <a:pt x="114" y="0"/>
                    <a:pt x="107" y="1"/>
                  </a:cubicBezTo>
                  <a:cubicBezTo>
                    <a:pt x="50" y="9"/>
                    <a:pt x="5" y="56"/>
                    <a:pt x="1" y="116"/>
                  </a:cubicBezTo>
                  <a:lnTo>
                    <a:pt x="0" y="128"/>
                  </a:ln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3" name="iSḷïḍe"/>
            <p:cNvSpPr/>
            <p:nvPr/>
          </p:nvSpPr>
          <p:spPr bwMode="auto">
            <a:xfrm>
              <a:off x="4602163" y="2486026"/>
              <a:ext cx="895350" cy="74613"/>
            </a:xfrm>
            <a:custGeom>
              <a:avLst/>
              <a:gdLst>
                <a:gd name="T0" fmla="*/ 213 w 311"/>
                <a:gd name="T1" fmla="*/ 0 h 26"/>
                <a:gd name="T2" fmla="*/ 0 w 311"/>
                <a:gd name="T3" fmla="*/ 5 h 26"/>
                <a:gd name="T4" fmla="*/ 187 w 311"/>
                <a:gd name="T5" fmla="*/ 25 h 26"/>
                <a:gd name="T6" fmla="*/ 213 w 311"/>
                <a:gd name="T7" fmla="*/ 0 h 26"/>
              </a:gdLst>
              <a:ahLst/>
              <a:cxnLst>
                <a:cxn ang="0">
                  <a:pos x="T0" y="T1"/>
                </a:cxn>
                <a:cxn ang="0">
                  <a:pos x="T2" y="T3"/>
                </a:cxn>
                <a:cxn ang="0">
                  <a:pos x="T4" y="T5"/>
                </a:cxn>
                <a:cxn ang="0">
                  <a:pos x="T6" y="T7"/>
                </a:cxn>
              </a:cxnLst>
              <a:rect l="0" t="0" r="r" b="b"/>
              <a:pathLst>
                <a:path w="311" h="26">
                  <a:moveTo>
                    <a:pt x="213" y="0"/>
                  </a:moveTo>
                  <a:cubicBezTo>
                    <a:pt x="0" y="5"/>
                    <a:pt x="0" y="5"/>
                    <a:pt x="0" y="5"/>
                  </a:cubicBezTo>
                  <a:cubicBezTo>
                    <a:pt x="0" y="5"/>
                    <a:pt x="125" y="25"/>
                    <a:pt x="187" y="25"/>
                  </a:cubicBezTo>
                  <a:cubicBezTo>
                    <a:pt x="311" y="26"/>
                    <a:pt x="213" y="0"/>
                    <a:pt x="213" y="0"/>
                  </a:cubicBezTo>
                  <a:close/>
                </a:path>
              </a:pathLst>
            </a:custGeom>
            <a:solidFill>
              <a:srgbClr val="AE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4" name="íṥ1íḋê"/>
            <p:cNvSpPr/>
            <p:nvPr/>
          </p:nvSpPr>
          <p:spPr bwMode="auto">
            <a:xfrm>
              <a:off x="4814888" y="2132013"/>
              <a:ext cx="236538" cy="374650"/>
            </a:xfrm>
            <a:custGeom>
              <a:avLst/>
              <a:gdLst>
                <a:gd name="T0" fmla="*/ 0 w 82"/>
                <a:gd name="T1" fmla="*/ 1 h 130"/>
                <a:gd name="T2" fmla="*/ 30 w 82"/>
                <a:gd name="T3" fmla="*/ 30 h 130"/>
                <a:gd name="T4" fmla="*/ 47 w 82"/>
                <a:gd name="T5" fmla="*/ 128 h 130"/>
                <a:gd name="T6" fmla="*/ 36 w 82"/>
                <a:gd name="T7" fmla="*/ 130 h 130"/>
                <a:gd name="T8" fmla="*/ 47 w 82"/>
                <a:gd name="T9" fmla="*/ 128 h 130"/>
                <a:gd name="T10" fmla="*/ 81 w 82"/>
                <a:gd name="T11" fmla="*/ 123 h 130"/>
                <a:gd name="T12" fmla="*/ 76 w 82"/>
                <a:gd name="T13" fmla="*/ 64 h 130"/>
                <a:gd name="T14" fmla="*/ 41 w 82"/>
                <a:gd name="T15" fmla="*/ 3 h 130"/>
                <a:gd name="T16" fmla="*/ 41 w 82"/>
                <a:gd name="T17" fmla="*/ 3 h 130"/>
                <a:gd name="T18" fmla="*/ 21 w 82"/>
                <a:gd name="T19" fmla="*/ 0 h 130"/>
                <a:gd name="T20" fmla="*/ 0 w 82"/>
                <a:gd name="T21" fmla="*/ 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130">
                  <a:moveTo>
                    <a:pt x="0" y="1"/>
                  </a:moveTo>
                  <a:cubicBezTo>
                    <a:pt x="9" y="3"/>
                    <a:pt x="20" y="12"/>
                    <a:pt x="30" y="30"/>
                  </a:cubicBezTo>
                  <a:cubicBezTo>
                    <a:pt x="51" y="68"/>
                    <a:pt x="47" y="117"/>
                    <a:pt x="47" y="128"/>
                  </a:cubicBezTo>
                  <a:cubicBezTo>
                    <a:pt x="46" y="129"/>
                    <a:pt x="36" y="130"/>
                    <a:pt x="36" y="130"/>
                  </a:cubicBezTo>
                  <a:cubicBezTo>
                    <a:pt x="47" y="128"/>
                    <a:pt x="47" y="128"/>
                    <a:pt x="47" y="128"/>
                  </a:cubicBezTo>
                  <a:cubicBezTo>
                    <a:pt x="81" y="123"/>
                    <a:pt x="81" y="123"/>
                    <a:pt x="81" y="123"/>
                  </a:cubicBezTo>
                  <a:cubicBezTo>
                    <a:pt x="81" y="123"/>
                    <a:pt x="82" y="98"/>
                    <a:pt x="76" y="64"/>
                  </a:cubicBezTo>
                  <a:cubicBezTo>
                    <a:pt x="70" y="30"/>
                    <a:pt x="41" y="3"/>
                    <a:pt x="41" y="3"/>
                  </a:cubicBezTo>
                  <a:cubicBezTo>
                    <a:pt x="41" y="3"/>
                    <a:pt x="41" y="3"/>
                    <a:pt x="41" y="3"/>
                  </a:cubicBezTo>
                  <a:cubicBezTo>
                    <a:pt x="34" y="1"/>
                    <a:pt x="28" y="0"/>
                    <a:pt x="21" y="0"/>
                  </a:cubicBezTo>
                  <a:cubicBezTo>
                    <a:pt x="14" y="0"/>
                    <a:pt x="7" y="0"/>
                    <a:pt x="0" y="1"/>
                  </a:cubicBezTo>
                  <a:close/>
                </a:path>
              </a:pathLst>
            </a:custGeom>
            <a:solidFill>
              <a:srgbClr val="AE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5" name="íSlîḓé"/>
            <p:cNvSpPr/>
            <p:nvPr/>
          </p:nvSpPr>
          <p:spPr bwMode="auto">
            <a:xfrm>
              <a:off x="4294188" y="4883151"/>
              <a:ext cx="538163" cy="889000"/>
            </a:xfrm>
            <a:custGeom>
              <a:avLst/>
              <a:gdLst>
                <a:gd name="T0" fmla="*/ 187 w 187"/>
                <a:gd name="T1" fmla="*/ 0 h 309"/>
                <a:gd name="T2" fmla="*/ 55 w 187"/>
                <a:gd name="T3" fmla="*/ 0 h 309"/>
                <a:gd name="T4" fmla="*/ 84 w 187"/>
                <a:gd name="T5" fmla="*/ 230 h 309"/>
                <a:gd name="T6" fmla="*/ 49 w 187"/>
                <a:gd name="T7" fmla="*/ 240 h 309"/>
                <a:gd name="T8" fmla="*/ 0 w 187"/>
                <a:gd name="T9" fmla="*/ 309 h 309"/>
                <a:gd name="T10" fmla="*/ 0 w 187"/>
                <a:gd name="T11" fmla="*/ 309 h 309"/>
                <a:gd name="T12" fmla="*/ 172 w 187"/>
                <a:gd name="T13" fmla="*/ 309 h 309"/>
                <a:gd name="T14" fmla="*/ 187 w 187"/>
                <a:gd name="T15" fmla="*/ 0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309">
                  <a:moveTo>
                    <a:pt x="187" y="0"/>
                  </a:moveTo>
                  <a:cubicBezTo>
                    <a:pt x="55" y="0"/>
                    <a:pt x="55" y="0"/>
                    <a:pt x="55" y="0"/>
                  </a:cubicBezTo>
                  <a:cubicBezTo>
                    <a:pt x="84" y="230"/>
                    <a:pt x="84" y="230"/>
                    <a:pt x="84" y="230"/>
                  </a:cubicBezTo>
                  <a:cubicBezTo>
                    <a:pt x="49" y="240"/>
                    <a:pt x="49" y="240"/>
                    <a:pt x="49" y="240"/>
                  </a:cubicBezTo>
                  <a:cubicBezTo>
                    <a:pt x="20" y="249"/>
                    <a:pt x="0" y="277"/>
                    <a:pt x="0" y="309"/>
                  </a:cubicBezTo>
                  <a:cubicBezTo>
                    <a:pt x="0" y="309"/>
                    <a:pt x="0" y="309"/>
                    <a:pt x="0" y="309"/>
                  </a:cubicBezTo>
                  <a:cubicBezTo>
                    <a:pt x="172" y="309"/>
                    <a:pt x="172" y="309"/>
                    <a:pt x="172" y="309"/>
                  </a:cubicBezTo>
                  <a:lnTo>
                    <a:pt x="187" y="0"/>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6" name="îṥḻiḓê"/>
            <p:cNvSpPr/>
            <p:nvPr/>
          </p:nvSpPr>
          <p:spPr bwMode="auto">
            <a:xfrm>
              <a:off x="4676776" y="4883151"/>
              <a:ext cx="155575" cy="889000"/>
            </a:xfrm>
            <a:custGeom>
              <a:avLst/>
              <a:gdLst>
                <a:gd name="T0" fmla="*/ 0 w 98"/>
                <a:gd name="T1" fmla="*/ 0 h 560"/>
                <a:gd name="T2" fmla="*/ 0 w 98"/>
                <a:gd name="T3" fmla="*/ 560 h 560"/>
                <a:gd name="T4" fmla="*/ 71 w 98"/>
                <a:gd name="T5" fmla="*/ 560 h 560"/>
                <a:gd name="T6" fmla="*/ 98 w 98"/>
                <a:gd name="T7" fmla="*/ 0 h 560"/>
                <a:gd name="T8" fmla="*/ 0 w 98"/>
                <a:gd name="T9" fmla="*/ 0 h 560"/>
              </a:gdLst>
              <a:ahLst/>
              <a:cxnLst>
                <a:cxn ang="0">
                  <a:pos x="T0" y="T1"/>
                </a:cxn>
                <a:cxn ang="0">
                  <a:pos x="T2" y="T3"/>
                </a:cxn>
                <a:cxn ang="0">
                  <a:pos x="T4" y="T5"/>
                </a:cxn>
                <a:cxn ang="0">
                  <a:pos x="T6" y="T7"/>
                </a:cxn>
                <a:cxn ang="0">
                  <a:pos x="T8" y="T9"/>
                </a:cxn>
              </a:cxnLst>
              <a:rect l="0" t="0" r="r" b="b"/>
              <a:pathLst>
                <a:path w="98" h="560">
                  <a:moveTo>
                    <a:pt x="0" y="0"/>
                  </a:moveTo>
                  <a:lnTo>
                    <a:pt x="0" y="560"/>
                  </a:lnTo>
                  <a:lnTo>
                    <a:pt x="71" y="560"/>
                  </a:lnTo>
                  <a:lnTo>
                    <a:pt x="98" y="0"/>
                  </a:lnTo>
                  <a:lnTo>
                    <a:pt x="0" y="0"/>
                  </a:lnTo>
                  <a:close/>
                </a:path>
              </a:pathLst>
            </a:custGeom>
            <a:solidFill>
              <a:srgbClr val="C6A6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7" name="ïśḷiḋé"/>
            <p:cNvSpPr/>
            <p:nvPr/>
          </p:nvSpPr>
          <p:spPr bwMode="auto">
            <a:xfrm>
              <a:off x="4892676" y="4883151"/>
              <a:ext cx="538163" cy="889000"/>
            </a:xfrm>
            <a:custGeom>
              <a:avLst/>
              <a:gdLst>
                <a:gd name="T0" fmla="*/ 0 w 187"/>
                <a:gd name="T1" fmla="*/ 0 h 309"/>
                <a:gd name="T2" fmla="*/ 132 w 187"/>
                <a:gd name="T3" fmla="*/ 0 h 309"/>
                <a:gd name="T4" fmla="*/ 103 w 187"/>
                <a:gd name="T5" fmla="*/ 230 h 309"/>
                <a:gd name="T6" fmla="*/ 138 w 187"/>
                <a:gd name="T7" fmla="*/ 240 h 309"/>
                <a:gd name="T8" fmla="*/ 187 w 187"/>
                <a:gd name="T9" fmla="*/ 309 h 309"/>
                <a:gd name="T10" fmla="*/ 187 w 187"/>
                <a:gd name="T11" fmla="*/ 309 h 309"/>
                <a:gd name="T12" fmla="*/ 15 w 187"/>
                <a:gd name="T13" fmla="*/ 309 h 309"/>
                <a:gd name="T14" fmla="*/ 0 w 187"/>
                <a:gd name="T15" fmla="*/ 0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309">
                  <a:moveTo>
                    <a:pt x="0" y="0"/>
                  </a:moveTo>
                  <a:cubicBezTo>
                    <a:pt x="132" y="0"/>
                    <a:pt x="132" y="0"/>
                    <a:pt x="132" y="0"/>
                  </a:cubicBezTo>
                  <a:cubicBezTo>
                    <a:pt x="103" y="230"/>
                    <a:pt x="103" y="230"/>
                    <a:pt x="103" y="230"/>
                  </a:cubicBezTo>
                  <a:cubicBezTo>
                    <a:pt x="138" y="240"/>
                    <a:pt x="138" y="240"/>
                    <a:pt x="138" y="240"/>
                  </a:cubicBezTo>
                  <a:cubicBezTo>
                    <a:pt x="167" y="249"/>
                    <a:pt x="187" y="277"/>
                    <a:pt x="187" y="309"/>
                  </a:cubicBezTo>
                  <a:cubicBezTo>
                    <a:pt x="187" y="309"/>
                    <a:pt x="187" y="309"/>
                    <a:pt x="187" y="309"/>
                  </a:cubicBezTo>
                  <a:cubicBezTo>
                    <a:pt x="15" y="309"/>
                    <a:pt x="15" y="309"/>
                    <a:pt x="15" y="309"/>
                  </a:cubicBezTo>
                  <a:lnTo>
                    <a:pt x="0" y="0"/>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8" name="iṣļiḑè"/>
            <p:cNvSpPr/>
            <p:nvPr/>
          </p:nvSpPr>
          <p:spPr bwMode="auto">
            <a:xfrm>
              <a:off x="4892676" y="4883151"/>
              <a:ext cx="176213" cy="889000"/>
            </a:xfrm>
            <a:custGeom>
              <a:avLst/>
              <a:gdLst>
                <a:gd name="T0" fmla="*/ 111 w 111"/>
                <a:gd name="T1" fmla="*/ 0 h 560"/>
                <a:gd name="T2" fmla="*/ 0 w 111"/>
                <a:gd name="T3" fmla="*/ 0 h 560"/>
                <a:gd name="T4" fmla="*/ 27 w 111"/>
                <a:gd name="T5" fmla="*/ 560 h 560"/>
                <a:gd name="T6" fmla="*/ 111 w 111"/>
                <a:gd name="T7" fmla="*/ 560 h 560"/>
                <a:gd name="T8" fmla="*/ 111 w 111"/>
                <a:gd name="T9" fmla="*/ 0 h 560"/>
              </a:gdLst>
              <a:ahLst/>
              <a:cxnLst>
                <a:cxn ang="0">
                  <a:pos x="T0" y="T1"/>
                </a:cxn>
                <a:cxn ang="0">
                  <a:pos x="T2" y="T3"/>
                </a:cxn>
                <a:cxn ang="0">
                  <a:pos x="T4" y="T5"/>
                </a:cxn>
                <a:cxn ang="0">
                  <a:pos x="T6" y="T7"/>
                </a:cxn>
                <a:cxn ang="0">
                  <a:pos x="T8" y="T9"/>
                </a:cxn>
              </a:cxnLst>
              <a:rect l="0" t="0" r="r" b="b"/>
              <a:pathLst>
                <a:path w="111" h="560">
                  <a:moveTo>
                    <a:pt x="111" y="0"/>
                  </a:moveTo>
                  <a:lnTo>
                    <a:pt x="0" y="0"/>
                  </a:lnTo>
                  <a:lnTo>
                    <a:pt x="27" y="560"/>
                  </a:lnTo>
                  <a:lnTo>
                    <a:pt x="111" y="560"/>
                  </a:lnTo>
                  <a:lnTo>
                    <a:pt x="111" y="0"/>
                  </a:lnTo>
                  <a:close/>
                </a:path>
              </a:pathLst>
            </a:custGeom>
            <a:solidFill>
              <a:srgbClr val="C6A6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9" name="îṥḷîḓê"/>
            <p:cNvSpPr/>
            <p:nvPr/>
          </p:nvSpPr>
          <p:spPr bwMode="auto">
            <a:xfrm>
              <a:off x="4294188" y="3109913"/>
              <a:ext cx="211138" cy="800100"/>
            </a:xfrm>
            <a:custGeom>
              <a:avLst/>
              <a:gdLst>
                <a:gd name="T0" fmla="*/ 73 w 73"/>
                <a:gd name="T1" fmla="*/ 0 h 278"/>
                <a:gd name="T2" fmla="*/ 0 w 73"/>
                <a:gd name="T3" fmla="*/ 72 h 278"/>
                <a:gd name="T4" fmla="*/ 0 w 73"/>
                <a:gd name="T5" fmla="*/ 242 h 278"/>
                <a:gd name="T6" fmla="*/ 37 w 73"/>
                <a:gd name="T7" fmla="*/ 278 h 278"/>
                <a:gd name="T8" fmla="*/ 37 w 73"/>
                <a:gd name="T9" fmla="*/ 278 h 278"/>
                <a:gd name="T10" fmla="*/ 73 w 73"/>
                <a:gd name="T11" fmla="*/ 242 h 278"/>
                <a:gd name="T12" fmla="*/ 73 w 73"/>
                <a:gd name="T13" fmla="*/ 0 h 278"/>
              </a:gdLst>
              <a:ahLst/>
              <a:cxnLst>
                <a:cxn ang="0">
                  <a:pos x="T0" y="T1"/>
                </a:cxn>
                <a:cxn ang="0">
                  <a:pos x="T2" y="T3"/>
                </a:cxn>
                <a:cxn ang="0">
                  <a:pos x="T4" y="T5"/>
                </a:cxn>
                <a:cxn ang="0">
                  <a:pos x="T6" y="T7"/>
                </a:cxn>
                <a:cxn ang="0">
                  <a:pos x="T8" y="T9"/>
                </a:cxn>
                <a:cxn ang="0">
                  <a:pos x="T10" y="T11"/>
                </a:cxn>
                <a:cxn ang="0">
                  <a:pos x="T12" y="T13"/>
                </a:cxn>
              </a:cxnLst>
              <a:rect l="0" t="0" r="r" b="b"/>
              <a:pathLst>
                <a:path w="73" h="278">
                  <a:moveTo>
                    <a:pt x="73" y="0"/>
                  </a:moveTo>
                  <a:cubicBezTo>
                    <a:pt x="33" y="0"/>
                    <a:pt x="0" y="32"/>
                    <a:pt x="0" y="72"/>
                  </a:cubicBezTo>
                  <a:cubicBezTo>
                    <a:pt x="0" y="242"/>
                    <a:pt x="0" y="242"/>
                    <a:pt x="0" y="242"/>
                  </a:cubicBezTo>
                  <a:cubicBezTo>
                    <a:pt x="0" y="262"/>
                    <a:pt x="17" y="278"/>
                    <a:pt x="37" y="278"/>
                  </a:cubicBezTo>
                  <a:cubicBezTo>
                    <a:pt x="37" y="278"/>
                    <a:pt x="37" y="278"/>
                    <a:pt x="37" y="278"/>
                  </a:cubicBezTo>
                  <a:cubicBezTo>
                    <a:pt x="57" y="278"/>
                    <a:pt x="73" y="262"/>
                    <a:pt x="73" y="242"/>
                  </a:cubicBezTo>
                  <a:cubicBezTo>
                    <a:pt x="73" y="0"/>
                    <a:pt x="73" y="0"/>
                    <a:pt x="73" y="0"/>
                  </a:cubicBezTo>
                  <a:close/>
                </a:path>
              </a:pathLst>
            </a:custGeom>
            <a:solidFill>
              <a:srgbClr val="3F56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0" name="iśḷïďe"/>
            <p:cNvSpPr/>
            <p:nvPr/>
          </p:nvSpPr>
          <p:spPr bwMode="auto">
            <a:xfrm>
              <a:off x="4360863" y="3371851"/>
              <a:ext cx="595313" cy="517525"/>
            </a:xfrm>
            <a:custGeom>
              <a:avLst/>
              <a:gdLst>
                <a:gd name="T0" fmla="*/ 0 w 375"/>
                <a:gd name="T1" fmla="*/ 234 h 326"/>
                <a:gd name="T2" fmla="*/ 279 w 375"/>
                <a:gd name="T3" fmla="*/ 76 h 326"/>
                <a:gd name="T4" fmla="*/ 375 w 375"/>
                <a:gd name="T5" fmla="*/ 0 h 326"/>
                <a:gd name="T6" fmla="*/ 352 w 375"/>
                <a:gd name="T7" fmla="*/ 127 h 326"/>
                <a:gd name="T8" fmla="*/ 63 w 375"/>
                <a:gd name="T9" fmla="*/ 326 h 326"/>
                <a:gd name="T10" fmla="*/ 0 w 375"/>
                <a:gd name="T11" fmla="*/ 234 h 326"/>
              </a:gdLst>
              <a:ahLst/>
              <a:cxnLst>
                <a:cxn ang="0">
                  <a:pos x="T0" y="T1"/>
                </a:cxn>
                <a:cxn ang="0">
                  <a:pos x="T2" y="T3"/>
                </a:cxn>
                <a:cxn ang="0">
                  <a:pos x="T4" y="T5"/>
                </a:cxn>
                <a:cxn ang="0">
                  <a:pos x="T6" y="T7"/>
                </a:cxn>
                <a:cxn ang="0">
                  <a:pos x="T8" y="T9"/>
                </a:cxn>
                <a:cxn ang="0">
                  <a:pos x="T10" y="T11"/>
                </a:cxn>
              </a:cxnLst>
              <a:rect l="0" t="0" r="r" b="b"/>
              <a:pathLst>
                <a:path w="375" h="326">
                  <a:moveTo>
                    <a:pt x="0" y="234"/>
                  </a:moveTo>
                  <a:lnTo>
                    <a:pt x="279" y="76"/>
                  </a:lnTo>
                  <a:lnTo>
                    <a:pt x="375" y="0"/>
                  </a:lnTo>
                  <a:lnTo>
                    <a:pt x="352" y="127"/>
                  </a:lnTo>
                  <a:lnTo>
                    <a:pt x="63" y="326"/>
                  </a:lnTo>
                  <a:lnTo>
                    <a:pt x="0" y="234"/>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1" name="ïṩļîḑê"/>
            <p:cNvSpPr/>
            <p:nvPr/>
          </p:nvSpPr>
          <p:spPr bwMode="auto">
            <a:xfrm>
              <a:off x="4824413" y="3371851"/>
              <a:ext cx="131763" cy="266700"/>
            </a:xfrm>
            <a:custGeom>
              <a:avLst/>
              <a:gdLst>
                <a:gd name="T0" fmla="*/ 0 w 83"/>
                <a:gd name="T1" fmla="*/ 67 h 168"/>
                <a:gd name="T2" fmla="*/ 0 w 83"/>
                <a:gd name="T3" fmla="*/ 168 h 168"/>
                <a:gd name="T4" fmla="*/ 60 w 83"/>
                <a:gd name="T5" fmla="*/ 127 h 168"/>
                <a:gd name="T6" fmla="*/ 83 w 83"/>
                <a:gd name="T7" fmla="*/ 0 h 168"/>
                <a:gd name="T8" fmla="*/ 0 w 83"/>
                <a:gd name="T9" fmla="*/ 67 h 168"/>
              </a:gdLst>
              <a:ahLst/>
              <a:cxnLst>
                <a:cxn ang="0">
                  <a:pos x="T0" y="T1"/>
                </a:cxn>
                <a:cxn ang="0">
                  <a:pos x="T2" y="T3"/>
                </a:cxn>
                <a:cxn ang="0">
                  <a:pos x="T4" y="T5"/>
                </a:cxn>
                <a:cxn ang="0">
                  <a:pos x="T6" y="T7"/>
                </a:cxn>
                <a:cxn ang="0">
                  <a:pos x="T8" y="T9"/>
                </a:cxn>
              </a:cxnLst>
              <a:rect l="0" t="0" r="r" b="b"/>
              <a:pathLst>
                <a:path w="83" h="168">
                  <a:moveTo>
                    <a:pt x="0" y="67"/>
                  </a:moveTo>
                  <a:lnTo>
                    <a:pt x="0" y="168"/>
                  </a:lnTo>
                  <a:lnTo>
                    <a:pt x="60" y="127"/>
                  </a:lnTo>
                  <a:lnTo>
                    <a:pt x="83" y="0"/>
                  </a:lnTo>
                  <a:lnTo>
                    <a:pt x="0" y="67"/>
                  </a:ln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2" name="išľïde"/>
            <p:cNvSpPr/>
            <p:nvPr/>
          </p:nvSpPr>
          <p:spPr bwMode="auto">
            <a:xfrm>
              <a:off x="4902201" y="3265488"/>
              <a:ext cx="500063" cy="482600"/>
            </a:xfrm>
            <a:custGeom>
              <a:avLst/>
              <a:gdLst>
                <a:gd name="T0" fmla="*/ 129 w 174"/>
                <a:gd name="T1" fmla="*/ 168 h 168"/>
                <a:gd name="T2" fmla="*/ 27 w 174"/>
                <a:gd name="T3" fmla="*/ 168 h 168"/>
                <a:gd name="T4" fmla="*/ 2 w 174"/>
                <a:gd name="T5" fmla="*/ 139 h 168"/>
                <a:gd name="T6" fmla="*/ 20 w 174"/>
                <a:gd name="T7" fmla="*/ 21 h 168"/>
                <a:gd name="T8" fmla="*/ 45 w 174"/>
                <a:gd name="T9" fmla="*/ 0 h 168"/>
                <a:gd name="T10" fmla="*/ 147 w 174"/>
                <a:gd name="T11" fmla="*/ 0 h 168"/>
                <a:gd name="T12" fmla="*/ 172 w 174"/>
                <a:gd name="T13" fmla="*/ 29 h 168"/>
                <a:gd name="T14" fmla="*/ 154 w 174"/>
                <a:gd name="T15" fmla="*/ 146 h 168"/>
                <a:gd name="T16" fmla="*/ 129 w 174"/>
                <a:gd name="T17"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168">
                  <a:moveTo>
                    <a:pt x="129" y="168"/>
                  </a:moveTo>
                  <a:cubicBezTo>
                    <a:pt x="27" y="168"/>
                    <a:pt x="27" y="168"/>
                    <a:pt x="27" y="168"/>
                  </a:cubicBezTo>
                  <a:cubicBezTo>
                    <a:pt x="12" y="168"/>
                    <a:pt x="0" y="154"/>
                    <a:pt x="2" y="139"/>
                  </a:cubicBezTo>
                  <a:cubicBezTo>
                    <a:pt x="20" y="21"/>
                    <a:pt x="20" y="21"/>
                    <a:pt x="20" y="21"/>
                  </a:cubicBezTo>
                  <a:cubicBezTo>
                    <a:pt x="22" y="9"/>
                    <a:pt x="32" y="0"/>
                    <a:pt x="45" y="0"/>
                  </a:cubicBezTo>
                  <a:cubicBezTo>
                    <a:pt x="147" y="0"/>
                    <a:pt x="147" y="0"/>
                    <a:pt x="147" y="0"/>
                  </a:cubicBezTo>
                  <a:cubicBezTo>
                    <a:pt x="162" y="0"/>
                    <a:pt x="174" y="14"/>
                    <a:pt x="172" y="29"/>
                  </a:cubicBezTo>
                  <a:cubicBezTo>
                    <a:pt x="154" y="146"/>
                    <a:pt x="154" y="146"/>
                    <a:pt x="154" y="146"/>
                  </a:cubicBezTo>
                  <a:cubicBezTo>
                    <a:pt x="152" y="159"/>
                    <a:pt x="142" y="168"/>
                    <a:pt x="129" y="16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3" name="iślíḋé"/>
            <p:cNvSpPr/>
            <p:nvPr/>
          </p:nvSpPr>
          <p:spPr bwMode="auto">
            <a:xfrm>
              <a:off x="4941888" y="3265488"/>
              <a:ext cx="503238" cy="482600"/>
            </a:xfrm>
            <a:custGeom>
              <a:avLst/>
              <a:gdLst>
                <a:gd name="T0" fmla="*/ 129 w 175"/>
                <a:gd name="T1" fmla="*/ 168 h 168"/>
                <a:gd name="T2" fmla="*/ 28 w 175"/>
                <a:gd name="T3" fmla="*/ 168 h 168"/>
                <a:gd name="T4" fmla="*/ 2 w 175"/>
                <a:gd name="T5" fmla="*/ 139 h 168"/>
                <a:gd name="T6" fmla="*/ 20 w 175"/>
                <a:gd name="T7" fmla="*/ 21 h 168"/>
                <a:gd name="T8" fmla="*/ 45 w 175"/>
                <a:gd name="T9" fmla="*/ 0 h 168"/>
                <a:gd name="T10" fmla="*/ 147 w 175"/>
                <a:gd name="T11" fmla="*/ 0 h 168"/>
                <a:gd name="T12" fmla="*/ 172 w 175"/>
                <a:gd name="T13" fmla="*/ 29 h 168"/>
                <a:gd name="T14" fmla="*/ 155 w 175"/>
                <a:gd name="T15" fmla="*/ 146 h 168"/>
                <a:gd name="T16" fmla="*/ 129 w 175"/>
                <a:gd name="T17"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168">
                  <a:moveTo>
                    <a:pt x="129" y="168"/>
                  </a:moveTo>
                  <a:cubicBezTo>
                    <a:pt x="28" y="168"/>
                    <a:pt x="28" y="168"/>
                    <a:pt x="28" y="168"/>
                  </a:cubicBezTo>
                  <a:cubicBezTo>
                    <a:pt x="12" y="168"/>
                    <a:pt x="0" y="154"/>
                    <a:pt x="2" y="139"/>
                  </a:cubicBezTo>
                  <a:cubicBezTo>
                    <a:pt x="20" y="21"/>
                    <a:pt x="20" y="21"/>
                    <a:pt x="20" y="21"/>
                  </a:cubicBezTo>
                  <a:cubicBezTo>
                    <a:pt x="22" y="9"/>
                    <a:pt x="33" y="0"/>
                    <a:pt x="45" y="0"/>
                  </a:cubicBezTo>
                  <a:cubicBezTo>
                    <a:pt x="147" y="0"/>
                    <a:pt x="147" y="0"/>
                    <a:pt x="147" y="0"/>
                  </a:cubicBezTo>
                  <a:cubicBezTo>
                    <a:pt x="163" y="0"/>
                    <a:pt x="175" y="14"/>
                    <a:pt x="172" y="29"/>
                  </a:cubicBezTo>
                  <a:cubicBezTo>
                    <a:pt x="155" y="146"/>
                    <a:pt x="155" y="146"/>
                    <a:pt x="155" y="146"/>
                  </a:cubicBezTo>
                  <a:cubicBezTo>
                    <a:pt x="153" y="159"/>
                    <a:pt x="142" y="168"/>
                    <a:pt x="129" y="168"/>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4" name="i$ľïďe"/>
            <p:cNvSpPr/>
            <p:nvPr/>
          </p:nvSpPr>
          <p:spPr bwMode="auto">
            <a:xfrm>
              <a:off x="4878388" y="3371851"/>
              <a:ext cx="173038" cy="57150"/>
            </a:xfrm>
            <a:custGeom>
              <a:avLst/>
              <a:gdLst>
                <a:gd name="T0" fmla="*/ 47 w 60"/>
                <a:gd name="T1" fmla="*/ 20 h 20"/>
                <a:gd name="T2" fmla="*/ 9 w 60"/>
                <a:gd name="T3" fmla="*/ 20 h 20"/>
                <a:gd name="T4" fmla="*/ 0 w 60"/>
                <a:gd name="T5" fmla="*/ 10 h 20"/>
                <a:gd name="T6" fmla="*/ 0 w 60"/>
                <a:gd name="T7" fmla="*/ 10 h 20"/>
                <a:gd name="T8" fmla="*/ 12 w 60"/>
                <a:gd name="T9" fmla="*/ 0 h 20"/>
                <a:gd name="T10" fmla="*/ 51 w 60"/>
                <a:gd name="T11" fmla="*/ 0 h 20"/>
                <a:gd name="T12" fmla="*/ 59 w 60"/>
                <a:gd name="T13" fmla="*/ 10 h 20"/>
                <a:gd name="T14" fmla="*/ 59 w 60"/>
                <a:gd name="T15" fmla="*/ 10 h 20"/>
                <a:gd name="T16" fmla="*/ 47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47" y="20"/>
                  </a:moveTo>
                  <a:cubicBezTo>
                    <a:pt x="9" y="20"/>
                    <a:pt x="9" y="20"/>
                    <a:pt x="9" y="20"/>
                  </a:cubicBezTo>
                  <a:cubicBezTo>
                    <a:pt x="3" y="20"/>
                    <a:pt x="0" y="16"/>
                    <a:pt x="0" y="10"/>
                  </a:cubicBezTo>
                  <a:cubicBezTo>
                    <a:pt x="0" y="10"/>
                    <a:pt x="0" y="10"/>
                    <a:pt x="0" y="10"/>
                  </a:cubicBezTo>
                  <a:cubicBezTo>
                    <a:pt x="1" y="5"/>
                    <a:pt x="7" y="0"/>
                    <a:pt x="12" y="0"/>
                  </a:cubicBezTo>
                  <a:cubicBezTo>
                    <a:pt x="51" y="0"/>
                    <a:pt x="51" y="0"/>
                    <a:pt x="51" y="0"/>
                  </a:cubicBezTo>
                  <a:cubicBezTo>
                    <a:pt x="56" y="0"/>
                    <a:pt x="60" y="5"/>
                    <a:pt x="59" y="10"/>
                  </a:cubicBezTo>
                  <a:cubicBezTo>
                    <a:pt x="59" y="10"/>
                    <a:pt x="59" y="10"/>
                    <a:pt x="59" y="10"/>
                  </a:cubicBezTo>
                  <a:cubicBezTo>
                    <a:pt x="58" y="16"/>
                    <a:pt x="53" y="20"/>
                    <a:pt x="47" y="20"/>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5" name="ïşḷïdè"/>
            <p:cNvSpPr/>
            <p:nvPr/>
          </p:nvSpPr>
          <p:spPr bwMode="auto">
            <a:xfrm>
              <a:off x="4864101" y="3438526"/>
              <a:ext cx="176213" cy="60325"/>
            </a:xfrm>
            <a:custGeom>
              <a:avLst/>
              <a:gdLst>
                <a:gd name="T0" fmla="*/ 48 w 61"/>
                <a:gd name="T1" fmla="*/ 21 h 21"/>
                <a:gd name="T2" fmla="*/ 10 w 61"/>
                <a:gd name="T3" fmla="*/ 21 h 21"/>
                <a:gd name="T4" fmla="*/ 1 w 61"/>
                <a:gd name="T5" fmla="*/ 11 h 21"/>
                <a:gd name="T6" fmla="*/ 1 w 61"/>
                <a:gd name="T7" fmla="*/ 11 h 21"/>
                <a:gd name="T8" fmla="*/ 13 w 61"/>
                <a:gd name="T9" fmla="*/ 0 h 21"/>
                <a:gd name="T10" fmla="*/ 51 w 61"/>
                <a:gd name="T11" fmla="*/ 0 h 21"/>
                <a:gd name="T12" fmla="*/ 60 w 61"/>
                <a:gd name="T13" fmla="*/ 11 h 21"/>
                <a:gd name="T14" fmla="*/ 60 w 61"/>
                <a:gd name="T15" fmla="*/ 11 h 21"/>
                <a:gd name="T16" fmla="*/ 48 w 61"/>
                <a:gd name="T1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21">
                  <a:moveTo>
                    <a:pt x="48" y="21"/>
                  </a:moveTo>
                  <a:cubicBezTo>
                    <a:pt x="10" y="21"/>
                    <a:pt x="10" y="21"/>
                    <a:pt x="10" y="21"/>
                  </a:cubicBezTo>
                  <a:cubicBezTo>
                    <a:pt x="4" y="21"/>
                    <a:pt x="0" y="16"/>
                    <a:pt x="1" y="11"/>
                  </a:cubicBezTo>
                  <a:cubicBezTo>
                    <a:pt x="1" y="11"/>
                    <a:pt x="1" y="11"/>
                    <a:pt x="1" y="11"/>
                  </a:cubicBezTo>
                  <a:cubicBezTo>
                    <a:pt x="2" y="5"/>
                    <a:pt x="8" y="0"/>
                    <a:pt x="13" y="0"/>
                  </a:cubicBezTo>
                  <a:cubicBezTo>
                    <a:pt x="51" y="0"/>
                    <a:pt x="51" y="0"/>
                    <a:pt x="51" y="0"/>
                  </a:cubicBezTo>
                  <a:cubicBezTo>
                    <a:pt x="57" y="0"/>
                    <a:pt x="61" y="5"/>
                    <a:pt x="60" y="11"/>
                  </a:cubicBezTo>
                  <a:cubicBezTo>
                    <a:pt x="60" y="11"/>
                    <a:pt x="60" y="11"/>
                    <a:pt x="60" y="11"/>
                  </a:cubicBezTo>
                  <a:cubicBezTo>
                    <a:pt x="59" y="16"/>
                    <a:pt x="53" y="21"/>
                    <a:pt x="48" y="21"/>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6" name="išľïḋé"/>
            <p:cNvSpPr/>
            <p:nvPr/>
          </p:nvSpPr>
          <p:spPr bwMode="auto">
            <a:xfrm>
              <a:off x="4852988" y="3506788"/>
              <a:ext cx="176213" cy="57150"/>
            </a:xfrm>
            <a:custGeom>
              <a:avLst/>
              <a:gdLst>
                <a:gd name="T0" fmla="*/ 48 w 61"/>
                <a:gd name="T1" fmla="*/ 20 h 20"/>
                <a:gd name="T2" fmla="*/ 10 w 61"/>
                <a:gd name="T3" fmla="*/ 20 h 20"/>
                <a:gd name="T4" fmla="*/ 1 w 61"/>
                <a:gd name="T5" fmla="*/ 10 h 20"/>
                <a:gd name="T6" fmla="*/ 1 w 61"/>
                <a:gd name="T7" fmla="*/ 10 h 20"/>
                <a:gd name="T8" fmla="*/ 13 w 61"/>
                <a:gd name="T9" fmla="*/ 0 h 20"/>
                <a:gd name="T10" fmla="*/ 51 w 61"/>
                <a:gd name="T11" fmla="*/ 0 h 20"/>
                <a:gd name="T12" fmla="*/ 60 w 61"/>
                <a:gd name="T13" fmla="*/ 10 h 20"/>
                <a:gd name="T14" fmla="*/ 60 w 61"/>
                <a:gd name="T15" fmla="*/ 10 h 20"/>
                <a:gd name="T16" fmla="*/ 48 w 61"/>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20">
                  <a:moveTo>
                    <a:pt x="48" y="20"/>
                  </a:moveTo>
                  <a:cubicBezTo>
                    <a:pt x="10" y="20"/>
                    <a:pt x="10" y="20"/>
                    <a:pt x="10" y="20"/>
                  </a:cubicBezTo>
                  <a:cubicBezTo>
                    <a:pt x="4" y="20"/>
                    <a:pt x="0" y="15"/>
                    <a:pt x="1" y="10"/>
                  </a:cubicBezTo>
                  <a:cubicBezTo>
                    <a:pt x="1" y="10"/>
                    <a:pt x="1" y="10"/>
                    <a:pt x="1" y="10"/>
                  </a:cubicBezTo>
                  <a:cubicBezTo>
                    <a:pt x="2" y="4"/>
                    <a:pt x="8" y="0"/>
                    <a:pt x="13" y="0"/>
                  </a:cubicBezTo>
                  <a:cubicBezTo>
                    <a:pt x="51" y="0"/>
                    <a:pt x="51" y="0"/>
                    <a:pt x="51" y="0"/>
                  </a:cubicBezTo>
                  <a:cubicBezTo>
                    <a:pt x="57" y="0"/>
                    <a:pt x="61" y="4"/>
                    <a:pt x="60" y="10"/>
                  </a:cubicBezTo>
                  <a:cubicBezTo>
                    <a:pt x="60" y="10"/>
                    <a:pt x="60" y="10"/>
                    <a:pt x="60" y="10"/>
                  </a:cubicBezTo>
                  <a:cubicBezTo>
                    <a:pt x="59" y="15"/>
                    <a:pt x="53" y="20"/>
                    <a:pt x="48" y="20"/>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7" name="iṩḻîdê"/>
            <p:cNvSpPr/>
            <p:nvPr/>
          </p:nvSpPr>
          <p:spPr bwMode="auto">
            <a:xfrm>
              <a:off x="4841876" y="3573463"/>
              <a:ext cx="174625" cy="57150"/>
            </a:xfrm>
            <a:custGeom>
              <a:avLst/>
              <a:gdLst>
                <a:gd name="T0" fmla="*/ 48 w 61"/>
                <a:gd name="T1" fmla="*/ 20 h 20"/>
                <a:gd name="T2" fmla="*/ 10 w 61"/>
                <a:gd name="T3" fmla="*/ 20 h 20"/>
                <a:gd name="T4" fmla="*/ 1 w 61"/>
                <a:gd name="T5" fmla="*/ 10 h 20"/>
                <a:gd name="T6" fmla="*/ 1 w 61"/>
                <a:gd name="T7" fmla="*/ 10 h 20"/>
                <a:gd name="T8" fmla="*/ 13 w 61"/>
                <a:gd name="T9" fmla="*/ 0 h 20"/>
                <a:gd name="T10" fmla="*/ 51 w 61"/>
                <a:gd name="T11" fmla="*/ 0 h 20"/>
                <a:gd name="T12" fmla="*/ 60 w 61"/>
                <a:gd name="T13" fmla="*/ 10 h 20"/>
                <a:gd name="T14" fmla="*/ 60 w 61"/>
                <a:gd name="T15" fmla="*/ 10 h 20"/>
                <a:gd name="T16" fmla="*/ 48 w 61"/>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20">
                  <a:moveTo>
                    <a:pt x="48" y="20"/>
                  </a:moveTo>
                  <a:cubicBezTo>
                    <a:pt x="10" y="20"/>
                    <a:pt x="10" y="20"/>
                    <a:pt x="10" y="20"/>
                  </a:cubicBezTo>
                  <a:cubicBezTo>
                    <a:pt x="4" y="20"/>
                    <a:pt x="0" y="16"/>
                    <a:pt x="1" y="10"/>
                  </a:cubicBezTo>
                  <a:cubicBezTo>
                    <a:pt x="1" y="10"/>
                    <a:pt x="1" y="10"/>
                    <a:pt x="1" y="10"/>
                  </a:cubicBezTo>
                  <a:cubicBezTo>
                    <a:pt x="2" y="5"/>
                    <a:pt x="8" y="0"/>
                    <a:pt x="13" y="0"/>
                  </a:cubicBezTo>
                  <a:cubicBezTo>
                    <a:pt x="51" y="0"/>
                    <a:pt x="51" y="0"/>
                    <a:pt x="51" y="0"/>
                  </a:cubicBezTo>
                  <a:cubicBezTo>
                    <a:pt x="57" y="0"/>
                    <a:pt x="61" y="5"/>
                    <a:pt x="60" y="10"/>
                  </a:cubicBezTo>
                  <a:cubicBezTo>
                    <a:pt x="60" y="10"/>
                    <a:pt x="60" y="10"/>
                    <a:pt x="60" y="10"/>
                  </a:cubicBezTo>
                  <a:cubicBezTo>
                    <a:pt x="59" y="16"/>
                    <a:pt x="53" y="20"/>
                    <a:pt x="48" y="20"/>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8" name="iŝľîḍè"/>
            <p:cNvSpPr/>
            <p:nvPr/>
          </p:nvSpPr>
          <p:spPr bwMode="auto">
            <a:xfrm>
              <a:off x="4722813" y="3052763"/>
              <a:ext cx="119063" cy="201613"/>
            </a:xfrm>
            <a:custGeom>
              <a:avLst/>
              <a:gdLst>
                <a:gd name="T0" fmla="*/ 41 w 41"/>
                <a:gd name="T1" fmla="*/ 36 h 70"/>
                <a:gd name="T2" fmla="*/ 13 w 41"/>
                <a:gd name="T3" fmla="*/ 64 h 70"/>
                <a:gd name="T4" fmla="*/ 0 w 41"/>
                <a:gd name="T5" fmla="*/ 61 h 70"/>
                <a:gd name="T6" fmla="*/ 0 w 41"/>
                <a:gd name="T7" fmla="*/ 20 h 70"/>
                <a:gd name="T8" fmla="*/ 28 w 41"/>
                <a:gd name="T9" fmla="*/ 0 h 70"/>
                <a:gd name="T10" fmla="*/ 41 w 41"/>
                <a:gd name="T11" fmla="*/ 36 h 70"/>
              </a:gdLst>
              <a:ahLst/>
              <a:cxnLst>
                <a:cxn ang="0">
                  <a:pos x="T0" y="T1"/>
                </a:cxn>
                <a:cxn ang="0">
                  <a:pos x="T2" y="T3"/>
                </a:cxn>
                <a:cxn ang="0">
                  <a:pos x="T4" y="T5"/>
                </a:cxn>
                <a:cxn ang="0">
                  <a:pos x="T6" y="T7"/>
                </a:cxn>
                <a:cxn ang="0">
                  <a:pos x="T8" y="T9"/>
                </a:cxn>
                <a:cxn ang="0">
                  <a:pos x="T10" y="T11"/>
                </a:cxn>
              </a:cxnLst>
              <a:rect l="0" t="0" r="r" b="b"/>
              <a:pathLst>
                <a:path w="41" h="70">
                  <a:moveTo>
                    <a:pt x="41" y="36"/>
                  </a:moveTo>
                  <a:cubicBezTo>
                    <a:pt x="13" y="64"/>
                    <a:pt x="13" y="64"/>
                    <a:pt x="13" y="64"/>
                  </a:cubicBezTo>
                  <a:cubicBezTo>
                    <a:pt x="10" y="70"/>
                    <a:pt x="0" y="68"/>
                    <a:pt x="0" y="61"/>
                  </a:cubicBezTo>
                  <a:cubicBezTo>
                    <a:pt x="0" y="20"/>
                    <a:pt x="0" y="20"/>
                    <a:pt x="0" y="20"/>
                  </a:cubicBezTo>
                  <a:cubicBezTo>
                    <a:pt x="28" y="0"/>
                    <a:pt x="28" y="0"/>
                    <a:pt x="28" y="0"/>
                  </a:cubicBezTo>
                  <a:lnTo>
                    <a:pt x="41" y="36"/>
                  </a:lnTo>
                  <a:close/>
                </a:path>
              </a:pathLst>
            </a:custGeom>
            <a:solidFill>
              <a:srgbClr val="1959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9" name="îṣ1iḓé"/>
            <p:cNvSpPr/>
            <p:nvPr/>
          </p:nvSpPr>
          <p:spPr bwMode="auto">
            <a:xfrm>
              <a:off x="4906963" y="3052763"/>
              <a:ext cx="115888" cy="201613"/>
            </a:xfrm>
            <a:custGeom>
              <a:avLst/>
              <a:gdLst>
                <a:gd name="T0" fmla="*/ 0 w 40"/>
                <a:gd name="T1" fmla="*/ 36 h 70"/>
                <a:gd name="T2" fmla="*/ 27 w 40"/>
                <a:gd name="T3" fmla="*/ 64 h 70"/>
                <a:gd name="T4" fmla="*/ 40 w 40"/>
                <a:gd name="T5" fmla="*/ 61 h 70"/>
                <a:gd name="T6" fmla="*/ 40 w 40"/>
                <a:gd name="T7" fmla="*/ 20 h 70"/>
                <a:gd name="T8" fmla="*/ 12 w 40"/>
                <a:gd name="T9" fmla="*/ 0 h 70"/>
                <a:gd name="T10" fmla="*/ 0 w 40"/>
                <a:gd name="T11" fmla="*/ 36 h 70"/>
              </a:gdLst>
              <a:ahLst/>
              <a:cxnLst>
                <a:cxn ang="0">
                  <a:pos x="T0" y="T1"/>
                </a:cxn>
                <a:cxn ang="0">
                  <a:pos x="T2" y="T3"/>
                </a:cxn>
                <a:cxn ang="0">
                  <a:pos x="T4" y="T5"/>
                </a:cxn>
                <a:cxn ang="0">
                  <a:pos x="T6" y="T7"/>
                </a:cxn>
                <a:cxn ang="0">
                  <a:pos x="T8" y="T9"/>
                </a:cxn>
                <a:cxn ang="0">
                  <a:pos x="T10" y="T11"/>
                </a:cxn>
              </a:cxnLst>
              <a:rect l="0" t="0" r="r" b="b"/>
              <a:pathLst>
                <a:path w="40" h="70">
                  <a:moveTo>
                    <a:pt x="0" y="36"/>
                  </a:moveTo>
                  <a:cubicBezTo>
                    <a:pt x="27" y="64"/>
                    <a:pt x="27" y="64"/>
                    <a:pt x="27" y="64"/>
                  </a:cubicBezTo>
                  <a:cubicBezTo>
                    <a:pt x="31" y="70"/>
                    <a:pt x="40" y="68"/>
                    <a:pt x="40" y="61"/>
                  </a:cubicBezTo>
                  <a:cubicBezTo>
                    <a:pt x="40" y="20"/>
                    <a:pt x="40" y="20"/>
                    <a:pt x="40" y="20"/>
                  </a:cubicBezTo>
                  <a:cubicBezTo>
                    <a:pt x="12" y="0"/>
                    <a:pt x="12" y="0"/>
                    <a:pt x="12" y="0"/>
                  </a:cubicBezTo>
                  <a:lnTo>
                    <a:pt x="0" y="36"/>
                  </a:lnTo>
                  <a:close/>
                </a:path>
              </a:pathLst>
            </a:custGeom>
            <a:solidFill>
              <a:srgbClr val="1959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0" name="îşļíďé"/>
            <p:cNvSpPr/>
            <p:nvPr/>
          </p:nvSpPr>
          <p:spPr bwMode="auto">
            <a:xfrm>
              <a:off x="4841876" y="3155951"/>
              <a:ext cx="60325" cy="71438"/>
            </a:xfrm>
            <a:prstGeom prst="rect">
              <a:avLst/>
            </a:prstGeom>
            <a:solidFill>
              <a:srgbClr val="F0552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61" name="iSḻïḑè"/>
            <p:cNvSpPr/>
            <p:nvPr/>
          </p:nvSpPr>
          <p:spPr bwMode="auto">
            <a:xfrm>
              <a:off x="4354513" y="3667126"/>
              <a:ext cx="193675" cy="242888"/>
            </a:xfrm>
            <a:custGeom>
              <a:avLst/>
              <a:gdLst>
                <a:gd name="T0" fmla="*/ 57 w 67"/>
                <a:gd name="T1" fmla="*/ 76 h 84"/>
                <a:gd name="T2" fmla="*/ 49 w 67"/>
                <a:gd name="T3" fmla="*/ 80 h 84"/>
                <a:gd name="T4" fmla="*/ 28 w 67"/>
                <a:gd name="T5" fmla="*/ 74 h 84"/>
                <a:gd name="T6" fmla="*/ 4 w 67"/>
                <a:gd name="T7" fmla="*/ 29 h 84"/>
                <a:gd name="T8" fmla="*/ 10 w 67"/>
                <a:gd name="T9" fmla="*/ 8 h 84"/>
                <a:gd name="T10" fmla="*/ 18 w 67"/>
                <a:gd name="T11" fmla="*/ 4 h 84"/>
                <a:gd name="T12" fmla="*/ 39 w 67"/>
                <a:gd name="T13" fmla="*/ 10 h 84"/>
                <a:gd name="T14" fmla="*/ 63 w 67"/>
                <a:gd name="T15" fmla="*/ 55 h 84"/>
                <a:gd name="T16" fmla="*/ 57 w 67"/>
                <a:gd name="T17" fmla="*/ 7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84">
                  <a:moveTo>
                    <a:pt x="57" y="76"/>
                  </a:moveTo>
                  <a:cubicBezTo>
                    <a:pt x="49" y="80"/>
                    <a:pt x="49" y="80"/>
                    <a:pt x="49" y="80"/>
                  </a:cubicBezTo>
                  <a:cubicBezTo>
                    <a:pt x="41" y="84"/>
                    <a:pt x="32" y="82"/>
                    <a:pt x="28" y="74"/>
                  </a:cubicBezTo>
                  <a:cubicBezTo>
                    <a:pt x="4" y="29"/>
                    <a:pt x="4" y="29"/>
                    <a:pt x="4" y="29"/>
                  </a:cubicBezTo>
                  <a:cubicBezTo>
                    <a:pt x="0" y="22"/>
                    <a:pt x="2" y="13"/>
                    <a:pt x="10" y="8"/>
                  </a:cubicBezTo>
                  <a:cubicBezTo>
                    <a:pt x="18" y="4"/>
                    <a:pt x="18" y="4"/>
                    <a:pt x="18" y="4"/>
                  </a:cubicBezTo>
                  <a:cubicBezTo>
                    <a:pt x="25" y="0"/>
                    <a:pt x="35" y="3"/>
                    <a:pt x="39" y="10"/>
                  </a:cubicBezTo>
                  <a:cubicBezTo>
                    <a:pt x="63" y="55"/>
                    <a:pt x="63" y="55"/>
                    <a:pt x="63" y="55"/>
                  </a:cubicBezTo>
                  <a:cubicBezTo>
                    <a:pt x="67" y="62"/>
                    <a:pt x="64" y="72"/>
                    <a:pt x="57" y="76"/>
                  </a:cubicBezTo>
                  <a:close/>
                </a:path>
              </a:pathLst>
            </a:custGeom>
            <a:solidFill>
              <a:srgbClr val="1959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2" name="îṩ1îḍê"/>
            <p:cNvSpPr/>
            <p:nvPr/>
          </p:nvSpPr>
          <p:spPr bwMode="auto">
            <a:xfrm>
              <a:off x="4530726" y="3362326"/>
              <a:ext cx="158750" cy="173038"/>
            </a:xfrm>
            <a:custGeom>
              <a:avLst/>
              <a:gdLst>
                <a:gd name="T0" fmla="*/ 32 w 55"/>
                <a:gd name="T1" fmla="*/ 60 h 60"/>
                <a:gd name="T2" fmla="*/ 23 w 55"/>
                <a:gd name="T3" fmla="*/ 60 h 60"/>
                <a:gd name="T4" fmla="*/ 0 w 55"/>
                <a:gd name="T5" fmla="*/ 36 h 60"/>
                <a:gd name="T6" fmla="*/ 0 w 55"/>
                <a:gd name="T7" fmla="*/ 0 h 60"/>
                <a:gd name="T8" fmla="*/ 55 w 55"/>
                <a:gd name="T9" fmla="*/ 0 h 60"/>
                <a:gd name="T10" fmla="*/ 55 w 55"/>
                <a:gd name="T11" fmla="*/ 36 h 60"/>
                <a:gd name="T12" fmla="*/ 32 w 55"/>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55" h="60">
                  <a:moveTo>
                    <a:pt x="32" y="60"/>
                  </a:moveTo>
                  <a:cubicBezTo>
                    <a:pt x="23" y="60"/>
                    <a:pt x="23" y="60"/>
                    <a:pt x="23" y="60"/>
                  </a:cubicBezTo>
                  <a:cubicBezTo>
                    <a:pt x="10" y="60"/>
                    <a:pt x="0" y="49"/>
                    <a:pt x="0" y="36"/>
                  </a:cubicBezTo>
                  <a:cubicBezTo>
                    <a:pt x="0" y="0"/>
                    <a:pt x="0" y="0"/>
                    <a:pt x="0" y="0"/>
                  </a:cubicBezTo>
                  <a:cubicBezTo>
                    <a:pt x="55" y="0"/>
                    <a:pt x="55" y="0"/>
                    <a:pt x="55" y="0"/>
                  </a:cubicBezTo>
                  <a:cubicBezTo>
                    <a:pt x="55" y="36"/>
                    <a:pt x="55" y="36"/>
                    <a:pt x="55" y="36"/>
                  </a:cubicBezTo>
                  <a:cubicBezTo>
                    <a:pt x="55" y="49"/>
                    <a:pt x="45" y="60"/>
                    <a:pt x="32" y="60"/>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3" name="îṣ1îďè"/>
            <p:cNvSpPr/>
            <p:nvPr/>
          </p:nvSpPr>
          <p:spPr bwMode="auto">
            <a:xfrm>
              <a:off x="7808913" y="4487863"/>
              <a:ext cx="176213"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64" name="ïsļíḍè"/>
            <p:cNvSpPr/>
            <p:nvPr/>
          </p:nvSpPr>
          <p:spPr bwMode="auto">
            <a:xfrm>
              <a:off x="7808913" y="4775201"/>
              <a:ext cx="176213"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65" name="í$1ïde"/>
            <p:cNvSpPr/>
            <p:nvPr/>
          </p:nvSpPr>
          <p:spPr bwMode="auto">
            <a:xfrm>
              <a:off x="7808913" y="5062538"/>
              <a:ext cx="176213"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66" name="iṣļíḍe"/>
            <p:cNvSpPr/>
            <p:nvPr/>
          </p:nvSpPr>
          <p:spPr bwMode="auto">
            <a:xfrm>
              <a:off x="8137526" y="4775201"/>
              <a:ext cx="171450"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67" name="ï$1iďê"/>
            <p:cNvSpPr/>
            <p:nvPr/>
          </p:nvSpPr>
          <p:spPr bwMode="auto">
            <a:xfrm>
              <a:off x="8137526" y="5062538"/>
              <a:ext cx="171450"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68" name="işlíḋe"/>
            <p:cNvSpPr/>
            <p:nvPr/>
          </p:nvSpPr>
          <p:spPr>
            <a:xfrm>
              <a:off x="5173603" y="1389062"/>
              <a:ext cx="1608133" cy="369332"/>
            </a:xfrm>
            <a:prstGeom prst="rect">
              <a:avLst/>
            </a:prstGeom>
          </p:spPr>
          <p:txBody>
            <a:bodyPr wrap="none">
              <a:normAutofit fontScale="62500" lnSpcReduction="20000"/>
            </a:bodyPr>
            <a:lstStyle/>
            <a:p>
              <a:r>
                <a:rPr lang="en-US" altLang="zh-CN">
                  <a:solidFill>
                    <a:srgbClr val="AEAEAF"/>
                  </a:solidFill>
                </a:rPr>
                <a:t>TEAM WORK</a:t>
              </a:r>
              <a:endParaRPr lang="zh-CN" altLang="en-US" dirty="0">
                <a:solidFill>
                  <a:srgbClr val="AEAEAF"/>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1000" fill="hold"/>
                                        <p:tgtEl>
                                          <p:spTgt spid="1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1" presetClass="entr" presetSubtype="0" fill="hold" grpId="0" nodeType="afterEffect">
                                  <p:stCondLst>
                                    <p:cond delay="0"/>
                                  </p:stCondLst>
                                  <p:iterate type="lt">
                                    <p:tmPct val="8000"/>
                                  </p:iterate>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7"/>
                                        </p:tgtEl>
                                        <p:attrNameLst>
                                          <p:attrName>ppt_y</p:attrName>
                                        </p:attrNameLst>
                                      </p:cBhvr>
                                      <p:tavLst>
                                        <p:tav tm="0">
                                          <p:val>
                                            <p:strVal val="#ppt_y"/>
                                          </p:val>
                                        </p:tav>
                                        <p:tav tm="100000">
                                          <p:val>
                                            <p:strVal val="#ppt_y"/>
                                          </p:val>
                                        </p:tav>
                                      </p:tavLst>
                                    </p:anim>
                                    <p:anim calcmode="lin" valueType="num">
                                      <p:cBhvr>
                                        <p:cTn id="21"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7"/>
                                        </p:tgtEl>
                                      </p:cBhvr>
                                    </p:animEffect>
                                  </p:childTnLst>
                                </p:cTn>
                              </p:par>
                            </p:childTnLst>
                          </p:cTn>
                        </p:par>
                        <p:par>
                          <p:cTn id="24" fill="hold">
                            <p:stCondLst>
                              <p:cond delay="2740"/>
                            </p:stCondLst>
                            <p:childTnLst>
                              <p:par>
                                <p:cTn id="25" presetID="22" presetClass="entr" presetSubtype="2"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right)">
                                      <p:cBhvr>
                                        <p:cTn id="27" dur="500"/>
                                        <p:tgtEl>
                                          <p:spTgt spid="2"/>
                                        </p:tgtEl>
                                      </p:cBhvr>
                                    </p:animEffect>
                                  </p:childTnLst>
                                </p:cTn>
                              </p:par>
                            </p:childTnLst>
                          </p:cTn>
                        </p:par>
                        <p:par>
                          <p:cTn id="28" fill="hold">
                            <p:stCondLst>
                              <p:cond delay="3240"/>
                            </p:stCondLst>
                            <p:childTnLst>
                              <p:par>
                                <p:cTn id="29" presetID="22" presetClass="entr" presetSubtype="1"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up)">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5" grpId="0"/>
      <p:bldP spid="17" grpId="0"/>
      <p:bldP spid="19"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975712" y="237490"/>
            <a:ext cx="4843428" cy="629920"/>
          </a:xfrm>
          <a:prstGeom prst="rect">
            <a:avLst/>
          </a:prstGeom>
          <a:noFill/>
        </p:spPr>
        <p:txBody>
          <a:bodyPr wrap="square" rtlCol="0">
            <a:spAutoFit/>
          </a:bodyPr>
          <a:lstStyle/>
          <a:p>
            <a:pPr latinLnBrk="1"/>
            <a:r>
              <a:rPr lang="zh-CN" altLang="zh-CN" sz="3500" b="1" dirty="0">
                <a:sym typeface="+mn-ea"/>
              </a:rPr>
              <a:t>管道及管件</a:t>
            </a:r>
            <a:endParaRPr lang="zh-CN" altLang="zh-CN" sz="3500" b="1" dirty="0">
              <a:solidFill>
                <a:schemeClr val="tx2">
                  <a:lumMod val="75000"/>
                </a:schemeClr>
              </a:solidFill>
              <a:cs typeface="+mn-ea"/>
              <a:sym typeface="+mn-ea"/>
            </a:endParaRPr>
          </a:p>
        </p:txBody>
      </p:sp>
      <p:sp>
        <p:nvSpPr>
          <p:cNvPr id="19" name="矩形 18"/>
          <p:cNvSpPr/>
          <p:nvPr/>
        </p:nvSpPr>
        <p:spPr>
          <a:xfrm>
            <a:off x="818832" y="142878"/>
            <a:ext cx="157374" cy="814384"/>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0" name="组合 19"/>
          <p:cNvGrpSpPr/>
          <p:nvPr/>
        </p:nvGrpSpPr>
        <p:grpSpPr>
          <a:xfrm>
            <a:off x="-5080" y="34290"/>
            <a:ext cx="704847" cy="1014730"/>
            <a:chOff x="-4764" y="34287"/>
            <a:chExt cx="704852" cy="1014734"/>
          </a:xfrm>
        </p:grpSpPr>
        <p:sp>
          <p:nvSpPr>
            <p:cNvPr id="22" name="矩形 21"/>
            <p:cNvSpPr/>
            <p:nvPr/>
          </p:nvSpPr>
          <p:spPr>
            <a:xfrm>
              <a:off x="-4764" y="142875"/>
              <a:ext cx="704852" cy="814388"/>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文本框 23"/>
            <p:cNvSpPr txBox="1"/>
            <p:nvPr/>
          </p:nvSpPr>
          <p:spPr>
            <a:xfrm>
              <a:off x="15152" y="34287"/>
              <a:ext cx="332509" cy="1014734"/>
            </a:xfrm>
            <a:prstGeom prst="rect">
              <a:avLst/>
            </a:prstGeom>
            <a:noFill/>
          </p:spPr>
          <p:txBody>
            <a:bodyPr wrap="square" rtlCol="0">
              <a:spAutoFit/>
            </a:bodyPr>
            <a:lstStyle/>
            <a:p>
              <a:r>
                <a:rPr lang="en-US" altLang="zh-CN" sz="6000" dirty="0">
                  <a:solidFill>
                    <a:schemeClr val="bg1"/>
                  </a:solidFill>
                  <a:cs typeface="+mn-ea"/>
                  <a:sym typeface="+mn-lt"/>
                </a:rPr>
                <a:t>4</a:t>
              </a:r>
              <a:endParaRPr lang="en-US" altLang="zh-CN" sz="6000" dirty="0">
                <a:solidFill>
                  <a:schemeClr val="bg1"/>
                </a:solidFill>
                <a:cs typeface="+mn-ea"/>
                <a:sym typeface="+mn-lt"/>
              </a:endParaRPr>
            </a:p>
          </p:txBody>
        </p:sp>
      </p:grpSp>
      <p:grpSp>
        <p:nvGrpSpPr>
          <p:cNvPr id="10" name="组合 9"/>
          <p:cNvGrpSpPr/>
          <p:nvPr/>
        </p:nvGrpSpPr>
        <p:grpSpPr>
          <a:xfrm>
            <a:off x="1184275" y="1840374"/>
            <a:ext cx="9823450" cy="4403556"/>
            <a:chOff x="1184275" y="1840374"/>
            <a:chExt cx="9823450" cy="4403556"/>
          </a:xfrm>
        </p:grpSpPr>
        <p:grpSp>
          <p:nvGrpSpPr>
            <p:cNvPr id="6" name="组合 5"/>
            <p:cNvGrpSpPr/>
            <p:nvPr/>
          </p:nvGrpSpPr>
          <p:grpSpPr>
            <a:xfrm>
              <a:off x="1184275" y="1840374"/>
              <a:ext cx="9823450" cy="4403556"/>
              <a:chOff x="2368550" y="2539903"/>
              <a:chExt cx="6901180" cy="3241040"/>
            </a:xfrm>
          </p:grpSpPr>
          <p:sp>
            <p:nvSpPr>
              <p:cNvPr id="7" name="任意多边形: 形状 6"/>
              <p:cNvSpPr/>
              <p:nvPr/>
            </p:nvSpPr>
            <p:spPr>
              <a:xfrm>
                <a:off x="2368550" y="2539903"/>
                <a:ext cx="6901180" cy="3241040"/>
              </a:xfrm>
              <a:custGeom>
                <a:avLst/>
                <a:gdLst>
                  <a:gd name="connsiteX0" fmla="*/ 0 w 6901180"/>
                  <a:gd name="connsiteY0" fmla="*/ 324104 h 3241040"/>
                  <a:gd name="connsiteX1" fmla="*/ 324104 w 6901180"/>
                  <a:gd name="connsiteY1" fmla="*/ 0 h 3241040"/>
                  <a:gd name="connsiteX2" fmla="*/ 6577076 w 6901180"/>
                  <a:gd name="connsiteY2" fmla="*/ 0 h 3241040"/>
                  <a:gd name="connsiteX3" fmla="*/ 6901180 w 6901180"/>
                  <a:gd name="connsiteY3" fmla="*/ 324104 h 3241040"/>
                  <a:gd name="connsiteX4" fmla="*/ 6901180 w 6901180"/>
                  <a:gd name="connsiteY4" fmla="*/ 2916936 h 3241040"/>
                  <a:gd name="connsiteX5" fmla="*/ 6577076 w 6901180"/>
                  <a:gd name="connsiteY5" fmla="*/ 3241040 h 3241040"/>
                  <a:gd name="connsiteX6" fmla="*/ 324104 w 6901180"/>
                  <a:gd name="connsiteY6" fmla="*/ 3241040 h 3241040"/>
                  <a:gd name="connsiteX7" fmla="*/ 0 w 6901180"/>
                  <a:gd name="connsiteY7" fmla="*/ 2916936 h 3241040"/>
                  <a:gd name="connsiteX8" fmla="*/ 0 w 6901180"/>
                  <a:gd name="connsiteY8" fmla="*/ 324104 h 324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1180" h="3241040">
                    <a:moveTo>
                      <a:pt x="0" y="324104"/>
                    </a:moveTo>
                    <a:cubicBezTo>
                      <a:pt x="0" y="145106"/>
                      <a:pt x="145106" y="0"/>
                      <a:pt x="324104" y="0"/>
                    </a:cubicBezTo>
                    <a:lnTo>
                      <a:pt x="6577076" y="0"/>
                    </a:lnTo>
                    <a:cubicBezTo>
                      <a:pt x="6756074" y="0"/>
                      <a:pt x="6901180" y="145106"/>
                      <a:pt x="6901180" y="324104"/>
                    </a:cubicBezTo>
                    <a:lnTo>
                      <a:pt x="6901180" y="2916936"/>
                    </a:lnTo>
                    <a:cubicBezTo>
                      <a:pt x="6901180" y="3095934"/>
                      <a:pt x="6756074" y="3241040"/>
                      <a:pt x="6577076" y="3241040"/>
                    </a:cubicBezTo>
                    <a:lnTo>
                      <a:pt x="324104" y="3241040"/>
                    </a:lnTo>
                    <a:cubicBezTo>
                      <a:pt x="145106" y="3241040"/>
                      <a:pt x="0" y="3095934"/>
                      <a:pt x="0" y="2916936"/>
                    </a:cubicBezTo>
                    <a:lnTo>
                      <a:pt x="0" y="324104"/>
                    </a:lnTo>
                    <a:close/>
                  </a:path>
                </a:pathLst>
              </a:custGeom>
              <a:solidFill>
                <a:srgbClr val="333F50"/>
              </a:solidFill>
            </p:spPr>
            <p:style>
              <a:lnRef idx="2">
                <a:schemeClr val="lt1">
                  <a:hueOff val="0"/>
                  <a:satOff val="0"/>
                  <a:lumOff val="0"/>
                  <a:alphaOff val="0"/>
                </a:schemeClr>
              </a:lnRef>
              <a:fillRef idx="1">
                <a:schemeClr val="accent5">
                  <a:shade val="50000"/>
                  <a:hueOff val="0"/>
                  <a:satOff val="0"/>
                  <a:lumOff val="0"/>
                  <a:alphaOff val="0"/>
                </a:schemeClr>
              </a:fillRef>
              <a:effectRef idx="0">
                <a:schemeClr val="accent5">
                  <a:shade val="50000"/>
                  <a:hueOff val="0"/>
                  <a:satOff val="0"/>
                  <a:lumOff val="0"/>
                  <a:alphaOff val="0"/>
                </a:schemeClr>
              </a:effectRef>
              <a:fontRef idx="minor">
                <a:schemeClr val="lt1"/>
              </a:fontRef>
            </p:style>
            <p:txBody>
              <a:bodyPr spcFirstLastPara="0" vert="horz" wrap="square" lIns="85344" tIns="1381760" rIns="85344" bIns="733552" numCol="1" spcCol="1270" anchor="ctr" anchorCtr="0">
                <a:noAutofit/>
              </a:bodyPr>
              <a:lstStyle/>
              <a:p>
                <a:pPr lvl="2" latinLnBrk="1"/>
                <a:r>
                  <a:rPr lang="en-US" altLang="zh-CN" sz="1600" b="1" dirty="0">
                    <a:sym typeface="+mn-ea"/>
                  </a:rPr>
                  <a:t>1) </a:t>
                </a:r>
                <a:r>
                  <a:rPr lang="zh-CN" altLang="zh-CN" sz="1600" b="1" dirty="0">
                    <a:sym typeface="+mn-ea"/>
                  </a:rPr>
                  <a:t>管道安装完毕，内部的焊渣、其他异物未清理</a:t>
                </a:r>
                <a:endParaRPr lang="zh-CN" altLang="zh-CN" sz="1600" b="1" dirty="0"/>
              </a:p>
              <a:p>
                <a:pPr lvl="2" latinLnBrk="1"/>
                <a:r>
                  <a:rPr lang="en-US" altLang="zh-CN" sz="1600" b="1" dirty="0">
                    <a:sym typeface="+mn-ea"/>
                  </a:rPr>
                  <a:t>2) </a:t>
                </a:r>
                <a:r>
                  <a:rPr lang="zh-CN" altLang="zh-CN" sz="1600" b="1" dirty="0">
                    <a:sym typeface="+mn-ea"/>
                  </a:rPr>
                  <a:t>视镜玻璃不清洁或损坏</a:t>
                </a:r>
                <a:endParaRPr lang="zh-CN" altLang="zh-CN" sz="1600" b="1" dirty="0"/>
              </a:p>
              <a:p>
                <a:pPr lvl="2" latinLnBrk="1"/>
                <a:r>
                  <a:rPr lang="en-US" altLang="zh-CN" sz="1600" b="1" dirty="0">
                    <a:sym typeface="+mn-ea"/>
                  </a:rPr>
                  <a:t>3) </a:t>
                </a:r>
                <a:r>
                  <a:rPr lang="zh-CN" altLang="zh-CN" sz="1600" b="1" dirty="0">
                    <a:sym typeface="+mn-ea"/>
                  </a:rPr>
                  <a:t>选用视筒材质耐压、耐温性能不妥，视筒安装不当（建议使用承压的平面视镜）</a:t>
                </a:r>
                <a:endParaRPr lang="zh-CN" altLang="zh-CN" sz="1600" b="1" dirty="0"/>
              </a:p>
              <a:p>
                <a:pPr lvl="2" latinLnBrk="1"/>
                <a:r>
                  <a:rPr lang="en-US" altLang="zh-CN" sz="1600" b="1" dirty="0">
                    <a:sym typeface="+mn-ea"/>
                  </a:rPr>
                  <a:t>4) </a:t>
                </a:r>
                <a:r>
                  <a:rPr lang="zh-CN" altLang="zh-CN" sz="1600" b="1" dirty="0">
                    <a:sym typeface="+mn-ea"/>
                  </a:rPr>
                  <a:t>视筒破裂或长时间带压使用</a:t>
                </a:r>
                <a:endParaRPr lang="zh-CN" altLang="zh-CN" sz="1600" b="1" dirty="0"/>
              </a:p>
              <a:p>
                <a:pPr lvl="2" latinLnBrk="1"/>
                <a:r>
                  <a:rPr lang="en-US" altLang="zh-CN" sz="1600" b="1" dirty="0">
                    <a:sym typeface="+mn-ea"/>
                  </a:rPr>
                  <a:t>5) </a:t>
                </a:r>
                <a:r>
                  <a:rPr lang="zh-CN" altLang="zh-CN" sz="1600" b="1" dirty="0">
                    <a:sym typeface="+mn-ea"/>
                  </a:rPr>
                  <a:t>防静电接地线损坏</a:t>
                </a:r>
                <a:endParaRPr lang="zh-CN" altLang="zh-CN" sz="1600" b="1" dirty="0"/>
              </a:p>
              <a:p>
                <a:pPr lvl="2" latinLnBrk="1"/>
                <a:r>
                  <a:rPr lang="en-US" altLang="zh-CN" sz="1600" b="1" dirty="0">
                    <a:sym typeface="+mn-ea"/>
                  </a:rPr>
                  <a:t>6) </a:t>
                </a:r>
                <a:r>
                  <a:rPr lang="zh-CN" altLang="zh-CN" sz="1600" b="1" dirty="0">
                    <a:sym typeface="+mn-ea"/>
                  </a:rPr>
                  <a:t>管道、法兰或螺栓严重腐蚀、破裂</a:t>
                </a:r>
                <a:endParaRPr lang="zh-CN" altLang="zh-CN" sz="1600" b="1" dirty="0"/>
              </a:p>
              <a:p>
                <a:pPr lvl="2" latinLnBrk="1"/>
                <a:r>
                  <a:rPr lang="en-US" altLang="zh-CN" sz="1600" b="1" dirty="0">
                    <a:sym typeface="+mn-ea"/>
                  </a:rPr>
                  <a:t>7) </a:t>
                </a:r>
                <a:r>
                  <a:rPr lang="zh-CN" altLang="zh-CN" sz="1600" b="1" dirty="0">
                    <a:sym typeface="+mn-ea"/>
                  </a:rPr>
                  <a:t>高温管道未保温</a:t>
                </a:r>
                <a:endParaRPr lang="zh-CN" altLang="zh-CN" sz="1600" b="1" dirty="0"/>
              </a:p>
              <a:p>
                <a:pPr lvl="2" latinLnBrk="1"/>
                <a:r>
                  <a:rPr lang="en-US" altLang="zh-CN" sz="1600" b="1" dirty="0">
                    <a:sym typeface="+mn-ea"/>
                  </a:rPr>
                  <a:t>8) </a:t>
                </a:r>
                <a:r>
                  <a:rPr lang="zh-CN" altLang="zh-CN" sz="1600" b="1" dirty="0">
                    <a:sym typeface="+mn-ea"/>
                  </a:rPr>
                  <a:t>泄爆管制作成弯管</a:t>
                </a:r>
                <a:endParaRPr lang="zh-CN" altLang="zh-CN" sz="1600" b="1" dirty="0"/>
              </a:p>
              <a:p>
                <a:pPr lvl="2" latinLnBrk="1"/>
                <a:r>
                  <a:rPr lang="en-US" altLang="zh-CN" sz="1600" b="1" dirty="0">
                    <a:sym typeface="+mn-ea"/>
                  </a:rPr>
                  <a:t>9) </a:t>
                </a:r>
                <a:r>
                  <a:rPr lang="zh-CN" altLang="zh-CN" sz="1600" b="1" dirty="0">
                    <a:sym typeface="+mn-ea"/>
                  </a:rPr>
                  <a:t>管道物料及流向标识不清</a:t>
                </a:r>
                <a:endParaRPr lang="zh-CN" altLang="zh-CN" sz="1600" b="1" dirty="0"/>
              </a:p>
              <a:p>
                <a:pPr lvl="2" latinLnBrk="1"/>
                <a:r>
                  <a:rPr lang="en-US" altLang="zh-CN" sz="1600" b="1" dirty="0">
                    <a:sym typeface="+mn-ea"/>
                  </a:rPr>
                  <a:t>10) </a:t>
                </a:r>
                <a:r>
                  <a:rPr lang="zh-CN" altLang="zh-CN" sz="1600" b="1" dirty="0">
                    <a:sym typeface="+mn-ea"/>
                  </a:rPr>
                  <a:t>管道色标不清</a:t>
                </a:r>
                <a:endParaRPr lang="zh-CN" altLang="en-US" sz="1600" b="1" dirty="0"/>
              </a:p>
            </p:txBody>
          </p:sp>
          <p:sp>
            <p:nvSpPr>
              <p:cNvPr id="9" name="箭头: 左右 8"/>
              <p:cNvSpPr/>
              <p:nvPr/>
            </p:nvSpPr>
            <p:spPr>
              <a:xfrm>
                <a:off x="2644597" y="5132735"/>
                <a:ext cx="6349085" cy="486156"/>
              </a:xfrm>
              <a:prstGeom prst="leftRightArrow">
                <a:avLst/>
              </a:prstGeom>
            </p:spPr>
            <p:style>
              <a:lnRef idx="2">
                <a:schemeClr val="lt1">
                  <a:hueOff val="0"/>
                  <a:satOff val="0"/>
                  <a:lumOff val="0"/>
                  <a:alphaOff val="0"/>
                </a:schemeClr>
              </a:lnRef>
              <a:fillRef idx="1">
                <a:schemeClr val="accent5">
                  <a:tint val="55000"/>
                  <a:hueOff val="0"/>
                  <a:satOff val="0"/>
                  <a:lumOff val="0"/>
                  <a:alphaOff val="0"/>
                </a:schemeClr>
              </a:fillRef>
              <a:effectRef idx="0">
                <a:schemeClr val="accent5">
                  <a:tint val="55000"/>
                  <a:hueOff val="0"/>
                  <a:satOff val="0"/>
                  <a:lumOff val="0"/>
                  <a:alphaOff val="0"/>
                </a:schemeClr>
              </a:effectRef>
              <a:fontRef idx="minor">
                <a:schemeClr val="dk1">
                  <a:hueOff val="0"/>
                  <a:satOff val="0"/>
                  <a:lumOff val="0"/>
                  <a:alphaOff val="0"/>
                </a:schemeClr>
              </a:fontRef>
            </p:style>
          </p:sp>
        </p:grpSp>
        <p:grpSp>
          <p:nvGrpSpPr>
            <p:cNvPr id="18" name="95fcf159-6ae6-4c85-94af-3c57819d0d89"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5308972" y="1840491"/>
              <a:ext cx="1507378" cy="1218826"/>
              <a:chOff x="2950274" y="-35567"/>
              <a:chExt cx="5962309" cy="4820964"/>
            </a:xfrm>
          </p:grpSpPr>
          <p:sp>
            <p:nvSpPr>
              <p:cNvPr id="21" name="îṡlíḑe"/>
              <p:cNvSpPr/>
              <p:nvPr/>
            </p:nvSpPr>
            <p:spPr>
              <a:xfrm>
                <a:off x="2950274" y="2826548"/>
                <a:ext cx="1424617" cy="1958849"/>
              </a:xfrm>
              <a:custGeom>
                <a:avLst/>
                <a:gdLst/>
                <a:ahLst/>
                <a:cxnLst/>
                <a:rect l="0" t="0" r="0" b="0"/>
                <a:pathLst>
                  <a:path w="1424616" h="1958848">
                    <a:moveTo>
                      <a:pt x="96276" y="1259896"/>
                    </a:moveTo>
                    <a:cubicBezTo>
                      <a:pt x="-19474" y="903742"/>
                      <a:pt x="212026" y="485260"/>
                      <a:pt x="675027" y="66779"/>
                    </a:cubicBezTo>
                    <a:cubicBezTo>
                      <a:pt x="675027" y="333895"/>
                      <a:pt x="719546" y="601010"/>
                      <a:pt x="808584" y="868126"/>
                    </a:cubicBezTo>
                    <a:cubicBezTo>
                      <a:pt x="933238" y="1268800"/>
                      <a:pt x="1155835" y="1624954"/>
                      <a:pt x="1422951" y="1909877"/>
                    </a:cubicBezTo>
                    <a:cubicBezTo>
                      <a:pt x="719546" y="1865358"/>
                      <a:pt x="220930" y="1642762"/>
                      <a:pt x="96276" y="1259896"/>
                    </a:cubicBezTo>
                    <a:close/>
                  </a:path>
                </a:pathLst>
              </a:custGeom>
              <a:solidFill>
                <a:srgbClr val="FF991F"/>
              </a:solidFill>
              <a:ln w="9525" cap="flat">
                <a:noFill/>
                <a:prstDash val="solid"/>
                <a:miter/>
              </a:ln>
            </p:spPr>
            <p:txBody>
              <a:bodyPr anchor="ctr"/>
              <a:lstStyle/>
              <a:p>
                <a:pPr algn="ctr"/>
              </a:p>
            </p:txBody>
          </p:sp>
          <p:sp>
            <p:nvSpPr>
              <p:cNvPr id="25" name="ïṩḻíḍè"/>
              <p:cNvSpPr/>
              <p:nvPr/>
            </p:nvSpPr>
            <p:spPr>
              <a:xfrm>
                <a:off x="3214115" y="-35567"/>
                <a:ext cx="5698468" cy="4808083"/>
              </a:xfrm>
              <a:custGeom>
                <a:avLst/>
                <a:gdLst/>
                <a:ahLst/>
                <a:cxnLst/>
                <a:rect l="0" t="0" r="0" b="0"/>
                <a:pathLst>
                  <a:path w="5698467" h="4808082">
                    <a:moveTo>
                      <a:pt x="67083" y="2902408"/>
                    </a:moveTo>
                    <a:cubicBezTo>
                      <a:pt x="49275" y="1709291"/>
                      <a:pt x="815007" y="587405"/>
                      <a:pt x="2025931" y="204539"/>
                    </a:cubicBezTo>
                    <a:cubicBezTo>
                      <a:pt x="3236856" y="-187231"/>
                      <a:pt x="4510107" y="284673"/>
                      <a:pt x="5195704" y="1264098"/>
                    </a:cubicBezTo>
                    <a:cubicBezTo>
                      <a:pt x="5347069" y="1486694"/>
                      <a:pt x="5471724" y="1727098"/>
                      <a:pt x="5560762" y="1994214"/>
                    </a:cubicBezTo>
                    <a:cubicBezTo>
                      <a:pt x="5685416" y="2394888"/>
                      <a:pt x="5721032" y="2804465"/>
                      <a:pt x="5667608" y="3205139"/>
                    </a:cubicBezTo>
                    <a:cubicBezTo>
                      <a:pt x="5124473" y="3650331"/>
                      <a:pt x="4314222" y="4077717"/>
                      <a:pt x="3370414" y="4380448"/>
                    </a:cubicBezTo>
                    <a:cubicBezTo>
                      <a:pt x="2426605" y="4683179"/>
                      <a:pt x="1518412" y="4807833"/>
                      <a:pt x="815007" y="4754410"/>
                    </a:cubicBezTo>
                    <a:cubicBezTo>
                      <a:pt x="538987" y="4460583"/>
                      <a:pt x="325295" y="4113332"/>
                      <a:pt x="200641" y="3712659"/>
                    </a:cubicBezTo>
                    <a:cubicBezTo>
                      <a:pt x="120506" y="3445543"/>
                      <a:pt x="75987" y="3169523"/>
                      <a:pt x="67083" y="2902408"/>
                    </a:cubicBezTo>
                    <a:close/>
                  </a:path>
                </a:pathLst>
              </a:custGeom>
              <a:solidFill>
                <a:srgbClr val="FF991F"/>
              </a:solidFill>
              <a:ln w="9525" cap="flat">
                <a:noFill/>
                <a:prstDash val="solid"/>
                <a:miter/>
              </a:ln>
            </p:spPr>
            <p:txBody>
              <a:bodyPr anchor="ctr"/>
              <a:lstStyle/>
              <a:p>
                <a:pPr algn="ctr"/>
              </a:p>
            </p:txBody>
          </p:sp>
          <p:sp>
            <p:nvSpPr>
              <p:cNvPr id="27" name="ï$1íḋè"/>
              <p:cNvSpPr/>
              <p:nvPr/>
            </p:nvSpPr>
            <p:spPr>
              <a:xfrm>
                <a:off x="3135051" y="2787729"/>
                <a:ext cx="4362889" cy="1869810"/>
              </a:xfrm>
              <a:custGeom>
                <a:avLst/>
                <a:gdLst/>
                <a:ahLst/>
                <a:cxnLst/>
                <a:rect l="0" t="0" r="0" b="0"/>
                <a:pathLst>
                  <a:path w="4362889" h="1869810">
                    <a:moveTo>
                      <a:pt x="654186" y="66779"/>
                    </a:moveTo>
                    <a:cubicBezTo>
                      <a:pt x="467205" y="360607"/>
                      <a:pt x="404878" y="645530"/>
                      <a:pt x="485013" y="903742"/>
                    </a:cubicBezTo>
                    <a:cubicBezTo>
                      <a:pt x="752129" y="1731800"/>
                      <a:pt x="2470573" y="1927685"/>
                      <a:pt x="4322575" y="1340031"/>
                    </a:cubicBezTo>
                    <a:cubicBezTo>
                      <a:pt x="4180113" y="1393454"/>
                      <a:pt x="4037651" y="1446877"/>
                      <a:pt x="3895190" y="1491396"/>
                    </a:cubicBezTo>
                    <a:cubicBezTo>
                      <a:pt x="2034284" y="2087955"/>
                      <a:pt x="333647" y="1972205"/>
                      <a:pt x="93243" y="1224280"/>
                    </a:cubicBezTo>
                    <a:cubicBezTo>
                      <a:pt x="-13603" y="885934"/>
                      <a:pt x="208993" y="467453"/>
                      <a:pt x="654186" y="66779"/>
                    </a:cubicBezTo>
                    <a:close/>
                  </a:path>
                </a:pathLst>
              </a:custGeom>
              <a:solidFill>
                <a:srgbClr val="FFB64A"/>
              </a:solidFill>
              <a:ln w="9525" cap="flat">
                <a:noFill/>
                <a:prstDash val="solid"/>
                <a:miter/>
              </a:ln>
            </p:spPr>
            <p:txBody>
              <a:bodyPr anchor="ctr"/>
              <a:lstStyle/>
              <a:p>
                <a:pPr algn="ctr"/>
              </a:p>
            </p:txBody>
          </p:sp>
          <p:sp>
            <p:nvSpPr>
              <p:cNvPr id="28" name="iS1îḋe"/>
              <p:cNvSpPr/>
              <p:nvPr/>
            </p:nvSpPr>
            <p:spPr>
              <a:xfrm>
                <a:off x="4577893" y="1610163"/>
                <a:ext cx="3739619" cy="1068463"/>
              </a:xfrm>
              <a:custGeom>
                <a:avLst/>
                <a:gdLst/>
                <a:ahLst/>
                <a:cxnLst/>
                <a:rect l="0" t="0" r="0" b="0"/>
                <a:pathLst>
                  <a:path w="3739619" h="1068462">
                    <a:moveTo>
                      <a:pt x="1892069" y="414653"/>
                    </a:moveTo>
                    <a:cubicBezTo>
                      <a:pt x="1144145" y="432461"/>
                      <a:pt x="485260" y="663961"/>
                      <a:pt x="66779" y="1020116"/>
                    </a:cubicBezTo>
                    <a:cubicBezTo>
                      <a:pt x="342798" y="476980"/>
                      <a:pt x="1046203" y="85211"/>
                      <a:pt x="1883165" y="67403"/>
                    </a:cubicBezTo>
                    <a:cubicBezTo>
                      <a:pt x="2711224" y="49595"/>
                      <a:pt x="3432436" y="414653"/>
                      <a:pt x="3735168" y="939981"/>
                    </a:cubicBezTo>
                    <a:cubicBezTo>
                      <a:pt x="3298879" y="610538"/>
                      <a:pt x="2631089" y="396846"/>
                      <a:pt x="1892069" y="414653"/>
                    </a:cubicBezTo>
                    <a:close/>
                  </a:path>
                </a:pathLst>
              </a:custGeom>
              <a:solidFill>
                <a:srgbClr val="FFB64A"/>
              </a:solidFill>
              <a:ln w="9525" cap="flat">
                <a:noFill/>
                <a:prstDash val="solid"/>
                <a:miter/>
              </a:ln>
            </p:spPr>
            <p:txBody>
              <a:bodyPr anchor="ctr"/>
              <a:lstStyle/>
              <a:p>
                <a:pPr algn="ctr"/>
              </a:p>
            </p:txBody>
          </p:sp>
          <p:sp>
            <p:nvSpPr>
              <p:cNvPr id="29" name="îṣ1ïdé"/>
              <p:cNvSpPr/>
              <p:nvPr/>
            </p:nvSpPr>
            <p:spPr>
              <a:xfrm>
                <a:off x="3981335" y="1076550"/>
                <a:ext cx="3472504" cy="1691733"/>
              </a:xfrm>
              <a:custGeom>
                <a:avLst/>
                <a:gdLst/>
                <a:ahLst/>
                <a:cxnLst/>
                <a:rect l="0" t="0" r="0" b="0"/>
                <a:pathLst>
                  <a:path w="3472503" h="1691732">
                    <a:moveTo>
                      <a:pt x="1580434" y="529786"/>
                    </a:moveTo>
                    <a:cubicBezTo>
                      <a:pt x="894837" y="752382"/>
                      <a:pt x="351702" y="1161960"/>
                      <a:pt x="66779" y="1624961"/>
                    </a:cubicBezTo>
                    <a:cubicBezTo>
                      <a:pt x="164721" y="1010594"/>
                      <a:pt x="698953" y="422940"/>
                      <a:pt x="1464684" y="182536"/>
                    </a:cubicBezTo>
                    <a:cubicBezTo>
                      <a:pt x="2230416" y="-66772"/>
                      <a:pt x="3005051" y="102401"/>
                      <a:pt x="3441340" y="538690"/>
                    </a:cubicBezTo>
                    <a:cubicBezTo>
                      <a:pt x="2942724" y="324997"/>
                      <a:pt x="2266031" y="307190"/>
                      <a:pt x="1580434" y="529786"/>
                    </a:cubicBezTo>
                    <a:close/>
                  </a:path>
                </a:pathLst>
              </a:custGeom>
              <a:solidFill>
                <a:srgbClr val="FFB64A"/>
              </a:solidFill>
              <a:ln w="9525" cap="flat">
                <a:noFill/>
                <a:prstDash val="solid"/>
                <a:miter/>
              </a:ln>
            </p:spPr>
            <p:txBody>
              <a:bodyPr anchor="ctr"/>
              <a:lstStyle/>
              <a:p>
                <a:pPr algn="ctr"/>
              </a:p>
            </p:txBody>
          </p:sp>
          <p:sp>
            <p:nvSpPr>
              <p:cNvPr id="30" name="ïṧ1iḑe"/>
              <p:cNvSpPr/>
              <p:nvPr/>
            </p:nvSpPr>
            <p:spPr>
              <a:xfrm>
                <a:off x="6338788" y="2428253"/>
                <a:ext cx="979424" cy="890386"/>
              </a:xfrm>
              <a:custGeom>
                <a:avLst/>
                <a:gdLst/>
                <a:ahLst/>
                <a:cxnLst/>
                <a:rect l="0" t="0" r="0" b="0"/>
                <a:pathLst>
                  <a:path w="979424" h="890385">
                    <a:moveTo>
                      <a:pt x="371579" y="771873"/>
                    </a:moveTo>
                    <a:cubicBezTo>
                      <a:pt x="611983" y="887623"/>
                      <a:pt x="879099" y="843104"/>
                      <a:pt x="968137" y="665027"/>
                    </a:cubicBezTo>
                    <a:cubicBezTo>
                      <a:pt x="1057176" y="486949"/>
                      <a:pt x="932522" y="246545"/>
                      <a:pt x="692118" y="130795"/>
                    </a:cubicBezTo>
                    <a:cubicBezTo>
                      <a:pt x="451714" y="15045"/>
                      <a:pt x="184598" y="59564"/>
                      <a:pt x="95559" y="237642"/>
                    </a:cubicBezTo>
                    <a:cubicBezTo>
                      <a:pt x="6521" y="406815"/>
                      <a:pt x="131175" y="647219"/>
                      <a:pt x="371579" y="771873"/>
                    </a:cubicBezTo>
                    <a:close/>
                  </a:path>
                </a:pathLst>
              </a:custGeom>
              <a:solidFill>
                <a:srgbClr val="FFB64A"/>
              </a:solidFill>
              <a:ln w="9525" cap="flat">
                <a:noFill/>
                <a:prstDash val="solid"/>
                <a:miter/>
              </a:ln>
            </p:spPr>
            <p:txBody>
              <a:bodyPr anchor="ctr"/>
              <a:lstStyle/>
              <a:p>
                <a:pPr algn="ctr"/>
              </a:p>
            </p:txBody>
          </p:sp>
          <p:sp>
            <p:nvSpPr>
              <p:cNvPr id="31" name="íṥḻiḍe"/>
              <p:cNvSpPr/>
              <p:nvPr/>
            </p:nvSpPr>
            <p:spPr>
              <a:xfrm>
                <a:off x="7254615" y="3226003"/>
                <a:ext cx="445193" cy="445193"/>
              </a:xfrm>
              <a:custGeom>
                <a:avLst/>
                <a:gdLst/>
                <a:ahLst/>
                <a:cxnLst/>
                <a:rect l="0" t="0" r="0" b="0"/>
                <a:pathLst>
                  <a:path w="445192" h="445192">
                    <a:moveTo>
                      <a:pt x="150253" y="365893"/>
                    </a:moveTo>
                    <a:cubicBezTo>
                      <a:pt x="239291" y="446028"/>
                      <a:pt x="355041" y="454931"/>
                      <a:pt x="408464" y="392604"/>
                    </a:cubicBezTo>
                    <a:cubicBezTo>
                      <a:pt x="461888" y="330278"/>
                      <a:pt x="444080" y="214527"/>
                      <a:pt x="355041" y="134393"/>
                    </a:cubicBezTo>
                    <a:cubicBezTo>
                      <a:pt x="266003" y="54258"/>
                      <a:pt x="150253" y="45354"/>
                      <a:pt x="96829" y="107681"/>
                    </a:cubicBezTo>
                    <a:cubicBezTo>
                      <a:pt x="43406" y="170008"/>
                      <a:pt x="61214" y="285758"/>
                      <a:pt x="150253" y="365893"/>
                    </a:cubicBezTo>
                    <a:close/>
                  </a:path>
                </a:pathLst>
              </a:custGeom>
              <a:solidFill>
                <a:srgbClr val="FFB64A"/>
              </a:solidFill>
              <a:ln w="9525" cap="flat">
                <a:noFill/>
                <a:prstDash val="solid"/>
                <a:miter/>
              </a:ln>
            </p:spPr>
            <p:txBody>
              <a:bodyPr anchor="ctr"/>
              <a:lstStyle/>
              <a:p>
                <a:pPr algn="ctr"/>
              </a:p>
            </p:txBody>
          </p:sp>
        </p:grpSp>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1000" fill="hold"/>
                                        <p:tgtEl>
                                          <p:spTgt spid="1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1" presetClass="entr" presetSubtype="0" fill="hold" grpId="0" nodeType="afterEffect">
                                  <p:stCondLst>
                                    <p:cond delay="0"/>
                                  </p:stCondLst>
                                  <p:iterate type="lt">
                                    <p:tmPct val="8000"/>
                                  </p:iterate>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7"/>
                                        </p:tgtEl>
                                        <p:attrNameLst>
                                          <p:attrName>ppt_y</p:attrName>
                                        </p:attrNameLst>
                                      </p:cBhvr>
                                      <p:tavLst>
                                        <p:tav tm="0">
                                          <p:val>
                                            <p:strVal val="#ppt_y"/>
                                          </p:val>
                                        </p:tav>
                                        <p:tav tm="100000">
                                          <p:val>
                                            <p:strVal val="#ppt_y"/>
                                          </p:val>
                                        </p:tav>
                                      </p:tavLst>
                                    </p:anim>
                                    <p:anim calcmode="lin" valueType="num">
                                      <p:cBhvr>
                                        <p:cTn id="21"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975712" y="237490"/>
            <a:ext cx="4843428" cy="629920"/>
          </a:xfrm>
          <a:prstGeom prst="rect">
            <a:avLst/>
          </a:prstGeom>
          <a:noFill/>
        </p:spPr>
        <p:txBody>
          <a:bodyPr wrap="square" rtlCol="0">
            <a:spAutoFit/>
          </a:bodyPr>
          <a:lstStyle/>
          <a:p>
            <a:pPr latinLnBrk="1"/>
            <a:r>
              <a:rPr lang="zh-CN" altLang="zh-CN" sz="3500" b="1" dirty="0">
                <a:sym typeface="+mn-ea"/>
              </a:rPr>
              <a:t>管道及管件</a:t>
            </a:r>
            <a:endParaRPr lang="zh-CN" altLang="en-US" sz="3500" b="1" dirty="0">
              <a:solidFill>
                <a:schemeClr val="tx2">
                  <a:lumMod val="75000"/>
                </a:schemeClr>
              </a:solidFill>
              <a:cs typeface="+mn-ea"/>
              <a:sym typeface="+mn-lt"/>
            </a:endParaRPr>
          </a:p>
        </p:txBody>
      </p:sp>
      <p:sp>
        <p:nvSpPr>
          <p:cNvPr id="19" name="矩形 18"/>
          <p:cNvSpPr/>
          <p:nvPr/>
        </p:nvSpPr>
        <p:spPr>
          <a:xfrm>
            <a:off x="818832" y="142878"/>
            <a:ext cx="157374" cy="814384"/>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0" name="组合 19"/>
          <p:cNvGrpSpPr/>
          <p:nvPr/>
        </p:nvGrpSpPr>
        <p:grpSpPr>
          <a:xfrm>
            <a:off x="-5080" y="34290"/>
            <a:ext cx="704847" cy="1014730"/>
            <a:chOff x="-4764" y="34287"/>
            <a:chExt cx="704852" cy="1014734"/>
          </a:xfrm>
        </p:grpSpPr>
        <p:sp>
          <p:nvSpPr>
            <p:cNvPr id="22" name="矩形 21"/>
            <p:cNvSpPr/>
            <p:nvPr/>
          </p:nvSpPr>
          <p:spPr>
            <a:xfrm>
              <a:off x="-4764" y="142875"/>
              <a:ext cx="704852" cy="814388"/>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文本框 23"/>
            <p:cNvSpPr txBox="1"/>
            <p:nvPr/>
          </p:nvSpPr>
          <p:spPr>
            <a:xfrm>
              <a:off x="15152" y="34287"/>
              <a:ext cx="332509" cy="1014734"/>
            </a:xfrm>
            <a:prstGeom prst="rect">
              <a:avLst/>
            </a:prstGeom>
            <a:noFill/>
          </p:spPr>
          <p:txBody>
            <a:bodyPr wrap="square" rtlCol="0">
              <a:spAutoFit/>
            </a:bodyPr>
            <a:lstStyle/>
            <a:p>
              <a:r>
                <a:rPr lang="en-US" altLang="zh-CN" sz="6000" dirty="0">
                  <a:solidFill>
                    <a:schemeClr val="bg1"/>
                  </a:solidFill>
                  <a:cs typeface="+mn-ea"/>
                  <a:sym typeface="+mn-lt"/>
                </a:rPr>
                <a:t>4</a:t>
              </a:r>
              <a:endParaRPr lang="en-US" altLang="zh-CN" sz="6000" dirty="0">
                <a:solidFill>
                  <a:schemeClr val="bg1"/>
                </a:solidFill>
                <a:cs typeface="+mn-ea"/>
                <a:sym typeface="+mn-lt"/>
              </a:endParaRPr>
            </a:p>
          </p:txBody>
        </p:sp>
      </p:grpSp>
      <p:grpSp>
        <p:nvGrpSpPr>
          <p:cNvPr id="10" name="组合 9"/>
          <p:cNvGrpSpPr/>
          <p:nvPr/>
        </p:nvGrpSpPr>
        <p:grpSpPr>
          <a:xfrm>
            <a:off x="1184275" y="1819419"/>
            <a:ext cx="9823450" cy="4403556"/>
            <a:chOff x="1184275" y="1840374"/>
            <a:chExt cx="9823450" cy="4403556"/>
          </a:xfrm>
        </p:grpSpPr>
        <p:grpSp>
          <p:nvGrpSpPr>
            <p:cNvPr id="6" name="组合 5"/>
            <p:cNvGrpSpPr/>
            <p:nvPr/>
          </p:nvGrpSpPr>
          <p:grpSpPr>
            <a:xfrm>
              <a:off x="1184275" y="1840374"/>
              <a:ext cx="9823450" cy="4403556"/>
              <a:chOff x="2368550" y="2539903"/>
              <a:chExt cx="6901180" cy="3241040"/>
            </a:xfrm>
          </p:grpSpPr>
          <p:sp>
            <p:nvSpPr>
              <p:cNvPr id="7" name="任意多边形: 形状 6"/>
              <p:cNvSpPr/>
              <p:nvPr/>
            </p:nvSpPr>
            <p:spPr>
              <a:xfrm>
                <a:off x="2368550" y="2539903"/>
                <a:ext cx="6901180" cy="3241040"/>
              </a:xfrm>
              <a:custGeom>
                <a:avLst/>
                <a:gdLst>
                  <a:gd name="connsiteX0" fmla="*/ 0 w 6901180"/>
                  <a:gd name="connsiteY0" fmla="*/ 324104 h 3241040"/>
                  <a:gd name="connsiteX1" fmla="*/ 324104 w 6901180"/>
                  <a:gd name="connsiteY1" fmla="*/ 0 h 3241040"/>
                  <a:gd name="connsiteX2" fmla="*/ 6577076 w 6901180"/>
                  <a:gd name="connsiteY2" fmla="*/ 0 h 3241040"/>
                  <a:gd name="connsiteX3" fmla="*/ 6901180 w 6901180"/>
                  <a:gd name="connsiteY3" fmla="*/ 324104 h 3241040"/>
                  <a:gd name="connsiteX4" fmla="*/ 6901180 w 6901180"/>
                  <a:gd name="connsiteY4" fmla="*/ 2916936 h 3241040"/>
                  <a:gd name="connsiteX5" fmla="*/ 6577076 w 6901180"/>
                  <a:gd name="connsiteY5" fmla="*/ 3241040 h 3241040"/>
                  <a:gd name="connsiteX6" fmla="*/ 324104 w 6901180"/>
                  <a:gd name="connsiteY6" fmla="*/ 3241040 h 3241040"/>
                  <a:gd name="connsiteX7" fmla="*/ 0 w 6901180"/>
                  <a:gd name="connsiteY7" fmla="*/ 2916936 h 3241040"/>
                  <a:gd name="connsiteX8" fmla="*/ 0 w 6901180"/>
                  <a:gd name="connsiteY8" fmla="*/ 324104 h 324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1180" h="3241040">
                    <a:moveTo>
                      <a:pt x="0" y="324104"/>
                    </a:moveTo>
                    <a:cubicBezTo>
                      <a:pt x="0" y="145106"/>
                      <a:pt x="145106" y="0"/>
                      <a:pt x="324104" y="0"/>
                    </a:cubicBezTo>
                    <a:lnTo>
                      <a:pt x="6577076" y="0"/>
                    </a:lnTo>
                    <a:cubicBezTo>
                      <a:pt x="6756074" y="0"/>
                      <a:pt x="6901180" y="145106"/>
                      <a:pt x="6901180" y="324104"/>
                    </a:cubicBezTo>
                    <a:lnTo>
                      <a:pt x="6901180" y="2916936"/>
                    </a:lnTo>
                    <a:cubicBezTo>
                      <a:pt x="6901180" y="3095934"/>
                      <a:pt x="6756074" y="3241040"/>
                      <a:pt x="6577076" y="3241040"/>
                    </a:cubicBezTo>
                    <a:lnTo>
                      <a:pt x="324104" y="3241040"/>
                    </a:lnTo>
                    <a:cubicBezTo>
                      <a:pt x="145106" y="3241040"/>
                      <a:pt x="0" y="3095934"/>
                      <a:pt x="0" y="2916936"/>
                    </a:cubicBezTo>
                    <a:lnTo>
                      <a:pt x="0" y="324104"/>
                    </a:lnTo>
                    <a:close/>
                  </a:path>
                </a:pathLst>
              </a:custGeom>
              <a:solidFill>
                <a:srgbClr val="333F50"/>
              </a:solidFill>
            </p:spPr>
            <p:style>
              <a:lnRef idx="2">
                <a:schemeClr val="lt1">
                  <a:hueOff val="0"/>
                  <a:satOff val="0"/>
                  <a:lumOff val="0"/>
                  <a:alphaOff val="0"/>
                </a:schemeClr>
              </a:lnRef>
              <a:fillRef idx="1">
                <a:schemeClr val="accent5">
                  <a:shade val="50000"/>
                  <a:hueOff val="0"/>
                  <a:satOff val="0"/>
                  <a:lumOff val="0"/>
                  <a:alphaOff val="0"/>
                </a:schemeClr>
              </a:fillRef>
              <a:effectRef idx="0">
                <a:schemeClr val="accent5">
                  <a:shade val="50000"/>
                  <a:hueOff val="0"/>
                  <a:satOff val="0"/>
                  <a:lumOff val="0"/>
                  <a:alphaOff val="0"/>
                </a:schemeClr>
              </a:effectRef>
              <a:fontRef idx="minor">
                <a:schemeClr val="lt1"/>
              </a:fontRef>
            </p:style>
            <p:txBody>
              <a:bodyPr spcFirstLastPara="0" vert="horz" wrap="square" lIns="85344" tIns="1381760" rIns="85344" bIns="733552" numCol="1" spcCol="1270" anchor="ctr" anchorCtr="0">
                <a:noAutofit/>
              </a:bodyPr>
              <a:lstStyle/>
              <a:p>
                <a:pPr lvl="2" latinLnBrk="1"/>
                <a:r>
                  <a:rPr lang="en-US" altLang="zh-CN" sz="1500" dirty="0">
                    <a:sym typeface="+mn-ea"/>
                  </a:rPr>
                  <a:t>11) </a:t>
                </a:r>
                <a:r>
                  <a:rPr lang="zh-CN" altLang="zh-CN" sz="1500" dirty="0">
                    <a:sym typeface="+mn-ea"/>
                  </a:rPr>
                  <a:t>调试时不同物料串接阀门未盲死</a:t>
                </a:r>
                <a:endParaRPr lang="zh-CN" altLang="zh-CN" sz="1500" dirty="0"/>
              </a:p>
              <a:p>
                <a:pPr lvl="2" latinLnBrk="1"/>
                <a:r>
                  <a:rPr lang="en-US" altLang="zh-CN" sz="1500" dirty="0">
                    <a:sym typeface="+mn-ea"/>
                  </a:rPr>
                  <a:t>12) </a:t>
                </a:r>
                <a:r>
                  <a:rPr lang="zh-CN" altLang="zh-CN" sz="1500" dirty="0">
                    <a:sym typeface="+mn-ea"/>
                  </a:rPr>
                  <a:t>废弃管道未及时清理</a:t>
                </a:r>
                <a:endParaRPr lang="zh-CN" altLang="zh-CN" sz="1500" dirty="0"/>
              </a:p>
              <a:p>
                <a:pPr lvl="2" latinLnBrk="1"/>
                <a:r>
                  <a:rPr lang="en-US" altLang="zh-CN" sz="1500" dirty="0">
                    <a:sym typeface="+mn-ea"/>
                  </a:rPr>
                  <a:t>13) </a:t>
                </a:r>
                <a:r>
                  <a:rPr lang="zh-CN" altLang="zh-CN" sz="1500" dirty="0">
                    <a:sym typeface="+mn-ea"/>
                  </a:rPr>
                  <a:t>管阀安装位置低，易撞头或操作困难</a:t>
                </a:r>
                <a:endParaRPr lang="zh-CN" altLang="zh-CN" sz="1500" dirty="0"/>
              </a:p>
              <a:p>
                <a:pPr lvl="2" latinLnBrk="1"/>
                <a:r>
                  <a:rPr lang="en-US" altLang="zh-CN" sz="1500" dirty="0">
                    <a:sym typeface="+mn-ea"/>
                  </a:rPr>
                  <a:t>14) </a:t>
                </a:r>
                <a:r>
                  <a:rPr lang="zh-CN" altLang="zh-CN" sz="1500" dirty="0">
                    <a:sym typeface="+mn-ea"/>
                  </a:rPr>
                  <a:t>腐蚀性物料管线、法兰等易泄漏处未采取防护措施</a:t>
                </a:r>
                <a:endParaRPr lang="zh-CN" altLang="zh-CN" sz="1500" dirty="0"/>
              </a:p>
              <a:p>
                <a:pPr lvl="2" latinLnBrk="1"/>
                <a:r>
                  <a:rPr lang="en-US" altLang="zh-CN" sz="1500" dirty="0">
                    <a:sym typeface="+mn-ea"/>
                  </a:rPr>
                  <a:t>15) </a:t>
                </a:r>
                <a:r>
                  <a:rPr lang="zh-CN" altLang="zh-CN" sz="1500" dirty="0">
                    <a:sym typeface="+mn-ea"/>
                  </a:rPr>
                  <a:t>存在水、氮气、空气、蒸汽等进入物料管线的可能</a:t>
                </a:r>
                <a:endParaRPr lang="zh-CN" altLang="zh-CN" sz="1500" dirty="0"/>
              </a:p>
              <a:p>
                <a:pPr lvl="2" latinLnBrk="1"/>
                <a:r>
                  <a:rPr lang="en-US" altLang="zh-CN" sz="1500" dirty="0">
                    <a:sym typeface="+mn-ea"/>
                  </a:rPr>
                  <a:t>16) </a:t>
                </a:r>
                <a:r>
                  <a:rPr lang="zh-CN" altLang="zh-CN" sz="1500" dirty="0">
                    <a:sym typeface="+mn-ea"/>
                  </a:rPr>
                  <a:t>高温管道边放置易燃易爆物料的铁桶或塑料桶</a:t>
                </a:r>
                <a:endParaRPr lang="zh-CN" altLang="zh-CN" sz="1500" dirty="0"/>
              </a:p>
              <a:p>
                <a:pPr lvl="2" latinLnBrk="1"/>
                <a:r>
                  <a:rPr lang="en-US" altLang="zh-CN" sz="1500" dirty="0">
                    <a:sym typeface="+mn-ea"/>
                  </a:rPr>
                  <a:t>17) </a:t>
                </a:r>
                <a:r>
                  <a:rPr lang="zh-CN" altLang="zh-CN" sz="1500" dirty="0">
                    <a:sym typeface="+mn-ea"/>
                  </a:rPr>
                  <a:t>管道或管件材料选材不合理，易腐蚀</a:t>
                </a:r>
                <a:endParaRPr lang="zh-CN" altLang="zh-CN" sz="1500" dirty="0"/>
              </a:p>
              <a:p>
                <a:pPr lvl="2" latinLnBrk="1"/>
                <a:r>
                  <a:rPr lang="en-US" altLang="zh-CN" sz="1500" dirty="0">
                    <a:sym typeface="+mn-ea"/>
                  </a:rPr>
                  <a:t>18) </a:t>
                </a:r>
                <a:r>
                  <a:rPr lang="zh-CN" altLang="zh-CN" sz="1500" dirty="0">
                    <a:sym typeface="+mn-ea"/>
                  </a:rPr>
                  <a:t>玻璃管液位计没有防护措施</a:t>
                </a:r>
                <a:endParaRPr lang="zh-CN" altLang="zh-CN" sz="1500" dirty="0"/>
              </a:p>
              <a:p>
                <a:pPr lvl="2" latinLnBrk="1"/>
                <a:r>
                  <a:rPr lang="en-US" altLang="zh-CN" sz="1500" dirty="0">
                    <a:sym typeface="+mn-ea"/>
                  </a:rPr>
                  <a:t>19) </a:t>
                </a:r>
                <a:r>
                  <a:rPr lang="zh-CN" altLang="zh-CN" sz="1500" dirty="0">
                    <a:sym typeface="+mn-ea"/>
                  </a:rPr>
                  <a:t>在可能爆炸的视镜玻璃处，未安装防护金属网</a:t>
                </a:r>
                <a:endParaRPr lang="zh-CN" altLang="zh-CN" sz="1500" dirty="0"/>
              </a:p>
              <a:p>
                <a:pPr lvl="2" latinLnBrk="1"/>
                <a:r>
                  <a:rPr lang="en-US" altLang="zh-CN" sz="1500" dirty="0">
                    <a:sym typeface="+mn-ea"/>
                  </a:rPr>
                  <a:t>20) </a:t>
                </a:r>
                <a:r>
                  <a:rPr lang="zh-CN" altLang="zh-CN" sz="1500" dirty="0">
                    <a:sym typeface="+mn-ea"/>
                  </a:rPr>
                  <a:t>止回阀不能灵活动作或失效</a:t>
                </a:r>
                <a:endParaRPr lang="zh-CN" altLang="en-US" sz="1500" dirty="0"/>
              </a:p>
            </p:txBody>
          </p:sp>
          <p:sp>
            <p:nvSpPr>
              <p:cNvPr id="9" name="箭头: 左右 8"/>
              <p:cNvSpPr/>
              <p:nvPr/>
            </p:nvSpPr>
            <p:spPr>
              <a:xfrm>
                <a:off x="2644597" y="5170125"/>
                <a:ext cx="6349085" cy="486156"/>
              </a:xfrm>
              <a:prstGeom prst="leftRightArrow">
                <a:avLst/>
              </a:prstGeom>
            </p:spPr>
            <p:style>
              <a:lnRef idx="2">
                <a:schemeClr val="lt1">
                  <a:hueOff val="0"/>
                  <a:satOff val="0"/>
                  <a:lumOff val="0"/>
                  <a:alphaOff val="0"/>
                </a:schemeClr>
              </a:lnRef>
              <a:fillRef idx="1">
                <a:schemeClr val="accent5">
                  <a:tint val="55000"/>
                  <a:hueOff val="0"/>
                  <a:satOff val="0"/>
                  <a:lumOff val="0"/>
                  <a:alphaOff val="0"/>
                </a:schemeClr>
              </a:fillRef>
              <a:effectRef idx="0">
                <a:schemeClr val="accent5">
                  <a:tint val="55000"/>
                  <a:hueOff val="0"/>
                  <a:satOff val="0"/>
                  <a:lumOff val="0"/>
                  <a:alphaOff val="0"/>
                </a:schemeClr>
              </a:effectRef>
              <a:fontRef idx="minor">
                <a:schemeClr val="dk1">
                  <a:hueOff val="0"/>
                  <a:satOff val="0"/>
                  <a:lumOff val="0"/>
                  <a:alphaOff val="0"/>
                </a:schemeClr>
              </a:fontRef>
            </p:style>
          </p:sp>
        </p:grpSp>
        <p:grpSp>
          <p:nvGrpSpPr>
            <p:cNvPr id="18" name="95fcf159-6ae6-4c85-94af-3c57819d0d89"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5308972" y="1844936"/>
              <a:ext cx="1584213" cy="1224540"/>
              <a:chOff x="2950274" y="-17984"/>
              <a:chExt cx="6266224" cy="4843568"/>
            </a:xfrm>
          </p:grpSpPr>
          <p:sp>
            <p:nvSpPr>
              <p:cNvPr id="21" name="îṡlíḑe"/>
              <p:cNvSpPr/>
              <p:nvPr/>
            </p:nvSpPr>
            <p:spPr>
              <a:xfrm>
                <a:off x="2950274" y="2866735"/>
                <a:ext cx="1424617" cy="1958849"/>
              </a:xfrm>
              <a:custGeom>
                <a:avLst/>
                <a:gdLst/>
                <a:ahLst/>
                <a:cxnLst/>
                <a:rect l="0" t="0" r="0" b="0"/>
                <a:pathLst>
                  <a:path w="1424616" h="1958848">
                    <a:moveTo>
                      <a:pt x="96276" y="1259896"/>
                    </a:moveTo>
                    <a:cubicBezTo>
                      <a:pt x="-19474" y="903742"/>
                      <a:pt x="212026" y="485260"/>
                      <a:pt x="675027" y="66779"/>
                    </a:cubicBezTo>
                    <a:cubicBezTo>
                      <a:pt x="675027" y="333895"/>
                      <a:pt x="719546" y="601010"/>
                      <a:pt x="808584" y="868126"/>
                    </a:cubicBezTo>
                    <a:cubicBezTo>
                      <a:pt x="933238" y="1268800"/>
                      <a:pt x="1155835" y="1624954"/>
                      <a:pt x="1422951" y="1909877"/>
                    </a:cubicBezTo>
                    <a:cubicBezTo>
                      <a:pt x="719546" y="1865358"/>
                      <a:pt x="220930" y="1642762"/>
                      <a:pt x="96276" y="1259896"/>
                    </a:cubicBezTo>
                    <a:close/>
                  </a:path>
                </a:pathLst>
              </a:custGeom>
              <a:solidFill>
                <a:srgbClr val="FF991F"/>
              </a:solidFill>
              <a:ln w="9525" cap="flat">
                <a:noFill/>
                <a:prstDash val="solid"/>
                <a:miter/>
              </a:ln>
            </p:spPr>
            <p:txBody>
              <a:bodyPr anchor="ctr"/>
              <a:lstStyle/>
              <a:p>
                <a:pPr algn="ctr"/>
              </a:p>
            </p:txBody>
          </p:sp>
          <p:sp>
            <p:nvSpPr>
              <p:cNvPr id="25" name="ïṩḻíḍè"/>
              <p:cNvSpPr/>
              <p:nvPr/>
            </p:nvSpPr>
            <p:spPr>
              <a:xfrm>
                <a:off x="3518030" y="-17984"/>
                <a:ext cx="5698468" cy="4808083"/>
              </a:xfrm>
              <a:custGeom>
                <a:avLst/>
                <a:gdLst/>
                <a:ahLst/>
                <a:cxnLst/>
                <a:rect l="0" t="0" r="0" b="0"/>
                <a:pathLst>
                  <a:path w="5698467" h="4808082">
                    <a:moveTo>
                      <a:pt x="67083" y="2902408"/>
                    </a:moveTo>
                    <a:cubicBezTo>
                      <a:pt x="49275" y="1709291"/>
                      <a:pt x="815007" y="587405"/>
                      <a:pt x="2025931" y="204539"/>
                    </a:cubicBezTo>
                    <a:cubicBezTo>
                      <a:pt x="3236856" y="-187231"/>
                      <a:pt x="4510107" y="284673"/>
                      <a:pt x="5195704" y="1264098"/>
                    </a:cubicBezTo>
                    <a:cubicBezTo>
                      <a:pt x="5347069" y="1486694"/>
                      <a:pt x="5471724" y="1727098"/>
                      <a:pt x="5560762" y="1994214"/>
                    </a:cubicBezTo>
                    <a:cubicBezTo>
                      <a:pt x="5685416" y="2394888"/>
                      <a:pt x="5721032" y="2804465"/>
                      <a:pt x="5667608" y="3205139"/>
                    </a:cubicBezTo>
                    <a:cubicBezTo>
                      <a:pt x="5124473" y="3650331"/>
                      <a:pt x="4314222" y="4077717"/>
                      <a:pt x="3370414" y="4380448"/>
                    </a:cubicBezTo>
                    <a:cubicBezTo>
                      <a:pt x="2426605" y="4683179"/>
                      <a:pt x="1518412" y="4807833"/>
                      <a:pt x="815007" y="4754410"/>
                    </a:cubicBezTo>
                    <a:cubicBezTo>
                      <a:pt x="538987" y="4460583"/>
                      <a:pt x="325295" y="4113332"/>
                      <a:pt x="200641" y="3712659"/>
                    </a:cubicBezTo>
                    <a:cubicBezTo>
                      <a:pt x="120506" y="3445543"/>
                      <a:pt x="75987" y="3169523"/>
                      <a:pt x="67083" y="2902408"/>
                    </a:cubicBezTo>
                    <a:close/>
                  </a:path>
                </a:pathLst>
              </a:custGeom>
              <a:solidFill>
                <a:srgbClr val="FF991F"/>
              </a:solidFill>
              <a:ln w="9525" cap="flat">
                <a:noFill/>
                <a:prstDash val="solid"/>
                <a:miter/>
              </a:ln>
            </p:spPr>
            <p:txBody>
              <a:bodyPr anchor="ctr"/>
              <a:lstStyle/>
              <a:p>
                <a:pPr algn="ctr"/>
              </a:p>
            </p:txBody>
          </p:sp>
          <p:sp>
            <p:nvSpPr>
              <p:cNvPr id="27" name="ï$1íḋè"/>
              <p:cNvSpPr/>
              <p:nvPr/>
            </p:nvSpPr>
            <p:spPr>
              <a:xfrm>
                <a:off x="3305846" y="2835452"/>
                <a:ext cx="4362889" cy="1869810"/>
              </a:xfrm>
              <a:custGeom>
                <a:avLst/>
                <a:gdLst/>
                <a:ahLst/>
                <a:cxnLst/>
                <a:rect l="0" t="0" r="0" b="0"/>
                <a:pathLst>
                  <a:path w="4362889" h="1869810">
                    <a:moveTo>
                      <a:pt x="654186" y="66779"/>
                    </a:moveTo>
                    <a:cubicBezTo>
                      <a:pt x="467205" y="360607"/>
                      <a:pt x="404878" y="645530"/>
                      <a:pt x="485013" y="903742"/>
                    </a:cubicBezTo>
                    <a:cubicBezTo>
                      <a:pt x="752129" y="1731800"/>
                      <a:pt x="2470573" y="1927685"/>
                      <a:pt x="4322575" y="1340031"/>
                    </a:cubicBezTo>
                    <a:cubicBezTo>
                      <a:pt x="4180113" y="1393454"/>
                      <a:pt x="4037651" y="1446877"/>
                      <a:pt x="3895190" y="1491396"/>
                    </a:cubicBezTo>
                    <a:cubicBezTo>
                      <a:pt x="2034284" y="2087955"/>
                      <a:pt x="333647" y="1972205"/>
                      <a:pt x="93243" y="1224280"/>
                    </a:cubicBezTo>
                    <a:cubicBezTo>
                      <a:pt x="-13603" y="885934"/>
                      <a:pt x="208993" y="467453"/>
                      <a:pt x="654186" y="66779"/>
                    </a:cubicBezTo>
                    <a:close/>
                  </a:path>
                </a:pathLst>
              </a:custGeom>
              <a:solidFill>
                <a:srgbClr val="FFB64A"/>
              </a:solidFill>
              <a:ln w="9525" cap="flat">
                <a:noFill/>
                <a:prstDash val="solid"/>
                <a:miter/>
              </a:ln>
            </p:spPr>
            <p:txBody>
              <a:bodyPr anchor="ctr"/>
              <a:lstStyle/>
              <a:p>
                <a:pPr algn="ctr"/>
              </a:p>
            </p:txBody>
          </p:sp>
          <p:sp>
            <p:nvSpPr>
              <p:cNvPr id="28" name="iS1îḋe"/>
              <p:cNvSpPr/>
              <p:nvPr/>
            </p:nvSpPr>
            <p:spPr>
              <a:xfrm>
                <a:off x="4577893" y="1610163"/>
                <a:ext cx="3739619" cy="1068463"/>
              </a:xfrm>
              <a:custGeom>
                <a:avLst/>
                <a:gdLst/>
                <a:ahLst/>
                <a:cxnLst/>
                <a:rect l="0" t="0" r="0" b="0"/>
                <a:pathLst>
                  <a:path w="3739619" h="1068462">
                    <a:moveTo>
                      <a:pt x="1892069" y="414653"/>
                    </a:moveTo>
                    <a:cubicBezTo>
                      <a:pt x="1144145" y="432461"/>
                      <a:pt x="485260" y="663961"/>
                      <a:pt x="66779" y="1020116"/>
                    </a:cubicBezTo>
                    <a:cubicBezTo>
                      <a:pt x="342798" y="476980"/>
                      <a:pt x="1046203" y="85211"/>
                      <a:pt x="1883165" y="67403"/>
                    </a:cubicBezTo>
                    <a:cubicBezTo>
                      <a:pt x="2711224" y="49595"/>
                      <a:pt x="3432436" y="414653"/>
                      <a:pt x="3735168" y="939981"/>
                    </a:cubicBezTo>
                    <a:cubicBezTo>
                      <a:pt x="3298879" y="610538"/>
                      <a:pt x="2631089" y="396846"/>
                      <a:pt x="1892069" y="414653"/>
                    </a:cubicBezTo>
                    <a:close/>
                  </a:path>
                </a:pathLst>
              </a:custGeom>
              <a:solidFill>
                <a:srgbClr val="FFB64A"/>
              </a:solidFill>
              <a:ln w="9525" cap="flat">
                <a:noFill/>
                <a:prstDash val="solid"/>
                <a:miter/>
              </a:ln>
            </p:spPr>
            <p:txBody>
              <a:bodyPr anchor="ctr"/>
              <a:lstStyle/>
              <a:p>
                <a:pPr algn="ctr"/>
              </a:p>
            </p:txBody>
          </p:sp>
          <p:sp>
            <p:nvSpPr>
              <p:cNvPr id="29" name="îṣ1ïdé"/>
              <p:cNvSpPr/>
              <p:nvPr/>
            </p:nvSpPr>
            <p:spPr>
              <a:xfrm>
                <a:off x="3981335" y="1076550"/>
                <a:ext cx="3472504" cy="1691733"/>
              </a:xfrm>
              <a:custGeom>
                <a:avLst/>
                <a:gdLst/>
                <a:ahLst/>
                <a:cxnLst/>
                <a:rect l="0" t="0" r="0" b="0"/>
                <a:pathLst>
                  <a:path w="3472503" h="1691732">
                    <a:moveTo>
                      <a:pt x="1580434" y="529786"/>
                    </a:moveTo>
                    <a:cubicBezTo>
                      <a:pt x="894837" y="752382"/>
                      <a:pt x="351702" y="1161960"/>
                      <a:pt x="66779" y="1624961"/>
                    </a:cubicBezTo>
                    <a:cubicBezTo>
                      <a:pt x="164721" y="1010594"/>
                      <a:pt x="698953" y="422940"/>
                      <a:pt x="1464684" y="182536"/>
                    </a:cubicBezTo>
                    <a:cubicBezTo>
                      <a:pt x="2230416" y="-66772"/>
                      <a:pt x="3005051" y="102401"/>
                      <a:pt x="3441340" y="538690"/>
                    </a:cubicBezTo>
                    <a:cubicBezTo>
                      <a:pt x="2942724" y="324997"/>
                      <a:pt x="2266031" y="307190"/>
                      <a:pt x="1580434" y="529786"/>
                    </a:cubicBezTo>
                    <a:close/>
                  </a:path>
                </a:pathLst>
              </a:custGeom>
              <a:solidFill>
                <a:srgbClr val="FFB64A"/>
              </a:solidFill>
              <a:ln w="9525" cap="flat">
                <a:noFill/>
                <a:prstDash val="solid"/>
                <a:miter/>
              </a:ln>
            </p:spPr>
            <p:txBody>
              <a:bodyPr anchor="ctr"/>
              <a:lstStyle/>
              <a:p>
                <a:pPr algn="ctr"/>
              </a:p>
            </p:txBody>
          </p:sp>
          <p:sp>
            <p:nvSpPr>
              <p:cNvPr id="30" name="ïṧ1iḑe"/>
              <p:cNvSpPr/>
              <p:nvPr/>
            </p:nvSpPr>
            <p:spPr>
              <a:xfrm>
                <a:off x="6338788" y="2428253"/>
                <a:ext cx="979424" cy="890386"/>
              </a:xfrm>
              <a:custGeom>
                <a:avLst/>
                <a:gdLst/>
                <a:ahLst/>
                <a:cxnLst/>
                <a:rect l="0" t="0" r="0" b="0"/>
                <a:pathLst>
                  <a:path w="979424" h="890385">
                    <a:moveTo>
                      <a:pt x="371579" y="771873"/>
                    </a:moveTo>
                    <a:cubicBezTo>
                      <a:pt x="611983" y="887623"/>
                      <a:pt x="879099" y="843104"/>
                      <a:pt x="968137" y="665027"/>
                    </a:cubicBezTo>
                    <a:cubicBezTo>
                      <a:pt x="1057176" y="486949"/>
                      <a:pt x="932522" y="246545"/>
                      <a:pt x="692118" y="130795"/>
                    </a:cubicBezTo>
                    <a:cubicBezTo>
                      <a:pt x="451714" y="15045"/>
                      <a:pt x="184598" y="59564"/>
                      <a:pt x="95559" y="237642"/>
                    </a:cubicBezTo>
                    <a:cubicBezTo>
                      <a:pt x="6521" y="406815"/>
                      <a:pt x="131175" y="647219"/>
                      <a:pt x="371579" y="771873"/>
                    </a:cubicBezTo>
                    <a:close/>
                  </a:path>
                </a:pathLst>
              </a:custGeom>
              <a:solidFill>
                <a:srgbClr val="FFB64A"/>
              </a:solidFill>
              <a:ln w="9525" cap="flat">
                <a:noFill/>
                <a:prstDash val="solid"/>
                <a:miter/>
              </a:ln>
            </p:spPr>
            <p:txBody>
              <a:bodyPr anchor="ctr"/>
              <a:lstStyle/>
              <a:p>
                <a:pPr algn="ctr"/>
              </a:p>
            </p:txBody>
          </p:sp>
          <p:sp>
            <p:nvSpPr>
              <p:cNvPr id="31" name="íṥḻiḍe"/>
              <p:cNvSpPr/>
              <p:nvPr/>
            </p:nvSpPr>
            <p:spPr>
              <a:xfrm>
                <a:off x="7254615" y="3226003"/>
                <a:ext cx="445193" cy="445193"/>
              </a:xfrm>
              <a:custGeom>
                <a:avLst/>
                <a:gdLst/>
                <a:ahLst/>
                <a:cxnLst/>
                <a:rect l="0" t="0" r="0" b="0"/>
                <a:pathLst>
                  <a:path w="445192" h="445192">
                    <a:moveTo>
                      <a:pt x="150253" y="365893"/>
                    </a:moveTo>
                    <a:cubicBezTo>
                      <a:pt x="239291" y="446028"/>
                      <a:pt x="355041" y="454931"/>
                      <a:pt x="408464" y="392604"/>
                    </a:cubicBezTo>
                    <a:cubicBezTo>
                      <a:pt x="461888" y="330278"/>
                      <a:pt x="444080" y="214527"/>
                      <a:pt x="355041" y="134393"/>
                    </a:cubicBezTo>
                    <a:cubicBezTo>
                      <a:pt x="266003" y="54258"/>
                      <a:pt x="150253" y="45354"/>
                      <a:pt x="96829" y="107681"/>
                    </a:cubicBezTo>
                    <a:cubicBezTo>
                      <a:pt x="43406" y="170008"/>
                      <a:pt x="61214" y="285758"/>
                      <a:pt x="150253" y="365893"/>
                    </a:cubicBezTo>
                    <a:close/>
                  </a:path>
                </a:pathLst>
              </a:custGeom>
              <a:solidFill>
                <a:srgbClr val="FFB64A"/>
              </a:solidFill>
              <a:ln w="9525" cap="flat">
                <a:noFill/>
                <a:prstDash val="solid"/>
                <a:miter/>
              </a:ln>
            </p:spPr>
            <p:txBody>
              <a:bodyPr anchor="ctr"/>
              <a:lstStyle/>
              <a:p>
                <a:pPr algn="ctr"/>
              </a:p>
            </p:txBody>
          </p:sp>
        </p:grpSp>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1000" fill="hold"/>
                                        <p:tgtEl>
                                          <p:spTgt spid="1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1" presetClass="entr" presetSubtype="0" fill="hold" grpId="0" nodeType="afterEffect">
                                  <p:stCondLst>
                                    <p:cond delay="0"/>
                                  </p:stCondLst>
                                  <p:iterate type="lt">
                                    <p:tmPct val="8000"/>
                                  </p:iterate>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7"/>
                                        </p:tgtEl>
                                        <p:attrNameLst>
                                          <p:attrName>ppt_y</p:attrName>
                                        </p:attrNameLst>
                                      </p:cBhvr>
                                      <p:tavLst>
                                        <p:tav tm="0">
                                          <p:val>
                                            <p:strVal val="#ppt_y"/>
                                          </p:val>
                                        </p:tav>
                                        <p:tav tm="100000">
                                          <p:val>
                                            <p:strVal val="#ppt_y"/>
                                          </p:val>
                                        </p:tav>
                                      </p:tavLst>
                                    </p:anim>
                                    <p:anim calcmode="lin" valueType="num">
                                      <p:cBhvr>
                                        <p:cTn id="21"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975712" y="237490"/>
            <a:ext cx="4843428" cy="629920"/>
          </a:xfrm>
          <a:prstGeom prst="rect">
            <a:avLst/>
          </a:prstGeom>
          <a:noFill/>
        </p:spPr>
        <p:txBody>
          <a:bodyPr wrap="square" rtlCol="0">
            <a:spAutoFit/>
          </a:bodyPr>
          <a:lstStyle/>
          <a:p>
            <a:pPr latinLnBrk="1"/>
            <a:r>
              <a:rPr lang="zh-CN" altLang="zh-CN" sz="3500" b="1" dirty="0">
                <a:sym typeface="+mn-ea"/>
              </a:rPr>
              <a:t>管道及管件</a:t>
            </a:r>
            <a:endParaRPr lang="zh-CN" altLang="en-US" sz="3500" b="1" dirty="0">
              <a:solidFill>
                <a:schemeClr val="tx2">
                  <a:lumMod val="75000"/>
                </a:schemeClr>
              </a:solidFill>
              <a:cs typeface="+mn-ea"/>
              <a:sym typeface="+mn-lt"/>
            </a:endParaRPr>
          </a:p>
        </p:txBody>
      </p:sp>
      <p:sp>
        <p:nvSpPr>
          <p:cNvPr id="19" name="矩形 18"/>
          <p:cNvSpPr/>
          <p:nvPr/>
        </p:nvSpPr>
        <p:spPr>
          <a:xfrm>
            <a:off x="818832" y="142878"/>
            <a:ext cx="157374" cy="814384"/>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0" name="组合 19"/>
          <p:cNvGrpSpPr/>
          <p:nvPr/>
        </p:nvGrpSpPr>
        <p:grpSpPr>
          <a:xfrm>
            <a:off x="-5080" y="34290"/>
            <a:ext cx="704847" cy="1014730"/>
            <a:chOff x="-4764" y="34287"/>
            <a:chExt cx="704852" cy="1014734"/>
          </a:xfrm>
        </p:grpSpPr>
        <p:sp>
          <p:nvSpPr>
            <p:cNvPr id="22" name="矩形 21"/>
            <p:cNvSpPr/>
            <p:nvPr/>
          </p:nvSpPr>
          <p:spPr>
            <a:xfrm>
              <a:off x="-4764" y="142875"/>
              <a:ext cx="704852" cy="814388"/>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文本框 23"/>
            <p:cNvSpPr txBox="1"/>
            <p:nvPr/>
          </p:nvSpPr>
          <p:spPr>
            <a:xfrm>
              <a:off x="15152" y="34287"/>
              <a:ext cx="332509" cy="1014734"/>
            </a:xfrm>
            <a:prstGeom prst="rect">
              <a:avLst/>
            </a:prstGeom>
            <a:noFill/>
          </p:spPr>
          <p:txBody>
            <a:bodyPr wrap="square" rtlCol="0">
              <a:spAutoFit/>
            </a:bodyPr>
            <a:lstStyle/>
            <a:p>
              <a:r>
                <a:rPr lang="en-US" altLang="zh-CN" sz="6000" dirty="0">
                  <a:solidFill>
                    <a:schemeClr val="bg1"/>
                  </a:solidFill>
                  <a:cs typeface="+mn-ea"/>
                  <a:sym typeface="+mn-lt"/>
                </a:rPr>
                <a:t>4</a:t>
              </a:r>
              <a:endParaRPr lang="en-US" altLang="zh-CN" sz="6000" dirty="0">
                <a:solidFill>
                  <a:schemeClr val="bg1"/>
                </a:solidFill>
                <a:cs typeface="+mn-ea"/>
                <a:sym typeface="+mn-lt"/>
              </a:endParaRPr>
            </a:p>
          </p:txBody>
        </p:sp>
      </p:grpSp>
      <p:grpSp>
        <p:nvGrpSpPr>
          <p:cNvPr id="10" name="组合 9"/>
          <p:cNvGrpSpPr/>
          <p:nvPr/>
        </p:nvGrpSpPr>
        <p:grpSpPr>
          <a:xfrm>
            <a:off x="1184275" y="1819419"/>
            <a:ext cx="9823450" cy="4403556"/>
            <a:chOff x="1184275" y="1840374"/>
            <a:chExt cx="9823450" cy="4403556"/>
          </a:xfrm>
        </p:grpSpPr>
        <p:grpSp>
          <p:nvGrpSpPr>
            <p:cNvPr id="6" name="组合 5"/>
            <p:cNvGrpSpPr/>
            <p:nvPr/>
          </p:nvGrpSpPr>
          <p:grpSpPr>
            <a:xfrm>
              <a:off x="1184275" y="1840374"/>
              <a:ext cx="9823450" cy="4403556"/>
              <a:chOff x="2368550" y="2539903"/>
              <a:chExt cx="6901180" cy="3241040"/>
            </a:xfrm>
          </p:grpSpPr>
          <p:sp>
            <p:nvSpPr>
              <p:cNvPr id="7" name="任意多边形: 形状 6"/>
              <p:cNvSpPr/>
              <p:nvPr/>
            </p:nvSpPr>
            <p:spPr>
              <a:xfrm>
                <a:off x="2368550" y="2539903"/>
                <a:ext cx="6901180" cy="3241040"/>
              </a:xfrm>
              <a:custGeom>
                <a:avLst/>
                <a:gdLst>
                  <a:gd name="connsiteX0" fmla="*/ 0 w 6901180"/>
                  <a:gd name="connsiteY0" fmla="*/ 324104 h 3241040"/>
                  <a:gd name="connsiteX1" fmla="*/ 324104 w 6901180"/>
                  <a:gd name="connsiteY1" fmla="*/ 0 h 3241040"/>
                  <a:gd name="connsiteX2" fmla="*/ 6577076 w 6901180"/>
                  <a:gd name="connsiteY2" fmla="*/ 0 h 3241040"/>
                  <a:gd name="connsiteX3" fmla="*/ 6901180 w 6901180"/>
                  <a:gd name="connsiteY3" fmla="*/ 324104 h 3241040"/>
                  <a:gd name="connsiteX4" fmla="*/ 6901180 w 6901180"/>
                  <a:gd name="connsiteY4" fmla="*/ 2916936 h 3241040"/>
                  <a:gd name="connsiteX5" fmla="*/ 6577076 w 6901180"/>
                  <a:gd name="connsiteY5" fmla="*/ 3241040 h 3241040"/>
                  <a:gd name="connsiteX6" fmla="*/ 324104 w 6901180"/>
                  <a:gd name="connsiteY6" fmla="*/ 3241040 h 3241040"/>
                  <a:gd name="connsiteX7" fmla="*/ 0 w 6901180"/>
                  <a:gd name="connsiteY7" fmla="*/ 2916936 h 3241040"/>
                  <a:gd name="connsiteX8" fmla="*/ 0 w 6901180"/>
                  <a:gd name="connsiteY8" fmla="*/ 324104 h 324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1180" h="3241040">
                    <a:moveTo>
                      <a:pt x="0" y="324104"/>
                    </a:moveTo>
                    <a:cubicBezTo>
                      <a:pt x="0" y="145106"/>
                      <a:pt x="145106" y="0"/>
                      <a:pt x="324104" y="0"/>
                    </a:cubicBezTo>
                    <a:lnTo>
                      <a:pt x="6577076" y="0"/>
                    </a:lnTo>
                    <a:cubicBezTo>
                      <a:pt x="6756074" y="0"/>
                      <a:pt x="6901180" y="145106"/>
                      <a:pt x="6901180" y="324104"/>
                    </a:cubicBezTo>
                    <a:lnTo>
                      <a:pt x="6901180" y="2916936"/>
                    </a:lnTo>
                    <a:cubicBezTo>
                      <a:pt x="6901180" y="3095934"/>
                      <a:pt x="6756074" y="3241040"/>
                      <a:pt x="6577076" y="3241040"/>
                    </a:cubicBezTo>
                    <a:lnTo>
                      <a:pt x="324104" y="3241040"/>
                    </a:lnTo>
                    <a:cubicBezTo>
                      <a:pt x="145106" y="3241040"/>
                      <a:pt x="0" y="3095934"/>
                      <a:pt x="0" y="2916936"/>
                    </a:cubicBezTo>
                    <a:lnTo>
                      <a:pt x="0" y="324104"/>
                    </a:lnTo>
                    <a:close/>
                  </a:path>
                </a:pathLst>
              </a:custGeom>
              <a:solidFill>
                <a:srgbClr val="333F50"/>
              </a:solidFill>
            </p:spPr>
            <p:style>
              <a:lnRef idx="2">
                <a:schemeClr val="lt1">
                  <a:hueOff val="0"/>
                  <a:satOff val="0"/>
                  <a:lumOff val="0"/>
                  <a:alphaOff val="0"/>
                </a:schemeClr>
              </a:lnRef>
              <a:fillRef idx="1">
                <a:schemeClr val="accent5">
                  <a:shade val="50000"/>
                  <a:hueOff val="0"/>
                  <a:satOff val="0"/>
                  <a:lumOff val="0"/>
                  <a:alphaOff val="0"/>
                </a:schemeClr>
              </a:fillRef>
              <a:effectRef idx="0">
                <a:schemeClr val="accent5">
                  <a:shade val="50000"/>
                  <a:hueOff val="0"/>
                  <a:satOff val="0"/>
                  <a:lumOff val="0"/>
                  <a:alphaOff val="0"/>
                </a:schemeClr>
              </a:effectRef>
              <a:fontRef idx="minor">
                <a:schemeClr val="lt1"/>
              </a:fontRef>
            </p:style>
            <p:txBody>
              <a:bodyPr spcFirstLastPara="0" vert="horz" wrap="square" lIns="85344" tIns="1381760" rIns="85344" bIns="733552" numCol="1" spcCol="1270" anchor="ctr" anchorCtr="0">
                <a:noAutofit/>
              </a:bodyPr>
              <a:lstStyle/>
              <a:p>
                <a:pPr lvl="2" latinLnBrk="1"/>
                <a:r>
                  <a:rPr lang="en-US" altLang="zh-CN" sz="1500" dirty="0">
                    <a:sym typeface="+mn-ea"/>
                  </a:rPr>
                  <a:t>21) </a:t>
                </a:r>
                <a:r>
                  <a:rPr lang="zh-CN" altLang="zh-CN" sz="1500" dirty="0">
                    <a:sym typeface="+mn-ea"/>
                  </a:rPr>
                  <a:t>电动阀停电、气动阀停气</a:t>
                </a:r>
                <a:endParaRPr lang="zh-CN" altLang="zh-CN" sz="1500" dirty="0"/>
              </a:p>
              <a:p>
                <a:pPr lvl="2" latinLnBrk="1"/>
                <a:r>
                  <a:rPr lang="en-US" altLang="zh-CN" sz="1500" dirty="0">
                    <a:sym typeface="+mn-ea"/>
                  </a:rPr>
                  <a:t>22) </a:t>
                </a:r>
                <a:r>
                  <a:rPr lang="zh-CN" altLang="zh-CN" sz="1500" dirty="0">
                    <a:sym typeface="+mn-ea"/>
                  </a:rPr>
                  <a:t>使用氢气等压力管道没有定期维护保养或带病运行</a:t>
                </a:r>
                <a:endParaRPr lang="zh-CN" altLang="zh-CN" sz="1500" dirty="0"/>
              </a:p>
              <a:p>
                <a:pPr lvl="2" latinLnBrk="1"/>
                <a:r>
                  <a:rPr lang="en-US" altLang="zh-CN" sz="1500" dirty="0">
                    <a:sym typeface="+mn-ea"/>
                  </a:rPr>
                  <a:t>23) </a:t>
                </a:r>
                <a:r>
                  <a:rPr lang="zh-CN" altLang="zh-CN" sz="1500" dirty="0">
                    <a:sym typeface="+mn-ea"/>
                  </a:rPr>
                  <a:t>使用压力管道时，操作人员未经培训或无证上岗</a:t>
                </a:r>
                <a:endParaRPr lang="zh-CN" altLang="zh-CN" sz="1500" dirty="0"/>
              </a:p>
              <a:p>
                <a:pPr lvl="2" latinLnBrk="1"/>
                <a:r>
                  <a:rPr lang="en-US" altLang="zh-CN" sz="1500" dirty="0">
                    <a:sym typeface="+mn-ea"/>
                  </a:rPr>
                  <a:t>24) </a:t>
                </a:r>
                <a:r>
                  <a:rPr lang="zh-CN" altLang="zh-CN" sz="1500" dirty="0">
                    <a:sym typeface="+mn-ea"/>
                  </a:rPr>
                  <a:t>维护人员没有资质修理、改造压力管道</a:t>
                </a:r>
                <a:endParaRPr lang="zh-CN" altLang="zh-CN" sz="1500" dirty="0"/>
              </a:p>
              <a:p>
                <a:pPr lvl="2" latinLnBrk="1"/>
                <a:r>
                  <a:rPr lang="en-US" altLang="zh-CN" sz="1500" dirty="0">
                    <a:sym typeface="+mn-ea"/>
                  </a:rPr>
                  <a:t>25) </a:t>
                </a:r>
                <a:r>
                  <a:rPr lang="zh-CN" altLang="zh-CN" sz="1500" dirty="0">
                    <a:sym typeface="+mn-ea"/>
                  </a:rPr>
                  <a:t>压力管道焊接质量低劣，有咬边、气孔、夹渣、未焊透等焊接缺陷</a:t>
                </a:r>
                <a:endParaRPr lang="zh-CN" altLang="zh-CN" sz="1500" dirty="0"/>
              </a:p>
              <a:p>
                <a:pPr lvl="2" latinLnBrk="1"/>
                <a:r>
                  <a:rPr lang="en-US" altLang="zh-CN" sz="1500" dirty="0">
                    <a:sym typeface="+mn-ea"/>
                  </a:rPr>
                  <a:t>26) </a:t>
                </a:r>
                <a:r>
                  <a:rPr lang="zh-CN" altLang="zh-CN" sz="1500" dirty="0">
                    <a:sym typeface="+mn-ea"/>
                  </a:rPr>
                  <a:t>压力管道未按照规定设安全附件或安全附件超期未校验</a:t>
                </a:r>
                <a:endParaRPr lang="zh-CN" altLang="zh-CN" sz="1500" dirty="0"/>
              </a:p>
              <a:p>
                <a:pPr lvl="2" latinLnBrk="1"/>
                <a:r>
                  <a:rPr lang="en-US" altLang="zh-CN" sz="1500" dirty="0">
                    <a:sym typeface="+mn-ea"/>
                  </a:rPr>
                  <a:t>27) </a:t>
                </a:r>
                <a:r>
                  <a:rPr lang="zh-CN" altLang="zh-CN" sz="1500" dirty="0">
                    <a:sym typeface="+mn-ea"/>
                  </a:rPr>
                  <a:t>压力管道未建立档案、操作规程</a:t>
                </a:r>
                <a:endParaRPr lang="zh-CN" altLang="zh-CN" sz="1500" dirty="0"/>
              </a:p>
              <a:p>
                <a:pPr lvl="2" latinLnBrk="1"/>
                <a:r>
                  <a:rPr lang="en-US" altLang="zh-CN" sz="1500" dirty="0">
                    <a:sym typeface="+mn-ea"/>
                  </a:rPr>
                  <a:t>28) </a:t>
                </a:r>
                <a:r>
                  <a:rPr lang="zh-CN" altLang="zh-CN" sz="1500" dirty="0">
                    <a:sym typeface="+mn-ea"/>
                  </a:rPr>
                  <a:t>搪玻璃管道受钢管等撞击</a:t>
                </a:r>
                <a:endParaRPr lang="zh-CN" altLang="zh-CN" sz="1500" dirty="0"/>
              </a:p>
              <a:p>
                <a:pPr lvl="2" latinLnBrk="1"/>
                <a:r>
                  <a:rPr lang="en-US" altLang="zh-CN" sz="1500" dirty="0">
                    <a:sym typeface="+mn-ea"/>
                  </a:rPr>
                  <a:t>29) </a:t>
                </a:r>
                <a:r>
                  <a:rPr lang="zh-CN" altLang="zh-CN" sz="1500" dirty="0">
                    <a:sym typeface="+mn-ea"/>
                  </a:rPr>
                  <a:t>生产工艺介质改变后仍使用现有管线阀门未考虑材料适应性</a:t>
                </a:r>
                <a:endParaRPr lang="zh-CN" altLang="zh-CN" sz="1500" dirty="0"/>
              </a:p>
              <a:p>
                <a:pPr lvl="2" latinLnBrk="1"/>
                <a:r>
                  <a:rPr lang="en-US" altLang="zh-CN" sz="1500" dirty="0">
                    <a:sym typeface="+mn-ea"/>
                  </a:rPr>
                  <a:t>30) </a:t>
                </a:r>
                <a:r>
                  <a:rPr lang="zh-CN" altLang="zh-CN" sz="1500" dirty="0">
                    <a:sym typeface="+mn-ea"/>
                  </a:rPr>
                  <a:t>氮气管与空气管串接</a:t>
                </a:r>
                <a:endParaRPr lang="zh-CN" altLang="zh-CN" sz="1500" dirty="0"/>
              </a:p>
              <a:p>
                <a:pPr lvl="2" latinLnBrk="1"/>
                <a:r>
                  <a:rPr lang="en-US" altLang="zh-CN" sz="1500" dirty="0">
                    <a:sym typeface="+mn-ea"/>
                  </a:rPr>
                  <a:t>31) </a:t>
                </a:r>
                <a:r>
                  <a:rPr lang="zh-CN" altLang="zh-CN" sz="1500" dirty="0">
                    <a:sym typeface="+mn-ea"/>
                  </a:rPr>
                  <a:t>盐水管与冷却水管串接</a:t>
                </a:r>
                <a:endParaRPr lang="zh-CN" altLang="en-US" sz="1500" dirty="0"/>
              </a:p>
            </p:txBody>
          </p:sp>
          <p:sp>
            <p:nvSpPr>
              <p:cNvPr id="9" name="箭头: 左右 8"/>
              <p:cNvSpPr/>
              <p:nvPr/>
            </p:nvSpPr>
            <p:spPr>
              <a:xfrm>
                <a:off x="2644597" y="5244905"/>
                <a:ext cx="6349085" cy="486156"/>
              </a:xfrm>
              <a:prstGeom prst="leftRightArrow">
                <a:avLst/>
              </a:prstGeom>
            </p:spPr>
            <p:style>
              <a:lnRef idx="2">
                <a:schemeClr val="lt1">
                  <a:hueOff val="0"/>
                  <a:satOff val="0"/>
                  <a:lumOff val="0"/>
                  <a:alphaOff val="0"/>
                </a:schemeClr>
              </a:lnRef>
              <a:fillRef idx="1">
                <a:schemeClr val="accent5">
                  <a:tint val="55000"/>
                  <a:hueOff val="0"/>
                  <a:satOff val="0"/>
                  <a:lumOff val="0"/>
                  <a:alphaOff val="0"/>
                </a:schemeClr>
              </a:fillRef>
              <a:effectRef idx="0">
                <a:schemeClr val="accent5">
                  <a:tint val="55000"/>
                  <a:hueOff val="0"/>
                  <a:satOff val="0"/>
                  <a:lumOff val="0"/>
                  <a:alphaOff val="0"/>
                </a:schemeClr>
              </a:effectRef>
              <a:fontRef idx="minor">
                <a:schemeClr val="dk1">
                  <a:hueOff val="0"/>
                  <a:satOff val="0"/>
                  <a:lumOff val="0"/>
                  <a:alphaOff val="0"/>
                </a:schemeClr>
              </a:fontRef>
            </p:style>
          </p:sp>
        </p:grpSp>
        <p:grpSp>
          <p:nvGrpSpPr>
            <p:cNvPr id="18" name="95fcf159-6ae6-4c85-94af-3c57819d0d89"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5308972" y="1844936"/>
              <a:ext cx="1584213" cy="1224540"/>
              <a:chOff x="2950274" y="-17984"/>
              <a:chExt cx="6266224" cy="4843568"/>
            </a:xfrm>
          </p:grpSpPr>
          <p:sp>
            <p:nvSpPr>
              <p:cNvPr id="21" name="îṡlíḑe"/>
              <p:cNvSpPr/>
              <p:nvPr/>
            </p:nvSpPr>
            <p:spPr>
              <a:xfrm>
                <a:off x="2950274" y="2866735"/>
                <a:ext cx="1424617" cy="1958849"/>
              </a:xfrm>
              <a:custGeom>
                <a:avLst/>
                <a:gdLst/>
                <a:ahLst/>
                <a:cxnLst/>
                <a:rect l="0" t="0" r="0" b="0"/>
                <a:pathLst>
                  <a:path w="1424616" h="1958848">
                    <a:moveTo>
                      <a:pt x="96276" y="1259896"/>
                    </a:moveTo>
                    <a:cubicBezTo>
                      <a:pt x="-19474" y="903742"/>
                      <a:pt x="212026" y="485260"/>
                      <a:pt x="675027" y="66779"/>
                    </a:cubicBezTo>
                    <a:cubicBezTo>
                      <a:pt x="675027" y="333895"/>
                      <a:pt x="719546" y="601010"/>
                      <a:pt x="808584" y="868126"/>
                    </a:cubicBezTo>
                    <a:cubicBezTo>
                      <a:pt x="933238" y="1268800"/>
                      <a:pt x="1155835" y="1624954"/>
                      <a:pt x="1422951" y="1909877"/>
                    </a:cubicBezTo>
                    <a:cubicBezTo>
                      <a:pt x="719546" y="1865358"/>
                      <a:pt x="220930" y="1642762"/>
                      <a:pt x="96276" y="1259896"/>
                    </a:cubicBezTo>
                    <a:close/>
                  </a:path>
                </a:pathLst>
              </a:custGeom>
              <a:solidFill>
                <a:srgbClr val="FF991F"/>
              </a:solidFill>
              <a:ln w="9525" cap="flat">
                <a:noFill/>
                <a:prstDash val="solid"/>
                <a:miter/>
              </a:ln>
            </p:spPr>
            <p:txBody>
              <a:bodyPr anchor="ctr"/>
              <a:lstStyle/>
              <a:p>
                <a:pPr algn="ctr"/>
              </a:p>
            </p:txBody>
          </p:sp>
          <p:sp>
            <p:nvSpPr>
              <p:cNvPr id="25" name="ïṩḻíḍè"/>
              <p:cNvSpPr/>
              <p:nvPr/>
            </p:nvSpPr>
            <p:spPr>
              <a:xfrm>
                <a:off x="3518030" y="-17984"/>
                <a:ext cx="5698468" cy="4808083"/>
              </a:xfrm>
              <a:custGeom>
                <a:avLst/>
                <a:gdLst/>
                <a:ahLst/>
                <a:cxnLst/>
                <a:rect l="0" t="0" r="0" b="0"/>
                <a:pathLst>
                  <a:path w="5698467" h="4808082">
                    <a:moveTo>
                      <a:pt x="67083" y="2902408"/>
                    </a:moveTo>
                    <a:cubicBezTo>
                      <a:pt x="49275" y="1709291"/>
                      <a:pt x="815007" y="587405"/>
                      <a:pt x="2025931" y="204539"/>
                    </a:cubicBezTo>
                    <a:cubicBezTo>
                      <a:pt x="3236856" y="-187231"/>
                      <a:pt x="4510107" y="284673"/>
                      <a:pt x="5195704" y="1264098"/>
                    </a:cubicBezTo>
                    <a:cubicBezTo>
                      <a:pt x="5347069" y="1486694"/>
                      <a:pt x="5471724" y="1727098"/>
                      <a:pt x="5560762" y="1994214"/>
                    </a:cubicBezTo>
                    <a:cubicBezTo>
                      <a:pt x="5685416" y="2394888"/>
                      <a:pt x="5721032" y="2804465"/>
                      <a:pt x="5667608" y="3205139"/>
                    </a:cubicBezTo>
                    <a:cubicBezTo>
                      <a:pt x="5124473" y="3650331"/>
                      <a:pt x="4314222" y="4077717"/>
                      <a:pt x="3370414" y="4380448"/>
                    </a:cubicBezTo>
                    <a:cubicBezTo>
                      <a:pt x="2426605" y="4683179"/>
                      <a:pt x="1518412" y="4807833"/>
                      <a:pt x="815007" y="4754410"/>
                    </a:cubicBezTo>
                    <a:cubicBezTo>
                      <a:pt x="538987" y="4460583"/>
                      <a:pt x="325295" y="4113332"/>
                      <a:pt x="200641" y="3712659"/>
                    </a:cubicBezTo>
                    <a:cubicBezTo>
                      <a:pt x="120506" y="3445543"/>
                      <a:pt x="75987" y="3169523"/>
                      <a:pt x="67083" y="2902408"/>
                    </a:cubicBezTo>
                    <a:close/>
                  </a:path>
                </a:pathLst>
              </a:custGeom>
              <a:solidFill>
                <a:srgbClr val="FF991F"/>
              </a:solidFill>
              <a:ln w="9525" cap="flat">
                <a:noFill/>
                <a:prstDash val="solid"/>
                <a:miter/>
              </a:ln>
            </p:spPr>
            <p:txBody>
              <a:bodyPr anchor="ctr"/>
              <a:lstStyle/>
              <a:p>
                <a:pPr algn="ctr"/>
              </a:p>
            </p:txBody>
          </p:sp>
          <p:sp>
            <p:nvSpPr>
              <p:cNvPr id="27" name="ï$1íḋè"/>
              <p:cNvSpPr/>
              <p:nvPr/>
            </p:nvSpPr>
            <p:spPr>
              <a:xfrm>
                <a:off x="3305846" y="2835452"/>
                <a:ext cx="4362889" cy="1869810"/>
              </a:xfrm>
              <a:custGeom>
                <a:avLst/>
                <a:gdLst/>
                <a:ahLst/>
                <a:cxnLst/>
                <a:rect l="0" t="0" r="0" b="0"/>
                <a:pathLst>
                  <a:path w="4362889" h="1869810">
                    <a:moveTo>
                      <a:pt x="654186" y="66779"/>
                    </a:moveTo>
                    <a:cubicBezTo>
                      <a:pt x="467205" y="360607"/>
                      <a:pt x="404878" y="645530"/>
                      <a:pt x="485013" y="903742"/>
                    </a:cubicBezTo>
                    <a:cubicBezTo>
                      <a:pt x="752129" y="1731800"/>
                      <a:pt x="2470573" y="1927685"/>
                      <a:pt x="4322575" y="1340031"/>
                    </a:cubicBezTo>
                    <a:cubicBezTo>
                      <a:pt x="4180113" y="1393454"/>
                      <a:pt x="4037651" y="1446877"/>
                      <a:pt x="3895190" y="1491396"/>
                    </a:cubicBezTo>
                    <a:cubicBezTo>
                      <a:pt x="2034284" y="2087955"/>
                      <a:pt x="333647" y="1972205"/>
                      <a:pt x="93243" y="1224280"/>
                    </a:cubicBezTo>
                    <a:cubicBezTo>
                      <a:pt x="-13603" y="885934"/>
                      <a:pt x="208993" y="467453"/>
                      <a:pt x="654186" y="66779"/>
                    </a:cubicBezTo>
                    <a:close/>
                  </a:path>
                </a:pathLst>
              </a:custGeom>
              <a:solidFill>
                <a:srgbClr val="FFB64A"/>
              </a:solidFill>
              <a:ln w="9525" cap="flat">
                <a:noFill/>
                <a:prstDash val="solid"/>
                <a:miter/>
              </a:ln>
            </p:spPr>
            <p:txBody>
              <a:bodyPr anchor="ctr"/>
              <a:lstStyle/>
              <a:p>
                <a:pPr algn="ctr"/>
              </a:p>
            </p:txBody>
          </p:sp>
          <p:sp>
            <p:nvSpPr>
              <p:cNvPr id="28" name="iS1îḋe"/>
              <p:cNvSpPr/>
              <p:nvPr/>
            </p:nvSpPr>
            <p:spPr>
              <a:xfrm>
                <a:off x="4577893" y="1610163"/>
                <a:ext cx="3739619" cy="1068463"/>
              </a:xfrm>
              <a:custGeom>
                <a:avLst/>
                <a:gdLst/>
                <a:ahLst/>
                <a:cxnLst/>
                <a:rect l="0" t="0" r="0" b="0"/>
                <a:pathLst>
                  <a:path w="3739619" h="1068462">
                    <a:moveTo>
                      <a:pt x="1892069" y="414653"/>
                    </a:moveTo>
                    <a:cubicBezTo>
                      <a:pt x="1144145" y="432461"/>
                      <a:pt x="485260" y="663961"/>
                      <a:pt x="66779" y="1020116"/>
                    </a:cubicBezTo>
                    <a:cubicBezTo>
                      <a:pt x="342798" y="476980"/>
                      <a:pt x="1046203" y="85211"/>
                      <a:pt x="1883165" y="67403"/>
                    </a:cubicBezTo>
                    <a:cubicBezTo>
                      <a:pt x="2711224" y="49595"/>
                      <a:pt x="3432436" y="414653"/>
                      <a:pt x="3735168" y="939981"/>
                    </a:cubicBezTo>
                    <a:cubicBezTo>
                      <a:pt x="3298879" y="610538"/>
                      <a:pt x="2631089" y="396846"/>
                      <a:pt x="1892069" y="414653"/>
                    </a:cubicBezTo>
                    <a:close/>
                  </a:path>
                </a:pathLst>
              </a:custGeom>
              <a:solidFill>
                <a:srgbClr val="FFB64A"/>
              </a:solidFill>
              <a:ln w="9525" cap="flat">
                <a:noFill/>
                <a:prstDash val="solid"/>
                <a:miter/>
              </a:ln>
            </p:spPr>
            <p:txBody>
              <a:bodyPr anchor="ctr"/>
              <a:lstStyle/>
              <a:p>
                <a:pPr algn="ctr"/>
              </a:p>
            </p:txBody>
          </p:sp>
          <p:sp>
            <p:nvSpPr>
              <p:cNvPr id="29" name="îṣ1ïdé"/>
              <p:cNvSpPr/>
              <p:nvPr/>
            </p:nvSpPr>
            <p:spPr>
              <a:xfrm>
                <a:off x="3981335" y="1076550"/>
                <a:ext cx="3472504" cy="1691733"/>
              </a:xfrm>
              <a:custGeom>
                <a:avLst/>
                <a:gdLst/>
                <a:ahLst/>
                <a:cxnLst/>
                <a:rect l="0" t="0" r="0" b="0"/>
                <a:pathLst>
                  <a:path w="3472503" h="1691732">
                    <a:moveTo>
                      <a:pt x="1580434" y="529786"/>
                    </a:moveTo>
                    <a:cubicBezTo>
                      <a:pt x="894837" y="752382"/>
                      <a:pt x="351702" y="1161960"/>
                      <a:pt x="66779" y="1624961"/>
                    </a:cubicBezTo>
                    <a:cubicBezTo>
                      <a:pt x="164721" y="1010594"/>
                      <a:pt x="698953" y="422940"/>
                      <a:pt x="1464684" y="182536"/>
                    </a:cubicBezTo>
                    <a:cubicBezTo>
                      <a:pt x="2230416" y="-66772"/>
                      <a:pt x="3005051" y="102401"/>
                      <a:pt x="3441340" y="538690"/>
                    </a:cubicBezTo>
                    <a:cubicBezTo>
                      <a:pt x="2942724" y="324997"/>
                      <a:pt x="2266031" y="307190"/>
                      <a:pt x="1580434" y="529786"/>
                    </a:cubicBezTo>
                    <a:close/>
                  </a:path>
                </a:pathLst>
              </a:custGeom>
              <a:solidFill>
                <a:srgbClr val="FFB64A"/>
              </a:solidFill>
              <a:ln w="9525" cap="flat">
                <a:noFill/>
                <a:prstDash val="solid"/>
                <a:miter/>
              </a:ln>
            </p:spPr>
            <p:txBody>
              <a:bodyPr anchor="ctr"/>
              <a:lstStyle/>
              <a:p>
                <a:pPr algn="ctr"/>
              </a:p>
            </p:txBody>
          </p:sp>
          <p:sp>
            <p:nvSpPr>
              <p:cNvPr id="30" name="ïṧ1iḑe"/>
              <p:cNvSpPr/>
              <p:nvPr/>
            </p:nvSpPr>
            <p:spPr>
              <a:xfrm>
                <a:off x="6338788" y="2428253"/>
                <a:ext cx="979424" cy="890386"/>
              </a:xfrm>
              <a:custGeom>
                <a:avLst/>
                <a:gdLst/>
                <a:ahLst/>
                <a:cxnLst/>
                <a:rect l="0" t="0" r="0" b="0"/>
                <a:pathLst>
                  <a:path w="979424" h="890385">
                    <a:moveTo>
                      <a:pt x="371579" y="771873"/>
                    </a:moveTo>
                    <a:cubicBezTo>
                      <a:pt x="611983" y="887623"/>
                      <a:pt x="879099" y="843104"/>
                      <a:pt x="968137" y="665027"/>
                    </a:cubicBezTo>
                    <a:cubicBezTo>
                      <a:pt x="1057176" y="486949"/>
                      <a:pt x="932522" y="246545"/>
                      <a:pt x="692118" y="130795"/>
                    </a:cubicBezTo>
                    <a:cubicBezTo>
                      <a:pt x="451714" y="15045"/>
                      <a:pt x="184598" y="59564"/>
                      <a:pt x="95559" y="237642"/>
                    </a:cubicBezTo>
                    <a:cubicBezTo>
                      <a:pt x="6521" y="406815"/>
                      <a:pt x="131175" y="647219"/>
                      <a:pt x="371579" y="771873"/>
                    </a:cubicBezTo>
                    <a:close/>
                  </a:path>
                </a:pathLst>
              </a:custGeom>
              <a:solidFill>
                <a:srgbClr val="FFB64A"/>
              </a:solidFill>
              <a:ln w="9525" cap="flat">
                <a:noFill/>
                <a:prstDash val="solid"/>
                <a:miter/>
              </a:ln>
            </p:spPr>
            <p:txBody>
              <a:bodyPr anchor="ctr"/>
              <a:lstStyle/>
              <a:p>
                <a:pPr algn="ctr"/>
              </a:p>
            </p:txBody>
          </p:sp>
          <p:sp>
            <p:nvSpPr>
              <p:cNvPr id="31" name="íṥḻiḍe"/>
              <p:cNvSpPr/>
              <p:nvPr/>
            </p:nvSpPr>
            <p:spPr>
              <a:xfrm>
                <a:off x="7254615" y="3226003"/>
                <a:ext cx="445193" cy="445193"/>
              </a:xfrm>
              <a:custGeom>
                <a:avLst/>
                <a:gdLst/>
                <a:ahLst/>
                <a:cxnLst/>
                <a:rect l="0" t="0" r="0" b="0"/>
                <a:pathLst>
                  <a:path w="445192" h="445192">
                    <a:moveTo>
                      <a:pt x="150253" y="365893"/>
                    </a:moveTo>
                    <a:cubicBezTo>
                      <a:pt x="239291" y="446028"/>
                      <a:pt x="355041" y="454931"/>
                      <a:pt x="408464" y="392604"/>
                    </a:cubicBezTo>
                    <a:cubicBezTo>
                      <a:pt x="461888" y="330278"/>
                      <a:pt x="444080" y="214527"/>
                      <a:pt x="355041" y="134393"/>
                    </a:cubicBezTo>
                    <a:cubicBezTo>
                      <a:pt x="266003" y="54258"/>
                      <a:pt x="150253" y="45354"/>
                      <a:pt x="96829" y="107681"/>
                    </a:cubicBezTo>
                    <a:cubicBezTo>
                      <a:pt x="43406" y="170008"/>
                      <a:pt x="61214" y="285758"/>
                      <a:pt x="150253" y="365893"/>
                    </a:cubicBezTo>
                    <a:close/>
                  </a:path>
                </a:pathLst>
              </a:custGeom>
              <a:solidFill>
                <a:srgbClr val="FFB64A"/>
              </a:solidFill>
              <a:ln w="9525" cap="flat">
                <a:noFill/>
                <a:prstDash val="solid"/>
                <a:miter/>
              </a:ln>
            </p:spPr>
            <p:txBody>
              <a:bodyPr anchor="ctr"/>
              <a:lstStyle/>
              <a:p>
                <a:pPr algn="ctr"/>
              </a:p>
            </p:txBody>
          </p:sp>
        </p:grpSp>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1000" fill="hold"/>
                                        <p:tgtEl>
                                          <p:spTgt spid="1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1" presetClass="entr" presetSubtype="0" fill="hold" grpId="0" nodeType="afterEffect">
                                  <p:stCondLst>
                                    <p:cond delay="0"/>
                                  </p:stCondLst>
                                  <p:iterate type="lt">
                                    <p:tmPct val="8000"/>
                                  </p:iterate>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7"/>
                                        </p:tgtEl>
                                        <p:attrNameLst>
                                          <p:attrName>ppt_y</p:attrName>
                                        </p:attrNameLst>
                                      </p:cBhvr>
                                      <p:tavLst>
                                        <p:tav tm="0">
                                          <p:val>
                                            <p:strVal val="#ppt_y"/>
                                          </p:val>
                                        </p:tav>
                                        <p:tav tm="100000">
                                          <p:val>
                                            <p:strVal val="#ppt_y"/>
                                          </p:val>
                                        </p:tav>
                                      </p:tavLst>
                                    </p:anim>
                                    <p:anim calcmode="lin" valueType="num">
                                      <p:cBhvr>
                                        <p:cTn id="21"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976206" y="234599"/>
            <a:ext cx="4843428" cy="629920"/>
          </a:xfrm>
          <a:prstGeom prst="rect">
            <a:avLst/>
          </a:prstGeom>
          <a:noFill/>
        </p:spPr>
        <p:txBody>
          <a:bodyPr wrap="square" rtlCol="0">
            <a:spAutoFit/>
          </a:bodyPr>
          <a:lstStyle/>
          <a:p>
            <a:r>
              <a:rPr lang="zh-CN" altLang="zh-CN" sz="3500" b="1" dirty="0">
                <a:sym typeface="+mn-ea"/>
              </a:rPr>
              <a:t>输送泵、真空泵</a:t>
            </a:r>
            <a:endParaRPr lang="zh-CN" altLang="zh-CN" sz="3500" b="1" dirty="0">
              <a:solidFill>
                <a:schemeClr val="tx2">
                  <a:lumMod val="75000"/>
                </a:schemeClr>
              </a:solidFill>
              <a:cs typeface="+mn-ea"/>
              <a:sym typeface="+mn-ea"/>
            </a:endParaRPr>
          </a:p>
        </p:txBody>
      </p:sp>
      <p:sp>
        <p:nvSpPr>
          <p:cNvPr id="29" name="矩形 28"/>
          <p:cNvSpPr/>
          <p:nvPr/>
        </p:nvSpPr>
        <p:spPr>
          <a:xfrm>
            <a:off x="818832" y="142878"/>
            <a:ext cx="157374" cy="814384"/>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0" name="组合 29"/>
          <p:cNvGrpSpPr/>
          <p:nvPr/>
        </p:nvGrpSpPr>
        <p:grpSpPr>
          <a:xfrm>
            <a:off x="-5080" y="42238"/>
            <a:ext cx="704847" cy="1014730"/>
            <a:chOff x="-4764" y="42235"/>
            <a:chExt cx="704852" cy="1014734"/>
          </a:xfrm>
        </p:grpSpPr>
        <p:sp>
          <p:nvSpPr>
            <p:cNvPr id="31" name="矩形 30"/>
            <p:cNvSpPr/>
            <p:nvPr/>
          </p:nvSpPr>
          <p:spPr>
            <a:xfrm>
              <a:off x="-4764" y="142875"/>
              <a:ext cx="704852" cy="814388"/>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文本框 32"/>
            <p:cNvSpPr txBox="1"/>
            <p:nvPr/>
          </p:nvSpPr>
          <p:spPr>
            <a:xfrm>
              <a:off x="-4764" y="42235"/>
              <a:ext cx="396926" cy="1014734"/>
            </a:xfrm>
            <a:prstGeom prst="rect">
              <a:avLst/>
            </a:prstGeom>
            <a:noFill/>
          </p:spPr>
          <p:txBody>
            <a:bodyPr wrap="square" rtlCol="0">
              <a:spAutoFit/>
            </a:bodyPr>
            <a:lstStyle/>
            <a:p>
              <a:r>
                <a:rPr lang="en-US" altLang="zh-CN" sz="6000" dirty="0">
                  <a:solidFill>
                    <a:schemeClr val="bg1"/>
                  </a:solidFill>
                  <a:cs typeface="+mn-ea"/>
                  <a:sym typeface="+mn-lt"/>
                </a:rPr>
                <a:t>5</a:t>
              </a:r>
              <a:endParaRPr lang="en-US" altLang="zh-CN" sz="6000" dirty="0">
                <a:solidFill>
                  <a:schemeClr val="bg1"/>
                </a:solidFill>
                <a:cs typeface="+mn-ea"/>
                <a:sym typeface="+mn-lt"/>
              </a:endParaRPr>
            </a:p>
          </p:txBody>
        </p:sp>
      </p:grpSp>
      <p:cxnSp>
        <p:nvCxnSpPr>
          <p:cNvPr id="5" name="直接连接符 4"/>
          <p:cNvCxnSpPr/>
          <p:nvPr/>
        </p:nvCxnSpPr>
        <p:spPr>
          <a:xfrm flipH="1">
            <a:off x="7497445" y="1580515"/>
            <a:ext cx="11430" cy="4296410"/>
          </a:xfrm>
          <a:prstGeom prst="line">
            <a:avLst/>
          </a:prstGeom>
          <a:ln>
            <a:solidFill>
              <a:schemeClr val="tx2">
                <a:lumMod val="75000"/>
              </a:schemeClr>
            </a:solidFill>
          </a:ln>
        </p:spPr>
        <p:style>
          <a:lnRef idx="3">
            <a:schemeClr val="dk1"/>
          </a:lnRef>
          <a:fillRef idx="0">
            <a:schemeClr val="dk1"/>
          </a:fillRef>
          <a:effectRef idx="2">
            <a:schemeClr val="dk1"/>
          </a:effectRef>
          <a:fontRef idx="minor">
            <a:schemeClr val="tx1"/>
          </a:fontRef>
        </p:style>
      </p:cxnSp>
      <p:grpSp>
        <p:nvGrpSpPr>
          <p:cNvPr id="10" name="2998a680-205a-4087-80ff-c18a91c22d08"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8151367" y="2035651"/>
            <a:ext cx="3173417" cy="3650734"/>
            <a:chOff x="4084638" y="1370013"/>
            <a:chExt cx="4052888" cy="4662487"/>
          </a:xfrm>
        </p:grpSpPr>
        <p:sp>
          <p:nvSpPr>
            <p:cNvPr id="11" name="ïṡļiḋé"/>
            <p:cNvSpPr/>
            <p:nvPr/>
          </p:nvSpPr>
          <p:spPr bwMode="auto">
            <a:xfrm>
              <a:off x="5286375" y="2657475"/>
              <a:ext cx="654050" cy="1228725"/>
            </a:xfrm>
            <a:custGeom>
              <a:avLst/>
              <a:gdLst>
                <a:gd name="T0" fmla="*/ 0 w 44"/>
                <a:gd name="T1" fmla="*/ 4 h 83"/>
                <a:gd name="T2" fmla="*/ 19 w 44"/>
                <a:gd name="T3" fmla="*/ 0 h 83"/>
                <a:gd name="T4" fmla="*/ 24 w 44"/>
                <a:gd name="T5" fmla="*/ 46 h 83"/>
                <a:gd name="T6" fmla="*/ 39 w 44"/>
                <a:gd name="T7" fmla="*/ 60 h 83"/>
                <a:gd name="T8" fmla="*/ 44 w 44"/>
                <a:gd name="T9" fmla="*/ 81 h 83"/>
                <a:gd name="T10" fmla="*/ 42 w 44"/>
                <a:gd name="T11" fmla="*/ 83 h 83"/>
                <a:gd name="T12" fmla="*/ 7 w 44"/>
                <a:gd name="T13" fmla="*/ 49 h 83"/>
                <a:gd name="T14" fmla="*/ 0 w 44"/>
                <a:gd name="T15" fmla="*/ 4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83">
                  <a:moveTo>
                    <a:pt x="0" y="4"/>
                  </a:moveTo>
                  <a:cubicBezTo>
                    <a:pt x="19" y="0"/>
                    <a:pt x="19" y="0"/>
                    <a:pt x="19" y="0"/>
                  </a:cubicBezTo>
                  <a:cubicBezTo>
                    <a:pt x="24" y="46"/>
                    <a:pt x="24" y="46"/>
                    <a:pt x="24" y="46"/>
                  </a:cubicBezTo>
                  <a:cubicBezTo>
                    <a:pt x="39" y="60"/>
                    <a:pt x="39" y="60"/>
                    <a:pt x="39" y="60"/>
                  </a:cubicBezTo>
                  <a:cubicBezTo>
                    <a:pt x="44" y="81"/>
                    <a:pt x="44" y="81"/>
                    <a:pt x="44" y="81"/>
                  </a:cubicBezTo>
                  <a:cubicBezTo>
                    <a:pt x="42" y="83"/>
                    <a:pt x="42" y="83"/>
                    <a:pt x="42" y="83"/>
                  </a:cubicBezTo>
                  <a:cubicBezTo>
                    <a:pt x="25" y="73"/>
                    <a:pt x="9" y="56"/>
                    <a:pt x="7" y="49"/>
                  </a:cubicBezTo>
                  <a:lnTo>
                    <a:pt x="0" y="4"/>
                  </a:lnTo>
                  <a:close/>
                </a:path>
              </a:pathLst>
            </a:custGeom>
            <a:solidFill>
              <a:srgbClr val="F4B4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 name="îŝḷïďê"/>
            <p:cNvSpPr/>
            <p:nvPr/>
          </p:nvSpPr>
          <p:spPr bwMode="auto">
            <a:xfrm>
              <a:off x="5272088" y="2554288"/>
              <a:ext cx="311150" cy="192087"/>
            </a:xfrm>
            <a:custGeom>
              <a:avLst/>
              <a:gdLst>
                <a:gd name="T0" fmla="*/ 21 w 21"/>
                <a:gd name="T1" fmla="*/ 8 h 13"/>
                <a:gd name="T2" fmla="*/ 9 w 21"/>
                <a:gd name="T3" fmla="*/ 1 h 13"/>
                <a:gd name="T4" fmla="*/ 2 w 21"/>
                <a:gd name="T5" fmla="*/ 13 h 13"/>
                <a:gd name="T6" fmla="*/ 21 w 21"/>
                <a:gd name="T7" fmla="*/ 8 h 13"/>
              </a:gdLst>
              <a:ahLst/>
              <a:cxnLst>
                <a:cxn ang="0">
                  <a:pos x="T0" y="T1"/>
                </a:cxn>
                <a:cxn ang="0">
                  <a:pos x="T2" y="T3"/>
                </a:cxn>
                <a:cxn ang="0">
                  <a:pos x="T4" y="T5"/>
                </a:cxn>
                <a:cxn ang="0">
                  <a:pos x="T6" y="T7"/>
                </a:cxn>
              </a:cxnLst>
              <a:rect l="0" t="0" r="r" b="b"/>
              <a:pathLst>
                <a:path w="21" h="13">
                  <a:moveTo>
                    <a:pt x="21" y="8"/>
                  </a:moveTo>
                  <a:cubicBezTo>
                    <a:pt x="19" y="3"/>
                    <a:pt x="14" y="0"/>
                    <a:pt x="9" y="1"/>
                  </a:cubicBezTo>
                  <a:cubicBezTo>
                    <a:pt x="4" y="2"/>
                    <a:pt x="0" y="8"/>
                    <a:pt x="2" y="13"/>
                  </a:cubicBezTo>
                  <a:lnTo>
                    <a:pt x="21" y="8"/>
                  </a:lnTo>
                  <a:close/>
                </a:path>
              </a:pathLst>
            </a:custGeom>
            <a:solidFill>
              <a:srgbClr val="E4AF7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 name="íSḷíḍè"/>
            <p:cNvSpPr/>
            <p:nvPr/>
          </p:nvSpPr>
          <p:spPr bwMode="auto">
            <a:xfrm>
              <a:off x="5286375" y="2657475"/>
              <a:ext cx="296863" cy="88900"/>
            </a:xfrm>
            <a:custGeom>
              <a:avLst/>
              <a:gdLst>
                <a:gd name="T0" fmla="*/ 19 w 20"/>
                <a:gd name="T1" fmla="*/ 0 h 6"/>
                <a:gd name="T2" fmla="*/ 20 w 20"/>
                <a:gd name="T3" fmla="*/ 1 h 6"/>
                <a:gd name="T4" fmla="*/ 1 w 20"/>
                <a:gd name="T5" fmla="*/ 6 h 6"/>
                <a:gd name="T6" fmla="*/ 0 w 20"/>
                <a:gd name="T7" fmla="*/ 4 h 6"/>
                <a:gd name="T8" fmla="*/ 19 w 20"/>
                <a:gd name="T9" fmla="*/ 0 h 6"/>
              </a:gdLst>
              <a:ahLst/>
              <a:cxnLst>
                <a:cxn ang="0">
                  <a:pos x="T0" y="T1"/>
                </a:cxn>
                <a:cxn ang="0">
                  <a:pos x="T2" y="T3"/>
                </a:cxn>
                <a:cxn ang="0">
                  <a:pos x="T4" y="T5"/>
                </a:cxn>
                <a:cxn ang="0">
                  <a:pos x="T6" y="T7"/>
                </a:cxn>
                <a:cxn ang="0">
                  <a:pos x="T8" y="T9"/>
                </a:cxn>
              </a:cxnLst>
              <a:rect l="0" t="0" r="r" b="b"/>
              <a:pathLst>
                <a:path w="20" h="6">
                  <a:moveTo>
                    <a:pt x="19" y="0"/>
                  </a:moveTo>
                  <a:cubicBezTo>
                    <a:pt x="19" y="0"/>
                    <a:pt x="19" y="1"/>
                    <a:pt x="20" y="1"/>
                  </a:cubicBezTo>
                  <a:cubicBezTo>
                    <a:pt x="1" y="6"/>
                    <a:pt x="1" y="6"/>
                    <a:pt x="1" y="6"/>
                  </a:cubicBezTo>
                  <a:cubicBezTo>
                    <a:pt x="1" y="5"/>
                    <a:pt x="0" y="5"/>
                    <a:pt x="0" y="4"/>
                  </a:cubicBezTo>
                  <a:lnTo>
                    <a:pt x="19" y="0"/>
                  </a:lnTo>
                  <a:close/>
                </a:path>
              </a:pathLst>
            </a:custGeom>
            <a:solidFill>
              <a:srgbClr val="C992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 name="ïŝḷídê"/>
            <p:cNvSpPr/>
            <p:nvPr/>
          </p:nvSpPr>
          <p:spPr bwMode="auto">
            <a:xfrm>
              <a:off x="6578600" y="2671763"/>
              <a:ext cx="608013" cy="1169987"/>
            </a:xfrm>
            <a:custGeom>
              <a:avLst/>
              <a:gdLst>
                <a:gd name="T0" fmla="*/ 41 w 41"/>
                <a:gd name="T1" fmla="*/ 5 h 79"/>
                <a:gd name="T2" fmla="*/ 22 w 41"/>
                <a:gd name="T3" fmla="*/ 0 h 79"/>
                <a:gd name="T4" fmla="*/ 17 w 41"/>
                <a:gd name="T5" fmla="*/ 40 h 79"/>
                <a:gd name="T6" fmla="*/ 0 w 41"/>
                <a:gd name="T7" fmla="*/ 61 h 79"/>
                <a:gd name="T8" fmla="*/ 5 w 41"/>
                <a:gd name="T9" fmla="*/ 79 h 79"/>
                <a:gd name="T10" fmla="*/ 33 w 41"/>
                <a:gd name="T11" fmla="*/ 43 h 79"/>
                <a:gd name="T12" fmla="*/ 41 w 41"/>
                <a:gd name="T13" fmla="*/ 5 h 79"/>
              </a:gdLst>
              <a:ahLst/>
              <a:cxnLst>
                <a:cxn ang="0">
                  <a:pos x="T0" y="T1"/>
                </a:cxn>
                <a:cxn ang="0">
                  <a:pos x="T2" y="T3"/>
                </a:cxn>
                <a:cxn ang="0">
                  <a:pos x="T4" y="T5"/>
                </a:cxn>
                <a:cxn ang="0">
                  <a:pos x="T6" y="T7"/>
                </a:cxn>
                <a:cxn ang="0">
                  <a:pos x="T8" y="T9"/>
                </a:cxn>
                <a:cxn ang="0">
                  <a:pos x="T10" y="T11"/>
                </a:cxn>
                <a:cxn ang="0">
                  <a:pos x="T12" y="T13"/>
                </a:cxn>
              </a:cxnLst>
              <a:rect l="0" t="0" r="r" b="b"/>
              <a:pathLst>
                <a:path w="41" h="79">
                  <a:moveTo>
                    <a:pt x="41" y="5"/>
                  </a:moveTo>
                  <a:cubicBezTo>
                    <a:pt x="22" y="0"/>
                    <a:pt x="22" y="0"/>
                    <a:pt x="22" y="0"/>
                  </a:cubicBezTo>
                  <a:cubicBezTo>
                    <a:pt x="17" y="40"/>
                    <a:pt x="17" y="40"/>
                    <a:pt x="17" y="40"/>
                  </a:cubicBezTo>
                  <a:cubicBezTo>
                    <a:pt x="0" y="61"/>
                    <a:pt x="0" y="61"/>
                    <a:pt x="0" y="61"/>
                  </a:cubicBezTo>
                  <a:cubicBezTo>
                    <a:pt x="5" y="79"/>
                    <a:pt x="5" y="79"/>
                    <a:pt x="5" y="79"/>
                  </a:cubicBezTo>
                  <a:cubicBezTo>
                    <a:pt x="5" y="79"/>
                    <a:pt x="28" y="56"/>
                    <a:pt x="33" y="43"/>
                  </a:cubicBezTo>
                  <a:lnTo>
                    <a:pt x="41" y="5"/>
                  </a:lnTo>
                  <a:close/>
                </a:path>
              </a:pathLst>
            </a:custGeom>
            <a:solidFill>
              <a:srgbClr val="F4B4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 name="îşľiḓé"/>
            <p:cNvSpPr/>
            <p:nvPr/>
          </p:nvSpPr>
          <p:spPr bwMode="auto">
            <a:xfrm>
              <a:off x="6904038" y="2568575"/>
              <a:ext cx="296863" cy="206375"/>
            </a:xfrm>
            <a:custGeom>
              <a:avLst/>
              <a:gdLst>
                <a:gd name="T0" fmla="*/ 0 w 20"/>
                <a:gd name="T1" fmla="*/ 8 h 14"/>
                <a:gd name="T2" fmla="*/ 12 w 20"/>
                <a:gd name="T3" fmla="*/ 2 h 14"/>
                <a:gd name="T4" fmla="*/ 18 w 20"/>
                <a:gd name="T5" fmla="*/ 14 h 14"/>
                <a:gd name="T6" fmla="*/ 0 w 20"/>
                <a:gd name="T7" fmla="*/ 8 h 14"/>
              </a:gdLst>
              <a:ahLst/>
              <a:cxnLst>
                <a:cxn ang="0">
                  <a:pos x="T0" y="T1"/>
                </a:cxn>
                <a:cxn ang="0">
                  <a:pos x="T2" y="T3"/>
                </a:cxn>
                <a:cxn ang="0">
                  <a:pos x="T4" y="T5"/>
                </a:cxn>
                <a:cxn ang="0">
                  <a:pos x="T6" y="T7"/>
                </a:cxn>
              </a:cxnLst>
              <a:rect l="0" t="0" r="r" b="b"/>
              <a:pathLst>
                <a:path w="20" h="14">
                  <a:moveTo>
                    <a:pt x="0" y="8"/>
                  </a:moveTo>
                  <a:cubicBezTo>
                    <a:pt x="1" y="3"/>
                    <a:pt x="6" y="0"/>
                    <a:pt x="12" y="2"/>
                  </a:cubicBezTo>
                  <a:cubicBezTo>
                    <a:pt x="17" y="3"/>
                    <a:pt x="20" y="8"/>
                    <a:pt x="18" y="14"/>
                  </a:cubicBezTo>
                  <a:lnTo>
                    <a:pt x="0" y="8"/>
                  </a:lnTo>
                  <a:close/>
                </a:path>
              </a:pathLst>
            </a:custGeom>
            <a:solidFill>
              <a:srgbClr val="E4AF7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 name="íŝḻîdê"/>
            <p:cNvSpPr/>
            <p:nvPr/>
          </p:nvSpPr>
          <p:spPr bwMode="auto">
            <a:xfrm>
              <a:off x="6904038" y="2671763"/>
              <a:ext cx="282575" cy="103187"/>
            </a:xfrm>
            <a:custGeom>
              <a:avLst/>
              <a:gdLst>
                <a:gd name="T0" fmla="*/ 19 w 19"/>
                <a:gd name="T1" fmla="*/ 5 h 7"/>
                <a:gd name="T2" fmla="*/ 18 w 19"/>
                <a:gd name="T3" fmla="*/ 7 h 7"/>
                <a:gd name="T4" fmla="*/ 0 w 19"/>
                <a:gd name="T5" fmla="*/ 1 h 7"/>
                <a:gd name="T6" fmla="*/ 0 w 19"/>
                <a:gd name="T7" fmla="*/ 0 h 7"/>
                <a:gd name="T8" fmla="*/ 19 w 19"/>
                <a:gd name="T9" fmla="*/ 5 h 7"/>
              </a:gdLst>
              <a:ahLst/>
              <a:cxnLst>
                <a:cxn ang="0">
                  <a:pos x="T0" y="T1"/>
                </a:cxn>
                <a:cxn ang="0">
                  <a:pos x="T2" y="T3"/>
                </a:cxn>
                <a:cxn ang="0">
                  <a:pos x="T4" y="T5"/>
                </a:cxn>
                <a:cxn ang="0">
                  <a:pos x="T6" y="T7"/>
                </a:cxn>
                <a:cxn ang="0">
                  <a:pos x="T8" y="T9"/>
                </a:cxn>
              </a:cxnLst>
              <a:rect l="0" t="0" r="r" b="b"/>
              <a:pathLst>
                <a:path w="19" h="7">
                  <a:moveTo>
                    <a:pt x="19" y="5"/>
                  </a:moveTo>
                  <a:cubicBezTo>
                    <a:pt x="19" y="5"/>
                    <a:pt x="19" y="6"/>
                    <a:pt x="18" y="7"/>
                  </a:cubicBezTo>
                  <a:cubicBezTo>
                    <a:pt x="0" y="1"/>
                    <a:pt x="0" y="1"/>
                    <a:pt x="0" y="1"/>
                  </a:cubicBezTo>
                  <a:cubicBezTo>
                    <a:pt x="0" y="1"/>
                    <a:pt x="0" y="0"/>
                    <a:pt x="0" y="0"/>
                  </a:cubicBezTo>
                  <a:lnTo>
                    <a:pt x="19" y="5"/>
                  </a:lnTo>
                  <a:close/>
                </a:path>
              </a:pathLst>
            </a:custGeom>
            <a:solidFill>
              <a:srgbClr val="C992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 name="iṣḷîḓê"/>
            <p:cNvSpPr/>
            <p:nvPr/>
          </p:nvSpPr>
          <p:spPr bwMode="auto">
            <a:xfrm>
              <a:off x="4084638" y="1370013"/>
              <a:ext cx="4052888" cy="1731962"/>
            </a:xfrm>
            <a:custGeom>
              <a:avLst/>
              <a:gdLst>
                <a:gd name="T0" fmla="*/ 2534 w 2553"/>
                <a:gd name="T1" fmla="*/ 596 h 1091"/>
                <a:gd name="T2" fmla="*/ 2104 w 2553"/>
                <a:gd name="T3" fmla="*/ 662 h 1091"/>
                <a:gd name="T4" fmla="*/ 2020 w 2553"/>
                <a:gd name="T5" fmla="*/ 158 h 1091"/>
                <a:gd name="T6" fmla="*/ 2450 w 2553"/>
                <a:gd name="T7" fmla="*/ 83 h 1091"/>
                <a:gd name="T8" fmla="*/ 2431 w 2553"/>
                <a:gd name="T9" fmla="*/ 0 h 1091"/>
                <a:gd name="T10" fmla="*/ 0 w 2553"/>
                <a:gd name="T11" fmla="*/ 401 h 1091"/>
                <a:gd name="T12" fmla="*/ 9 w 2553"/>
                <a:gd name="T13" fmla="*/ 494 h 1091"/>
                <a:gd name="T14" fmla="*/ 318 w 2553"/>
                <a:gd name="T15" fmla="*/ 438 h 1091"/>
                <a:gd name="T16" fmla="*/ 402 w 2553"/>
                <a:gd name="T17" fmla="*/ 951 h 1091"/>
                <a:gd name="T18" fmla="*/ 93 w 2553"/>
                <a:gd name="T19" fmla="*/ 997 h 1091"/>
                <a:gd name="T20" fmla="*/ 112 w 2553"/>
                <a:gd name="T21" fmla="*/ 1091 h 1091"/>
                <a:gd name="T22" fmla="*/ 2553 w 2553"/>
                <a:gd name="T23" fmla="*/ 680 h 1091"/>
                <a:gd name="T24" fmla="*/ 2534 w 2553"/>
                <a:gd name="T25" fmla="*/ 596 h 1091"/>
                <a:gd name="T26" fmla="*/ 2020 w 2553"/>
                <a:gd name="T27" fmla="*/ 680 h 1091"/>
                <a:gd name="T28" fmla="*/ 1786 w 2553"/>
                <a:gd name="T29" fmla="*/ 718 h 1091"/>
                <a:gd name="T30" fmla="*/ 1702 w 2553"/>
                <a:gd name="T31" fmla="*/ 214 h 1091"/>
                <a:gd name="T32" fmla="*/ 1935 w 2553"/>
                <a:gd name="T33" fmla="*/ 167 h 1091"/>
                <a:gd name="T34" fmla="*/ 2020 w 2553"/>
                <a:gd name="T35" fmla="*/ 680 h 1091"/>
                <a:gd name="T36" fmla="*/ 1047 w 2553"/>
                <a:gd name="T37" fmla="*/ 317 h 1091"/>
                <a:gd name="T38" fmla="*/ 1290 w 2553"/>
                <a:gd name="T39" fmla="*/ 279 h 1091"/>
                <a:gd name="T40" fmla="*/ 1374 w 2553"/>
                <a:gd name="T41" fmla="*/ 783 h 1091"/>
                <a:gd name="T42" fmla="*/ 1141 w 2553"/>
                <a:gd name="T43" fmla="*/ 829 h 1091"/>
                <a:gd name="T44" fmla="*/ 1047 w 2553"/>
                <a:gd name="T45" fmla="*/ 317 h 1091"/>
                <a:gd name="T46" fmla="*/ 1056 w 2553"/>
                <a:gd name="T47" fmla="*/ 839 h 1091"/>
                <a:gd name="T48" fmla="*/ 813 w 2553"/>
                <a:gd name="T49" fmla="*/ 885 h 1091"/>
                <a:gd name="T50" fmla="*/ 729 w 2553"/>
                <a:gd name="T51" fmla="*/ 373 h 1091"/>
                <a:gd name="T52" fmla="*/ 963 w 2553"/>
                <a:gd name="T53" fmla="*/ 335 h 1091"/>
                <a:gd name="T54" fmla="*/ 1056 w 2553"/>
                <a:gd name="T55" fmla="*/ 839 h 1091"/>
                <a:gd name="T56" fmla="*/ 1374 w 2553"/>
                <a:gd name="T57" fmla="*/ 261 h 1091"/>
                <a:gd name="T58" fmla="*/ 1618 w 2553"/>
                <a:gd name="T59" fmla="*/ 223 h 1091"/>
                <a:gd name="T60" fmla="*/ 1702 w 2553"/>
                <a:gd name="T61" fmla="*/ 736 h 1091"/>
                <a:gd name="T62" fmla="*/ 1459 w 2553"/>
                <a:gd name="T63" fmla="*/ 774 h 1091"/>
                <a:gd name="T64" fmla="*/ 1374 w 2553"/>
                <a:gd name="T65" fmla="*/ 261 h 1091"/>
                <a:gd name="T66" fmla="*/ 402 w 2553"/>
                <a:gd name="T67" fmla="*/ 428 h 1091"/>
                <a:gd name="T68" fmla="*/ 645 w 2553"/>
                <a:gd name="T69" fmla="*/ 382 h 1091"/>
                <a:gd name="T70" fmla="*/ 729 w 2553"/>
                <a:gd name="T71" fmla="*/ 895 h 1091"/>
                <a:gd name="T72" fmla="*/ 486 w 2553"/>
                <a:gd name="T73" fmla="*/ 932 h 1091"/>
                <a:gd name="T74" fmla="*/ 402 w 2553"/>
                <a:gd name="T75" fmla="*/ 428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53" h="1091">
                  <a:moveTo>
                    <a:pt x="2534" y="596"/>
                  </a:moveTo>
                  <a:lnTo>
                    <a:pt x="2104" y="662"/>
                  </a:lnTo>
                  <a:lnTo>
                    <a:pt x="2020" y="158"/>
                  </a:lnTo>
                  <a:lnTo>
                    <a:pt x="2450" y="83"/>
                  </a:lnTo>
                  <a:lnTo>
                    <a:pt x="2431" y="0"/>
                  </a:lnTo>
                  <a:lnTo>
                    <a:pt x="0" y="401"/>
                  </a:lnTo>
                  <a:lnTo>
                    <a:pt x="9" y="494"/>
                  </a:lnTo>
                  <a:lnTo>
                    <a:pt x="318" y="438"/>
                  </a:lnTo>
                  <a:lnTo>
                    <a:pt x="402" y="951"/>
                  </a:lnTo>
                  <a:lnTo>
                    <a:pt x="93" y="997"/>
                  </a:lnTo>
                  <a:lnTo>
                    <a:pt x="112" y="1091"/>
                  </a:lnTo>
                  <a:lnTo>
                    <a:pt x="2553" y="680"/>
                  </a:lnTo>
                  <a:lnTo>
                    <a:pt x="2534" y="596"/>
                  </a:lnTo>
                  <a:close/>
                  <a:moveTo>
                    <a:pt x="2020" y="680"/>
                  </a:moveTo>
                  <a:lnTo>
                    <a:pt x="1786" y="718"/>
                  </a:lnTo>
                  <a:lnTo>
                    <a:pt x="1702" y="214"/>
                  </a:lnTo>
                  <a:lnTo>
                    <a:pt x="1935" y="167"/>
                  </a:lnTo>
                  <a:lnTo>
                    <a:pt x="2020" y="680"/>
                  </a:lnTo>
                  <a:close/>
                  <a:moveTo>
                    <a:pt x="1047" y="317"/>
                  </a:moveTo>
                  <a:lnTo>
                    <a:pt x="1290" y="279"/>
                  </a:lnTo>
                  <a:lnTo>
                    <a:pt x="1374" y="783"/>
                  </a:lnTo>
                  <a:lnTo>
                    <a:pt x="1141" y="829"/>
                  </a:lnTo>
                  <a:lnTo>
                    <a:pt x="1047" y="317"/>
                  </a:lnTo>
                  <a:close/>
                  <a:moveTo>
                    <a:pt x="1056" y="839"/>
                  </a:moveTo>
                  <a:lnTo>
                    <a:pt x="813" y="885"/>
                  </a:lnTo>
                  <a:lnTo>
                    <a:pt x="729" y="373"/>
                  </a:lnTo>
                  <a:lnTo>
                    <a:pt x="963" y="335"/>
                  </a:lnTo>
                  <a:lnTo>
                    <a:pt x="1056" y="839"/>
                  </a:lnTo>
                  <a:close/>
                  <a:moveTo>
                    <a:pt x="1374" y="261"/>
                  </a:moveTo>
                  <a:lnTo>
                    <a:pt x="1618" y="223"/>
                  </a:lnTo>
                  <a:lnTo>
                    <a:pt x="1702" y="736"/>
                  </a:lnTo>
                  <a:lnTo>
                    <a:pt x="1459" y="774"/>
                  </a:lnTo>
                  <a:lnTo>
                    <a:pt x="1374" y="261"/>
                  </a:lnTo>
                  <a:close/>
                  <a:moveTo>
                    <a:pt x="402" y="428"/>
                  </a:moveTo>
                  <a:lnTo>
                    <a:pt x="645" y="382"/>
                  </a:lnTo>
                  <a:lnTo>
                    <a:pt x="729" y="895"/>
                  </a:lnTo>
                  <a:lnTo>
                    <a:pt x="486" y="932"/>
                  </a:lnTo>
                  <a:lnTo>
                    <a:pt x="402" y="428"/>
                  </a:lnTo>
                  <a:close/>
                </a:path>
              </a:pathLst>
            </a:custGeom>
            <a:solidFill>
              <a:srgbClr val="2414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 name="ïṡḻîďê"/>
            <p:cNvSpPr/>
            <p:nvPr/>
          </p:nvSpPr>
          <p:spPr bwMode="auto">
            <a:xfrm>
              <a:off x="6103938" y="3205163"/>
              <a:ext cx="266700" cy="444500"/>
            </a:xfrm>
            <a:prstGeom prst="rect">
              <a:avLst/>
            </a:prstGeom>
            <a:solidFill>
              <a:srgbClr val="E4AF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9" name="îśļïḑê"/>
            <p:cNvSpPr/>
            <p:nvPr/>
          </p:nvSpPr>
          <p:spPr bwMode="auto">
            <a:xfrm>
              <a:off x="6103938" y="3205163"/>
              <a:ext cx="266700" cy="311150"/>
            </a:xfrm>
            <a:custGeom>
              <a:avLst/>
              <a:gdLst>
                <a:gd name="T0" fmla="*/ 0 w 18"/>
                <a:gd name="T1" fmla="*/ 0 h 21"/>
                <a:gd name="T2" fmla="*/ 0 w 18"/>
                <a:gd name="T3" fmla="*/ 19 h 21"/>
                <a:gd name="T4" fmla="*/ 9 w 18"/>
                <a:gd name="T5" fmla="*/ 21 h 21"/>
                <a:gd name="T6" fmla="*/ 18 w 18"/>
                <a:gd name="T7" fmla="*/ 19 h 21"/>
                <a:gd name="T8" fmla="*/ 18 w 18"/>
                <a:gd name="T9" fmla="*/ 0 h 21"/>
                <a:gd name="T10" fmla="*/ 0 w 18"/>
                <a:gd name="T11" fmla="*/ 0 h 21"/>
              </a:gdLst>
              <a:ahLst/>
              <a:cxnLst>
                <a:cxn ang="0">
                  <a:pos x="T0" y="T1"/>
                </a:cxn>
                <a:cxn ang="0">
                  <a:pos x="T2" y="T3"/>
                </a:cxn>
                <a:cxn ang="0">
                  <a:pos x="T4" y="T5"/>
                </a:cxn>
                <a:cxn ang="0">
                  <a:pos x="T6" y="T7"/>
                </a:cxn>
                <a:cxn ang="0">
                  <a:pos x="T8" y="T9"/>
                </a:cxn>
                <a:cxn ang="0">
                  <a:pos x="T10" y="T11"/>
                </a:cxn>
              </a:cxnLst>
              <a:rect l="0" t="0" r="r" b="b"/>
              <a:pathLst>
                <a:path w="18" h="21">
                  <a:moveTo>
                    <a:pt x="0" y="0"/>
                  </a:moveTo>
                  <a:cubicBezTo>
                    <a:pt x="0" y="19"/>
                    <a:pt x="0" y="19"/>
                    <a:pt x="0" y="19"/>
                  </a:cubicBezTo>
                  <a:cubicBezTo>
                    <a:pt x="3" y="20"/>
                    <a:pt x="6" y="21"/>
                    <a:pt x="9" y="21"/>
                  </a:cubicBezTo>
                  <a:cubicBezTo>
                    <a:pt x="12" y="21"/>
                    <a:pt x="15" y="20"/>
                    <a:pt x="18" y="19"/>
                  </a:cubicBezTo>
                  <a:cubicBezTo>
                    <a:pt x="18" y="0"/>
                    <a:pt x="18" y="0"/>
                    <a:pt x="18" y="0"/>
                  </a:cubicBezTo>
                  <a:lnTo>
                    <a:pt x="0" y="0"/>
                  </a:lnTo>
                  <a:close/>
                </a:path>
              </a:pathLst>
            </a:custGeom>
            <a:solidFill>
              <a:srgbClr val="C992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 name="îṩlïḑè"/>
            <p:cNvSpPr/>
            <p:nvPr/>
          </p:nvSpPr>
          <p:spPr bwMode="auto">
            <a:xfrm>
              <a:off x="5791200" y="2657475"/>
              <a:ext cx="846138" cy="798512"/>
            </a:xfrm>
            <a:custGeom>
              <a:avLst/>
              <a:gdLst>
                <a:gd name="T0" fmla="*/ 30 w 57"/>
                <a:gd name="T1" fmla="*/ 0 h 54"/>
                <a:gd name="T2" fmla="*/ 4 w 57"/>
                <a:gd name="T3" fmla="*/ 22 h 54"/>
                <a:gd name="T4" fmla="*/ 0 w 57"/>
                <a:gd name="T5" fmla="*/ 28 h 54"/>
                <a:gd name="T6" fmla="*/ 4 w 57"/>
                <a:gd name="T7" fmla="*/ 34 h 54"/>
                <a:gd name="T8" fmla="*/ 30 w 57"/>
                <a:gd name="T9" fmla="*/ 54 h 54"/>
                <a:gd name="T10" fmla="*/ 57 w 57"/>
                <a:gd name="T11" fmla="*/ 27 h 54"/>
                <a:gd name="T12" fmla="*/ 30 w 57"/>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57" h="54">
                  <a:moveTo>
                    <a:pt x="30" y="0"/>
                  </a:moveTo>
                  <a:cubicBezTo>
                    <a:pt x="17" y="0"/>
                    <a:pt x="6" y="10"/>
                    <a:pt x="4" y="22"/>
                  </a:cubicBezTo>
                  <a:cubicBezTo>
                    <a:pt x="2" y="23"/>
                    <a:pt x="0" y="25"/>
                    <a:pt x="0" y="28"/>
                  </a:cubicBezTo>
                  <a:cubicBezTo>
                    <a:pt x="0" y="31"/>
                    <a:pt x="2" y="34"/>
                    <a:pt x="4" y="34"/>
                  </a:cubicBezTo>
                  <a:cubicBezTo>
                    <a:pt x="8" y="45"/>
                    <a:pt x="18" y="54"/>
                    <a:pt x="30" y="54"/>
                  </a:cubicBezTo>
                  <a:cubicBezTo>
                    <a:pt x="45" y="54"/>
                    <a:pt x="57" y="41"/>
                    <a:pt x="57" y="27"/>
                  </a:cubicBezTo>
                  <a:cubicBezTo>
                    <a:pt x="57" y="12"/>
                    <a:pt x="45" y="0"/>
                    <a:pt x="30" y="0"/>
                  </a:cubicBezTo>
                  <a:close/>
                </a:path>
              </a:pathLst>
            </a:custGeom>
            <a:solidFill>
              <a:srgbClr val="E4AF7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 name="iṥḻiḑè"/>
            <p:cNvSpPr/>
            <p:nvPr/>
          </p:nvSpPr>
          <p:spPr bwMode="auto">
            <a:xfrm>
              <a:off x="5821363" y="2568575"/>
              <a:ext cx="831850" cy="533400"/>
            </a:xfrm>
            <a:custGeom>
              <a:avLst/>
              <a:gdLst>
                <a:gd name="T0" fmla="*/ 28 w 56"/>
                <a:gd name="T1" fmla="*/ 0 h 36"/>
                <a:gd name="T2" fmla="*/ 0 w 56"/>
                <a:gd name="T3" fmla="*/ 30 h 36"/>
                <a:gd name="T4" fmla="*/ 3 w 56"/>
                <a:gd name="T5" fmla="*/ 29 h 36"/>
                <a:gd name="T6" fmla="*/ 5 w 56"/>
                <a:gd name="T7" fmla="*/ 35 h 36"/>
                <a:gd name="T8" fmla="*/ 8 w 56"/>
                <a:gd name="T9" fmla="*/ 36 h 36"/>
                <a:gd name="T10" fmla="*/ 28 w 56"/>
                <a:gd name="T11" fmla="*/ 17 h 36"/>
                <a:gd name="T12" fmla="*/ 45 w 56"/>
                <a:gd name="T13" fmla="*/ 24 h 36"/>
                <a:gd name="T14" fmla="*/ 56 w 56"/>
                <a:gd name="T15" fmla="*/ 16 h 36"/>
                <a:gd name="T16" fmla="*/ 28 w 56"/>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6">
                  <a:moveTo>
                    <a:pt x="28" y="0"/>
                  </a:moveTo>
                  <a:cubicBezTo>
                    <a:pt x="12" y="0"/>
                    <a:pt x="0" y="13"/>
                    <a:pt x="0" y="30"/>
                  </a:cubicBezTo>
                  <a:cubicBezTo>
                    <a:pt x="0" y="30"/>
                    <a:pt x="1" y="28"/>
                    <a:pt x="3" y="29"/>
                  </a:cubicBezTo>
                  <a:cubicBezTo>
                    <a:pt x="7" y="29"/>
                    <a:pt x="5" y="35"/>
                    <a:pt x="5" y="35"/>
                  </a:cubicBezTo>
                  <a:cubicBezTo>
                    <a:pt x="8" y="36"/>
                    <a:pt x="8" y="36"/>
                    <a:pt x="8" y="36"/>
                  </a:cubicBezTo>
                  <a:cubicBezTo>
                    <a:pt x="12" y="25"/>
                    <a:pt x="18" y="17"/>
                    <a:pt x="28" y="17"/>
                  </a:cubicBezTo>
                  <a:cubicBezTo>
                    <a:pt x="31" y="17"/>
                    <a:pt x="40" y="24"/>
                    <a:pt x="45" y="24"/>
                  </a:cubicBezTo>
                  <a:cubicBezTo>
                    <a:pt x="51" y="24"/>
                    <a:pt x="56" y="20"/>
                    <a:pt x="56" y="16"/>
                  </a:cubicBezTo>
                  <a:cubicBezTo>
                    <a:pt x="56" y="3"/>
                    <a:pt x="36" y="0"/>
                    <a:pt x="28" y="0"/>
                  </a:cubicBezTo>
                  <a:close/>
                </a:path>
              </a:pathLst>
            </a:custGeom>
            <a:solidFill>
              <a:srgbClr val="2414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 name="ïṧḻïḍé"/>
            <p:cNvSpPr/>
            <p:nvPr/>
          </p:nvSpPr>
          <p:spPr bwMode="auto">
            <a:xfrm>
              <a:off x="5776913" y="2287588"/>
              <a:ext cx="965200" cy="695325"/>
            </a:xfrm>
            <a:custGeom>
              <a:avLst/>
              <a:gdLst>
                <a:gd name="T0" fmla="*/ 65 w 65"/>
                <a:gd name="T1" fmla="*/ 35 h 47"/>
                <a:gd name="T2" fmla="*/ 61 w 65"/>
                <a:gd name="T3" fmla="*/ 32 h 47"/>
                <a:gd name="T4" fmla="*/ 31 w 65"/>
                <a:gd name="T5" fmla="*/ 0 h 47"/>
                <a:gd name="T6" fmla="*/ 2 w 65"/>
                <a:gd name="T7" fmla="*/ 32 h 47"/>
                <a:gd name="T8" fmla="*/ 0 w 65"/>
                <a:gd name="T9" fmla="*/ 35 h 47"/>
                <a:gd name="T10" fmla="*/ 41 w 65"/>
                <a:gd name="T11" fmla="*/ 47 h 47"/>
                <a:gd name="T12" fmla="*/ 65 w 65"/>
                <a:gd name="T13" fmla="*/ 35 h 47"/>
              </a:gdLst>
              <a:ahLst/>
              <a:cxnLst>
                <a:cxn ang="0">
                  <a:pos x="T0" y="T1"/>
                </a:cxn>
                <a:cxn ang="0">
                  <a:pos x="T2" y="T3"/>
                </a:cxn>
                <a:cxn ang="0">
                  <a:pos x="T4" y="T5"/>
                </a:cxn>
                <a:cxn ang="0">
                  <a:pos x="T6" y="T7"/>
                </a:cxn>
                <a:cxn ang="0">
                  <a:pos x="T8" y="T9"/>
                </a:cxn>
                <a:cxn ang="0">
                  <a:pos x="T10" y="T11"/>
                </a:cxn>
                <a:cxn ang="0">
                  <a:pos x="T12" y="T13"/>
                </a:cxn>
              </a:cxnLst>
              <a:rect l="0" t="0" r="r" b="b"/>
              <a:pathLst>
                <a:path w="65" h="47">
                  <a:moveTo>
                    <a:pt x="65" y="35"/>
                  </a:moveTo>
                  <a:cubicBezTo>
                    <a:pt x="65" y="34"/>
                    <a:pt x="61" y="32"/>
                    <a:pt x="61" y="32"/>
                  </a:cubicBezTo>
                  <a:cubicBezTo>
                    <a:pt x="61" y="14"/>
                    <a:pt x="48" y="0"/>
                    <a:pt x="31" y="0"/>
                  </a:cubicBezTo>
                  <a:cubicBezTo>
                    <a:pt x="14" y="0"/>
                    <a:pt x="2" y="14"/>
                    <a:pt x="2" y="32"/>
                  </a:cubicBezTo>
                  <a:cubicBezTo>
                    <a:pt x="2" y="33"/>
                    <a:pt x="0" y="34"/>
                    <a:pt x="0" y="35"/>
                  </a:cubicBezTo>
                  <a:cubicBezTo>
                    <a:pt x="41" y="47"/>
                    <a:pt x="41" y="47"/>
                    <a:pt x="41" y="47"/>
                  </a:cubicBezTo>
                  <a:lnTo>
                    <a:pt x="65" y="35"/>
                  </a:lnTo>
                  <a:close/>
                </a:path>
              </a:pathLst>
            </a:custGeom>
            <a:solidFill>
              <a:srgbClr val="23A8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 name="îśḻîḑé"/>
            <p:cNvSpPr/>
            <p:nvPr/>
          </p:nvSpPr>
          <p:spPr bwMode="auto">
            <a:xfrm>
              <a:off x="5776913" y="2746375"/>
              <a:ext cx="1127125" cy="311150"/>
            </a:xfrm>
            <a:custGeom>
              <a:avLst/>
              <a:gdLst>
                <a:gd name="T0" fmla="*/ 44 w 76"/>
                <a:gd name="T1" fmla="*/ 9 h 21"/>
                <a:gd name="T2" fmla="*/ 2 w 76"/>
                <a:gd name="T3" fmla="*/ 0 h 21"/>
                <a:gd name="T4" fmla="*/ 0 w 76"/>
                <a:gd name="T5" fmla="*/ 5 h 21"/>
                <a:gd name="T6" fmla="*/ 23 w 76"/>
                <a:gd name="T7" fmla="*/ 15 h 21"/>
                <a:gd name="T8" fmla="*/ 44 w 76"/>
                <a:gd name="T9" fmla="*/ 21 h 21"/>
                <a:gd name="T10" fmla="*/ 61 w 76"/>
                <a:gd name="T11" fmla="*/ 0 h 21"/>
                <a:gd name="T12" fmla="*/ 44 w 76"/>
                <a:gd name="T13" fmla="*/ 9 h 21"/>
              </a:gdLst>
              <a:ahLst/>
              <a:cxnLst>
                <a:cxn ang="0">
                  <a:pos x="T0" y="T1"/>
                </a:cxn>
                <a:cxn ang="0">
                  <a:pos x="T2" y="T3"/>
                </a:cxn>
                <a:cxn ang="0">
                  <a:pos x="T4" y="T5"/>
                </a:cxn>
                <a:cxn ang="0">
                  <a:pos x="T6" y="T7"/>
                </a:cxn>
                <a:cxn ang="0">
                  <a:pos x="T8" y="T9"/>
                </a:cxn>
                <a:cxn ang="0">
                  <a:pos x="T10" y="T11"/>
                </a:cxn>
                <a:cxn ang="0">
                  <a:pos x="T12" y="T13"/>
                </a:cxn>
              </a:cxnLst>
              <a:rect l="0" t="0" r="r" b="b"/>
              <a:pathLst>
                <a:path w="76" h="21">
                  <a:moveTo>
                    <a:pt x="44" y="9"/>
                  </a:moveTo>
                  <a:cubicBezTo>
                    <a:pt x="30" y="10"/>
                    <a:pt x="6" y="7"/>
                    <a:pt x="2" y="0"/>
                  </a:cubicBezTo>
                  <a:cubicBezTo>
                    <a:pt x="1" y="2"/>
                    <a:pt x="0" y="3"/>
                    <a:pt x="0" y="5"/>
                  </a:cubicBezTo>
                  <a:cubicBezTo>
                    <a:pt x="0" y="9"/>
                    <a:pt x="19" y="12"/>
                    <a:pt x="23" y="15"/>
                  </a:cubicBezTo>
                  <a:cubicBezTo>
                    <a:pt x="23" y="15"/>
                    <a:pt x="21" y="21"/>
                    <a:pt x="44" y="21"/>
                  </a:cubicBezTo>
                  <a:cubicBezTo>
                    <a:pt x="69" y="21"/>
                    <a:pt x="76" y="5"/>
                    <a:pt x="61" y="0"/>
                  </a:cubicBezTo>
                  <a:cubicBezTo>
                    <a:pt x="62" y="3"/>
                    <a:pt x="62" y="8"/>
                    <a:pt x="44" y="9"/>
                  </a:cubicBezTo>
                  <a:close/>
                </a:path>
              </a:pathLst>
            </a:custGeom>
            <a:solidFill>
              <a:srgbClr val="00949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 name="ïṧ1îḑè"/>
            <p:cNvSpPr/>
            <p:nvPr/>
          </p:nvSpPr>
          <p:spPr bwMode="auto">
            <a:xfrm>
              <a:off x="5746750" y="3544888"/>
              <a:ext cx="1009650" cy="1244600"/>
            </a:xfrm>
            <a:custGeom>
              <a:avLst/>
              <a:gdLst>
                <a:gd name="T0" fmla="*/ 67 w 68"/>
                <a:gd name="T1" fmla="*/ 0 h 84"/>
                <a:gd name="T2" fmla="*/ 1 w 68"/>
                <a:gd name="T3" fmla="*/ 0 h 84"/>
                <a:gd name="T4" fmla="*/ 2 w 68"/>
                <a:gd name="T5" fmla="*/ 5 h 84"/>
                <a:gd name="T6" fmla="*/ 2 w 68"/>
                <a:gd name="T7" fmla="*/ 84 h 84"/>
                <a:gd name="T8" fmla="*/ 64 w 68"/>
                <a:gd name="T9" fmla="*/ 84 h 84"/>
                <a:gd name="T10" fmla="*/ 64 w 68"/>
                <a:gd name="T11" fmla="*/ 7 h 84"/>
                <a:gd name="T12" fmla="*/ 67 w 68"/>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68" h="84">
                  <a:moveTo>
                    <a:pt x="67" y="0"/>
                  </a:moveTo>
                  <a:cubicBezTo>
                    <a:pt x="1" y="0"/>
                    <a:pt x="1" y="0"/>
                    <a:pt x="1" y="0"/>
                  </a:cubicBezTo>
                  <a:cubicBezTo>
                    <a:pt x="0" y="2"/>
                    <a:pt x="2" y="5"/>
                    <a:pt x="2" y="5"/>
                  </a:cubicBezTo>
                  <a:cubicBezTo>
                    <a:pt x="2" y="84"/>
                    <a:pt x="2" y="84"/>
                    <a:pt x="2" y="84"/>
                  </a:cubicBezTo>
                  <a:cubicBezTo>
                    <a:pt x="64" y="84"/>
                    <a:pt x="64" y="84"/>
                    <a:pt x="64" y="84"/>
                  </a:cubicBezTo>
                  <a:cubicBezTo>
                    <a:pt x="64" y="7"/>
                    <a:pt x="64" y="7"/>
                    <a:pt x="64" y="7"/>
                  </a:cubicBezTo>
                  <a:cubicBezTo>
                    <a:pt x="64" y="7"/>
                    <a:pt x="68" y="2"/>
                    <a:pt x="67" y="0"/>
                  </a:cubicBezTo>
                  <a:close/>
                </a:path>
              </a:pathLst>
            </a:custGeom>
            <a:solidFill>
              <a:srgbClr val="F4B4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 name="ïṥ1ïḓé"/>
            <p:cNvSpPr/>
            <p:nvPr/>
          </p:nvSpPr>
          <p:spPr bwMode="auto">
            <a:xfrm>
              <a:off x="6326188" y="4789488"/>
              <a:ext cx="623888" cy="1243012"/>
            </a:xfrm>
            <a:custGeom>
              <a:avLst/>
              <a:gdLst>
                <a:gd name="T0" fmla="*/ 393 w 393"/>
                <a:gd name="T1" fmla="*/ 298 h 783"/>
                <a:gd name="T2" fmla="*/ 234 w 393"/>
                <a:gd name="T3" fmla="*/ 0 h 783"/>
                <a:gd name="T4" fmla="*/ 0 w 393"/>
                <a:gd name="T5" fmla="*/ 0 h 783"/>
                <a:gd name="T6" fmla="*/ 168 w 393"/>
                <a:gd name="T7" fmla="*/ 298 h 783"/>
                <a:gd name="T8" fmla="*/ 140 w 393"/>
                <a:gd name="T9" fmla="*/ 783 h 783"/>
                <a:gd name="T10" fmla="*/ 364 w 393"/>
                <a:gd name="T11" fmla="*/ 783 h 783"/>
                <a:gd name="T12" fmla="*/ 393 w 393"/>
                <a:gd name="T13" fmla="*/ 298 h 783"/>
              </a:gdLst>
              <a:ahLst/>
              <a:cxnLst>
                <a:cxn ang="0">
                  <a:pos x="T0" y="T1"/>
                </a:cxn>
                <a:cxn ang="0">
                  <a:pos x="T2" y="T3"/>
                </a:cxn>
                <a:cxn ang="0">
                  <a:pos x="T4" y="T5"/>
                </a:cxn>
                <a:cxn ang="0">
                  <a:pos x="T6" y="T7"/>
                </a:cxn>
                <a:cxn ang="0">
                  <a:pos x="T8" y="T9"/>
                </a:cxn>
                <a:cxn ang="0">
                  <a:pos x="T10" y="T11"/>
                </a:cxn>
                <a:cxn ang="0">
                  <a:pos x="T12" y="T13"/>
                </a:cxn>
              </a:cxnLst>
              <a:rect l="0" t="0" r="r" b="b"/>
              <a:pathLst>
                <a:path w="393" h="783">
                  <a:moveTo>
                    <a:pt x="393" y="298"/>
                  </a:moveTo>
                  <a:lnTo>
                    <a:pt x="234" y="0"/>
                  </a:lnTo>
                  <a:lnTo>
                    <a:pt x="0" y="0"/>
                  </a:lnTo>
                  <a:lnTo>
                    <a:pt x="168" y="298"/>
                  </a:lnTo>
                  <a:lnTo>
                    <a:pt x="140" y="783"/>
                  </a:lnTo>
                  <a:lnTo>
                    <a:pt x="364" y="783"/>
                  </a:lnTo>
                  <a:lnTo>
                    <a:pt x="393" y="298"/>
                  </a:lnTo>
                  <a:close/>
                </a:path>
              </a:pathLst>
            </a:custGeom>
            <a:solidFill>
              <a:srgbClr val="4F66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 name="îsḻîḍe"/>
            <p:cNvSpPr/>
            <p:nvPr/>
          </p:nvSpPr>
          <p:spPr bwMode="auto">
            <a:xfrm>
              <a:off x="5464175" y="4789488"/>
              <a:ext cx="684213" cy="1243012"/>
            </a:xfrm>
            <a:custGeom>
              <a:avLst/>
              <a:gdLst>
                <a:gd name="T0" fmla="*/ 178 w 431"/>
                <a:gd name="T1" fmla="*/ 298 h 783"/>
                <a:gd name="T2" fmla="*/ 0 w 431"/>
                <a:gd name="T3" fmla="*/ 680 h 783"/>
                <a:gd name="T4" fmla="*/ 225 w 431"/>
                <a:gd name="T5" fmla="*/ 783 h 783"/>
                <a:gd name="T6" fmla="*/ 412 w 431"/>
                <a:gd name="T7" fmla="*/ 298 h 783"/>
                <a:gd name="T8" fmla="*/ 431 w 431"/>
                <a:gd name="T9" fmla="*/ 0 h 783"/>
                <a:gd name="T10" fmla="*/ 197 w 431"/>
                <a:gd name="T11" fmla="*/ 0 h 783"/>
                <a:gd name="T12" fmla="*/ 178 w 431"/>
                <a:gd name="T13" fmla="*/ 298 h 783"/>
              </a:gdLst>
              <a:ahLst/>
              <a:cxnLst>
                <a:cxn ang="0">
                  <a:pos x="T0" y="T1"/>
                </a:cxn>
                <a:cxn ang="0">
                  <a:pos x="T2" y="T3"/>
                </a:cxn>
                <a:cxn ang="0">
                  <a:pos x="T4" y="T5"/>
                </a:cxn>
                <a:cxn ang="0">
                  <a:pos x="T6" y="T7"/>
                </a:cxn>
                <a:cxn ang="0">
                  <a:pos x="T8" y="T9"/>
                </a:cxn>
                <a:cxn ang="0">
                  <a:pos x="T10" y="T11"/>
                </a:cxn>
                <a:cxn ang="0">
                  <a:pos x="T12" y="T13"/>
                </a:cxn>
              </a:cxnLst>
              <a:rect l="0" t="0" r="r" b="b"/>
              <a:pathLst>
                <a:path w="431" h="783">
                  <a:moveTo>
                    <a:pt x="178" y="298"/>
                  </a:moveTo>
                  <a:lnTo>
                    <a:pt x="0" y="680"/>
                  </a:lnTo>
                  <a:lnTo>
                    <a:pt x="225" y="783"/>
                  </a:lnTo>
                  <a:lnTo>
                    <a:pt x="412" y="298"/>
                  </a:lnTo>
                  <a:lnTo>
                    <a:pt x="431" y="0"/>
                  </a:lnTo>
                  <a:lnTo>
                    <a:pt x="197" y="0"/>
                  </a:lnTo>
                  <a:lnTo>
                    <a:pt x="178" y="298"/>
                  </a:lnTo>
                  <a:close/>
                </a:path>
              </a:pathLst>
            </a:custGeom>
            <a:solidFill>
              <a:srgbClr val="4F66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 name="ïŝḷîḓe"/>
            <p:cNvSpPr/>
            <p:nvPr/>
          </p:nvSpPr>
          <p:spPr bwMode="auto">
            <a:xfrm>
              <a:off x="5776913" y="3544888"/>
              <a:ext cx="920750" cy="1244600"/>
            </a:xfrm>
            <a:custGeom>
              <a:avLst/>
              <a:gdLst>
                <a:gd name="T0" fmla="*/ 56 w 62"/>
                <a:gd name="T1" fmla="*/ 0 h 84"/>
                <a:gd name="T2" fmla="*/ 45 w 62"/>
                <a:gd name="T3" fmla="*/ 0 h 84"/>
                <a:gd name="T4" fmla="*/ 46 w 62"/>
                <a:gd name="T5" fmla="*/ 28 h 84"/>
                <a:gd name="T6" fmla="*/ 25 w 62"/>
                <a:gd name="T7" fmla="*/ 28 h 84"/>
                <a:gd name="T8" fmla="*/ 17 w 62"/>
                <a:gd name="T9" fmla="*/ 0 h 84"/>
                <a:gd name="T10" fmla="*/ 5 w 62"/>
                <a:gd name="T11" fmla="*/ 0 h 84"/>
                <a:gd name="T12" fmla="*/ 0 w 62"/>
                <a:gd name="T13" fmla="*/ 23 h 84"/>
                <a:gd name="T14" fmla="*/ 0 w 62"/>
                <a:gd name="T15" fmla="*/ 84 h 84"/>
                <a:gd name="T16" fmla="*/ 62 w 62"/>
                <a:gd name="T17" fmla="*/ 84 h 84"/>
                <a:gd name="T18" fmla="*/ 62 w 62"/>
                <a:gd name="T19" fmla="*/ 23 h 84"/>
                <a:gd name="T20" fmla="*/ 56 w 62"/>
                <a:gd name="T21"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84">
                  <a:moveTo>
                    <a:pt x="56" y="0"/>
                  </a:moveTo>
                  <a:cubicBezTo>
                    <a:pt x="45" y="0"/>
                    <a:pt x="45" y="0"/>
                    <a:pt x="45" y="0"/>
                  </a:cubicBezTo>
                  <a:cubicBezTo>
                    <a:pt x="46" y="28"/>
                    <a:pt x="46" y="28"/>
                    <a:pt x="46" y="28"/>
                  </a:cubicBezTo>
                  <a:cubicBezTo>
                    <a:pt x="25" y="28"/>
                    <a:pt x="25" y="28"/>
                    <a:pt x="25" y="28"/>
                  </a:cubicBezTo>
                  <a:cubicBezTo>
                    <a:pt x="17" y="0"/>
                    <a:pt x="17" y="0"/>
                    <a:pt x="17" y="0"/>
                  </a:cubicBezTo>
                  <a:cubicBezTo>
                    <a:pt x="5" y="0"/>
                    <a:pt x="5" y="0"/>
                    <a:pt x="5" y="0"/>
                  </a:cubicBezTo>
                  <a:cubicBezTo>
                    <a:pt x="4" y="2"/>
                    <a:pt x="3" y="21"/>
                    <a:pt x="0" y="23"/>
                  </a:cubicBezTo>
                  <a:cubicBezTo>
                    <a:pt x="0" y="84"/>
                    <a:pt x="0" y="84"/>
                    <a:pt x="0" y="84"/>
                  </a:cubicBezTo>
                  <a:cubicBezTo>
                    <a:pt x="62" y="84"/>
                    <a:pt x="62" y="84"/>
                    <a:pt x="62" y="84"/>
                  </a:cubicBezTo>
                  <a:cubicBezTo>
                    <a:pt x="62" y="23"/>
                    <a:pt x="62" y="23"/>
                    <a:pt x="62" y="23"/>
                  </a:cubicBezTo>
                  <a:cubicBezTo>
                    <a:pt x="59" y="21"/>
                    <a:pt x="57" y="2"/>
                    <a:pt x="56" y="0"/>
                  </a:cubicBezTo>
                  <a:close/>
                </a:path>
              </a:pathLst>
            </a:custGeom>
            <a:solidFill>
              <a:srgbClr val="4F66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2" name="iṣḻïdè"/>
            <p:cNvSpPr/>
            <p:nvPr/>
          </p:nvSpPr>
          <p:spPr bwMode="auto">
            <a:xfrm>
              <a:off x="5776913" y="4462463"/>
              <a:ext cx="920750" cy="104775"/>
            </a:xfrm>
            <a:prstGeom prst="rect">
              <a:avLst/>
            </a:prstGeom>
            <a:solidFill>
              <a:srgbClr val="24141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4" name="ïşḻîdê"/>
            <p:cNvSpPr/>
            <p:nvPr/>
          </p:nvSpPr>
          <p:spPr bwMode="auto">
            <a:xfrm>
              <a:off x="6534150" y="5868988"/>
              <a:ext cx="504825" cy="163512"/>
            </a:xfrm>
            <a:custGeom>
              <a:avLst/>
              <a:gdLst>
                <a:gd name="T0" fmla="*/ 25 w 34"/>
                <a:gd name="T1" fmla="*/ 11 h 11"/>
                <a:gd name="T2" fmla="*/ 0 w 34"/>
                <a:gd name="T3" fmla="*/ 11 h 11"/>
                <a:gd name="T4" fmla="*/ 0 w 34"/>
                <a:gd name="T5" fmla="*/ 11 h 11"/>
                <a:gd name="T6" fmla="*/ 1 w 34"/>
                <a:gd name="T7" fmla="*/ 0 h 11"/>
                <a:gd name="T8" fmla="*/ 26 w 34"/>
                <a:gd name="T9" fmla="*/ 0 h 11"/>
                <a:gd name="T10" fmla="*/ 34 w 34"/>
                <a:gd name="T11" fmla="*/ 11 h 11"/>
                <a:gd name="T12" fmla="*/ 25 w 34"/>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25" y="11"/>
                  </a:moveTo>
                  <a:cubicBezTo>
                    <a:pt x="0" y="11"/>
                    <a:pt x="0" y="11"/>
                    <a:pt x="0" y="11"/>
                  </a:cubicBezTo>
                  <a:cubicBezTo>
                    <a:pt x="0" y="11"/>
                    <a:pt x="0" y="11"/>
                    <a:pt x="0" y="11"/>
                  </a:cubicBezTo>
                  <a:cubicBezTo>
                    <a:pt x="0" y="11"/>
                    <a:pt x="1" y="0"/>
                    <a:pt x="1" y="0"/>
                  </a:cubicBezTo>
                  <a:cubicBezTo>
                    <a:pt x="26" y="0"/>
                    <a:pt x="26" y="0"/>
                    <a:pt x="26" y="0"/>
                  </a:cubicBezTo>
                  <a:cubicBezTo>
                    <a:pt x="32" y="0"/>
                    <a:pt x="34" y="5"/>
                    <a:pt x="34" y="11"/>
                  </a:cubicBezTo>
                  <a:lnTo>
                    <a:pt x="25" y="11"/>
                  </a:lnTo>
                  <a:close/>
                </a:path>
              </a:pathLst>
            </a:custGeom>
            <a:solidFill>
              <a:srgbClr val="2414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 name="iṣḻîḍê"/>
            <p:cNvSpPr/>
            <p:nvPr/>
          </p:nvSpPr>
          <p:spPr bwMode="auto">
            <a:xfrm>
              <a:off x="5449888" y="5868988"/>
              <a:ext cx="490538" cy="163512"/>
            </a:xfrm>
            <a:custGeom>
              <a:avLst/>
              <a:gdLst>
                <a:gd name="T0" fmla="*/ 25 w 33"/>
                <a:gd name="T1" fmla="*/ 11 h 11"/>
                <a:gd name="T2" fmla="*/ 0 w 33"/>
                <a:gd name="T3" fmla="*/ 11 h 11"/>
                <a:gd name="T4" fmla="*/ 0 w 33"/>
                <a:gd name="T5" fmla="*/ 11 h 11"/>
                <a:gd name="T6" fmla="*/ 1 w 33"/>
                <a:gd name="T7" fmla="*/ 0 h 11"/>
                <a:gd name="T8" fmla="*/ 26 w 33"/>
                <a:gd name="T9" fmla="*/ 0 h 11"/>
                <a:gd name="T10" fmla="*/ 33 w 33"/>
                <a:gd name="T11" fmla="*/ 11 h 11"/>
                <a:gd name="T12" fmla="*/ 25 w 33"/>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33" h="11">
                  <a:moveTo>
                    <a:pt x="25" y="11"/>
                  </a:moveTo>
                  <a:cubicBezTo>
                    <a:pt x="0" y="11"/>
                    <a:pt x="0" y="11"/>
                    <a:pt x="0" y="11"/>
                  </a:cubicBezTo>
                  <a:cubicBezTo>
                    <a:pt x="0" y="11"/>
                    <a:pt x="0" y="11"/>
                    <a:pt x="0" y="11"/>
                  </a:cubicBezTo>
                  <a:cubicBezTo>
                    <a:pt x="0" y="11"/>
                    <a:pt x="1" y="0"/>
                    <a:pt x="1" y="0"/>
                  </a:cubicBezTo>
                  <a:cubicBezTo>
                    <a:pt x="26" y="0"/>
                    <a:pt x="26" y="0"/>
                    <a:pt x="26" y="0"/>
                  </a:cubicBezTo>
                  <a:cubicBezTo>
                    <a:pt x="32" y="0"/>
                    <a:pt x="33" y="5"/>
                    <a:pt x="33" y="11"/>
                  </a:cubicBezTo>
                  <a:lnTo>
                    <a:pt x="25" y="11"/>
                  </a:lnTo>
                  <a:close/>
                </a:path>
              </a:pathLst>
            </a:custGeom>
            <a:solidFill>
              <a:srgbClr val="2414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sp>
        <p:nvSpPr>
          <p:cNvPr id="3" name="矩形 2"/>
          <p:cNvSpPr/>
          <p:nvPr/>
        </p:nvSpPr>
        <p:spPr>
          <a:xfrm>
            <a:off x="347343" y="1646255"/>
            <a:ext cx="6981825" cy="4154170"/>
          </a:xfrm>
          <a:prstGeom prst="rect">
            <a:avLst/>
          </a:prstGeom>
        </p:spPr>
        <p:txBody>
          <a:bodyPr wrap="square">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165" algn="l" defTabSz="1218565" rtl="0" eaLnBrk="1" latinLnBrk="0" hangingPunct="1">
              <a:defRPr sz="2400" kern="1200">
                <a:solidFill>
                  <a:schemeClr val="tx1"/>
                </a:solidFill>
                <a:latin typeface="+mn-lt"/>
                <a:ea typeface="+mn-ea"/>
                <a:cs typeface="+mn-cs"/>
              </a:defRPr>
            </a:lvl4pPr>
            <a:lvl5pPr marL="2437765" algn="l" defTabSz="1218565" rtl="0" eaLnBrk="1" latinLnBrk="0" hangingPunct="1">
              <a:defRPr sz="2400" kern="1200">
                <a:solidFill>
                  <a:schemeClr val="tx1"/>
                </a:solidFill>
                <a:latin typeface="+mn-lt"/>
                <a:ea typeface="+mn-ea"/>
                <a:cs typeface="+mn-cs"/>
              </a:defRPr>
            </a:lvl5pPr>
            <a:lvl6pPr marL="3047365" algn="l" defTabSz="1218565" rtl="0" eaLnBrk="1" latinLnBrk="0" hangingPunct="1">
              <a:defRPr sz="2400" kern="1200">
                <a:solidFill>
                  <a:schemeClr val="tx1"/>
                </a:solidFill>
                <a:latin typeface="+mn-lt"/>
                <a:ea typeface="+mn-ea"/>
                <a:cs typeface="+mn-cs"/>
              </a:defRPr>
            </a:lvl6pPr>
            <a:lvl7pPr marL="3656965" algn="l" defTabSz="1218565" rtl="0" eaLnBrk="1" latinLnBrk="0" hangingPunct="1">
              <a:defRPr sz="2400" kern="1200">
                <a:solidFill>
                  <a:schemeClr val="tx1"/>
                </a:solidFill>
                <a:latin typeface="+mn-lt"/>
                <a:ea typeface="+mn-ea"/>
                <a:cs typeface="+mn-cs"/>
              </a:defRPr>
            </a:lvl7pPr>
            <a:lvl8pPr marL="4266565" algn="l" defTabSz="1218565" rtl="0" eaLnBrk="1" latinLnBrk="0" hangingPunct="1">
              <a:defRPr sz="2400" kern="1200">
                <a:solidFill>
                  <a:schemeClr val="tx1"/>
                </a:solidFill>
                <a:latin typeface="+mn-lt"/>
                <a:ea typeface="+mn-ea"/>
                <a:cs typeface="+mn-cs"/>
              </a:defRPr>
            </a:lvl8pPr>
            <a:lvl9pPr marL="4876165" algn="l" defTabSz="1218565" rtl="0" eaLnBrk="1" latinLnBrk="0" hangingPunct="1">
              <a:defRPr sz="2400" kern="1200">
                <a:solidFill>
                  <a:schemeClr val="tx1"/>
                </a:solidFill>
                <a:latin typeface="+mn-lt"/>
                <a:ea typeface="+mn-ea"/>
                <a:cs typeface="+mn-cs"/>
              </a:defRPr>
            </a:lvl9pPr>
          </a:lstStyle>
          <a:p>
            <a:pPr marL="342900" indent="-342900" latinLnBrk="1">
              <a:buFont typeface="Arial" panose="020B0604020202020204" pitchFamily="34" charset="0"/>
              <a:buChar char="•"/>
            </a:pPr>
            <a:r>
              <a:rPr lang="en-US" altLang="zh-CN" b="1" dirty="0">
                <a:sym typeface="+mn-ea"/>
              </a:rPr>
              <a:t>1) </a:t>
            </a:r>
            <a:r>
              <a:rPr lang="zh-CN" altLang="zh-CN" b="1" dirty="0">
                <a:sym typeface="+mn-ea"/>
              </a:rPr>
              <a:t>泵泄漏</a:t>
            </a:r>
            <a:endParaRPr lang="zh-CN" altLang="zh-CN" b="1" dirty="0"/>
          </a:p>
          <a:p>
            <a:pPr marL="342900" indent="-342900" latinLnBrk="1">
              <a:buFont typeface="Arial" panose="020B0604020202020204" pitchFamily="34" charset="0"/>
              <a:buChar char="•"/>
            </a:pPr>
            <a:r>
              <a:rPr lang="en-US" altLang="zh-CN" b="1" dirty="0">
                <a:sym typeface="+mn-ea"/>
              </a:rPr>
              <a:t>2) </a:t>
            </a:r>
            <a:r>
              <a:rPr lang="zh-CN" altLang="zh-CN" b="1" dirty="0">
                <a:sym typeface="+mn-ea"/>
              </a:rPr>
              <a:t>异常噪声</a:t>
            </a:r>
            <a:endParaRPr lang="zh-CN" altLang="zh-CN" b="1" dirty="0"/>
          </a:p>
          <a:p>
            <a:pPr marL="342900" indent="-342900" latinLnBrk="1">
              <a:buFont typeface="Arial" panose="020B0604020202020204" pitchFamily="34" charset="0"/>
              <a:buChar char="•"/>
            </a:pPr>
            <a:r>
              <a:rPr lang="en-US" altLang="zh-CN" b="1" dirty="0">
                <a:sym typeface="+mn-ea"/>
              </a:rPr>
              <a:t>3) </a:t>
            </a:r>
            <a:r>
              <a:rPr lang="zh-CN" altLang="zh-CN" b="1" dirty="0">
                <a:sym typeface="+mn-ea"/>
              </a:rPr>
              <a:t>联轴器没有防护罩</a:t>
            </a:r>
            <a:endParaRPr lang="zh-CN" altLang="zh-CN" b="1" dirty="0"/>
          </a:p>
          <a:p>
            <a:pPr marL="342900" indent="-342900" latinLnBrk="1">
              <a:buFont typeface="Arial" panose="020B0604020202020204" pitchFamily="34" charset="0"/>
              <a:buChar char="•"/>
            </a:pPr>
            <a:r>
              <a:rPr lang="en-US" altLang="zh-CN" b="1" dirty="0">
                <a:sym typeface="+mn-ea"/>
              </a:rPr>
              <a:t>4) </a:t>
            </a:r>
            <a:r>
              <a:rPr lang="zh-CN" altLang="zh-CN" b="1" dirty="0">
                <a:sym typeface="+mn-ea"/>
              </a:rPr>
              <a:t>泵出口未装压力表或止回阀</a:t>
            </a:r>
            <a:endParaRPr lang="zh-CN" altLang="zh-CN" b="1" dirty="0"/>
          </a:p>
          <a:p>
            <a:pPr marL="342900" indent="-342900" latinLnBrk="1">
              <a:buFont typeface="Arial" panose="020B0604020202020204" pitchFamily="34" charset="0"/>
              <a:buChar char="•"/>
            </a:pPr>
            <a:r>
              <a:rPr lang="en-US" altLang="zh-CN" b="1" dirty="0">
                <a:sym typeface="+mn-ea"/>
              </a:rPr>
              <a:t>5) </a:t>
            </a:r>
            <a:r>
              <a:rPr lang="zh-CN" altLang="zh-CN" b="1" dirty="0">
                <a:sym typeface="+mn-ea"/>
              </a:rPr>
              <a:t>长期停用时，未放净泵和管道中液体，造成腐蚀或冻结</a:t>
            </a:r>
            <a:endParaRPr lang="zh-CN" altLang="zh-CN" b="1" dirty="0"/>
          </a:p>
          <a:p>
            <a:pPr marL="342900" indent="-342900" latinLnBrk="1">
              <a:buFont typeface="Arial" panose="020B0604020202020204" pitchFamily="34" charset="0"/>
              <a:buChar char="•"/>
            </a:pPr>
            <a:r>
              <a:rPr lang="en-US" altLang="zh-CN" b="1" dirty="0">
                <a:sym typeface="+mn-ea"/>
              </a:rPr>
              <a:t>6) </a:t>
            </a:r>
            <a:r>
              <a:rPr lang="zh-CN" altLang="zh-CN" b="1" dirty="0">
                <a:sym typeface="+mn-ea"/>
              </a:rPr>
              <a:t>容积泵在运行时，将出口阀关闭或未装安全回流阀</a:t>
            </a:r>
            <a:endParaRPr lang="zh-CN" altLang="zh-CN" b="1" dirty="0"/>
          </a:p>
          <a:p>
            <a:pPr marL="342900" indent="-342900" latinLnBrk="1">
              <a:buFont typeface="Arial" panose="020B0604020202020204" pitchFamily="34" charset="0"/>
              <a:buChar char="•"/>
            </a:pPr>
            <a:r>
              <a:rPr lang="en-US" altLang="zh-CN" b="1" dirty="0">
                <a:sym typeface="+mn-ea"/>
              </a:rPr>
              <a:t>7) </a:t>
            </a:r>
            <a:r>
              <a:rPr lang="zh-CN" altLang="zh-CN" b="1" dirty="0">
                <a:sym typeface="+mn-ea"/>
              </a:rPr>
              <a:t>泵进口管径小或管路长或拐弯多</a:t>
            </a:r>
            <a:endParaRPr lang="zh-CN" altLang="zh-CN" b="1" dirty="0"/>
          </a:p>
          <a:p>
            <a:pPr marL="342900" indent="-342900" latinLnBrk="1">
              <a:buFont typeface="Arial" panose="020B0604020202020204" pitchFamily="34" charset="0"/>
              <a:buChar char="•"/>
            </a:pPr>
            <a:r>
              <a:rPr lang="en-US" altLang="zh-CN" b="1" dirty="0">
                <a:sym typeface="+mn-ea"/>
              </a:rPr>
              <a:t>8) </a:t>
            </a:r>
            <a:r>
              <a:rPr lang="zh-CN" altLang="zh-CN" b="1" dirty="0">
                <a:sym typeface="+mn-ea"/>
              </a:rPr>
              <a:t>离心泵安装高度高于吸入高度</a:t>
            </a:r>
            <a:endParaRPr lang="zh-CN" altLang="zh-CN" b="1" dirty="0"/>
          </a:p>
          <a:p>
            <a:pPr marL="342900" indent="-342900" latinLnBrk="1">
              <a:buFont typeface="Arial" panose="020B0604020202020204" pitchFamily="34" charset="0"/>
              <a:buChar char="•"/>
            </a:pPr>
            <a:r>
              <a:rPr lang="en-US" altLang="zh-CN" b="1" dirty="0">
                <a:sym typeface="+mn-ea"/>
              </a:rPr>
              <a:t>9) </a:t>
            </a:r>
            <a:r>
              <a:rPr lang="zh-CN" altLang="zh-CN" b="1" dirty="0">
                <a:sym typeface="+mn-ea"/>
              </a:rPr>
              <a:t>未使用防静电皮带</a:t>
            </a:r>
            <a:endParaRPr lang="zh-CN" altLang="zh-CN" b="1" dirty="0">
              <a:solidFill>
                <a:schemeClr val="tx2">
                  <a:lumMod val="75000"/>
                </a:schemeClr>
              </a:solidFill>
              <a:cs typeface="+mn-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anim calcmode="lin" valueType="num">
                                      <p:cBhvr>
                                        <p:cTn id="14" dur="1000" fill="hold"/>
                                        <p:tgtEl>
                                          <p:spTgt spid="29"/>
                                        </p:tgtEl>
                                        <p:attrNameLst>
                                          <p:attrName>ppt_x</p:attrName>
                                        </p:attrNameLst>
                                      </p:cBhvr>
                                      <p:tavLst>
                                        <p:tav tm="0">
                                          <p:val>
                                            <p:strVal val="#ppt_x"/>
                                          </p:val>
                                        </p:tav>
                                        <p:tav tm="100000">
                                          <p:val>
                                            <p:strVal val="#ppt_x"/>
                                          </p:val>
                                        </p:tav>
                                      </p:tavLst>
                                    </p:anim>
                                    <p:anim calcmode="lin" valueType="num">
                                      <p:cBhvr>
                                        <p:cTn id="15" dur="1000" fill="hold"/>
                                        <p:tgtEl>
                                          <p:spTgt spid="2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1" presetClass="entr" presetSubtype="0" fill="hold" grpId="0" nodeType="afterEffect">
                                  <p:stCondLst>
                                    <p:cond delay="0"/>
                                  </p:stCondLst>
                                  <p:iterate type="lt">
                                    <p:tmPct val="8000"/>
                                  </p:iterate>
                                  <p:childTnLst>
                                    <p:set>
                                      <p:cBhvr>
                                        <p:cTn id="18" dur="1" fill="hold">
                                          <p:stCondLst>
                                            <p:cond delay="0"/>
                                          </p:stCondLst>
                                        </p:cTn>
                                        <p:tgtEl>
                                          <p:spTgt spid="27"/>
                                        </p:tgtEl>
                                        <p:attrNameLst>
                                          <p:attrName>style.visibility</p:attrName>
                                        </p:attrNameLst>
                                      </p:cBhvr>
                                      <p:to>
                                        <p:strVal val="visible"/>
                                      </p:to>
                                    </p:set>
                                    <p:anim calcmode="lin" valueType="num">
                                      <p:cBhvr>
                                        <p:cTn id="19"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27"/>
                                        </p:tgtEl>
                                        <p:attrNameLst>
                                          <p:attrName>ppt_y</p:attrName>
                                        </p:attrNameLst>
                                      </p:cBhvr>
                                      <p:tavLst>
                                        <p:tav tm="0">
                                          <p:val>
                                            <p:strVal val="#ppt_y"/>
                                          </p:val>
                                        </p:tav>
                                        <p:tav tm="100000">
                                          <p:val>
                                            <p:strVal val="#ppt_y"/>
                                          </p:val>
                                        </p:tav>
                                      </p:tavLst>
                                    </p:anim>
                                    <p:anim calcmode="lin" valueType="num">
                                      <p:cBhvr>
                                        <p:cTn id="21"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27"/>
                                        </p:tgtEl>
                                      </p:cBhvr>
                                    </p:animEffect>
                                  </p:childTnLst>
                                </p:cTn>
                              </p:par>
                            </p:childTnLst>
                          </p:cTn>
                        </p:par>
                        <p:par>
                          <p:cTn id="24" fill="hold">
                            <p:stCondLst>
                              <p:cond delay="274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3740"/>
                            </p:stCondLst>
                            <p:childTnLst>
                              <p:par>
                                <p:cTn id="31" presetID="22" presetClass="entr" presetSubtype="1"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up)">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bldLvl="0" animBg="1"/>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976206" y="234599"/>
            <a:ext cx="4843428" cy="629920"/>
          </a:xfrm>
          <a:prstGeom prst="rect">
            <a:avLst/>
          </a:prstGeom>
          <a:noFill/>
        </p:spPr>
        <p:txBody>
          <a:bodyPr wrap="square" rtlCol="0">
            <a:spAutoFit/>
          </a:bodyPr>
          <a:lstStyle/>
          <a:p>
            <a:pPr latinLnBrk="1"/>
            <a:r>
              <a:rPr lang="en-US" altLang="zh-CN" sz="3500" b="1" dirty="0">
                <a:sym typeface="+mn-ea"/>
              </a:rPr>
              <a:t> </a:t>
            </a:r>
            <a:r>
              <a:rPr lang="zh-CN" altLang="zh-CN" sz="3500" b="1" dirty="0">
                <a:sym typeface="+mn-ea"/>
              </a:rPr>
              <a:t>离心机</a:t>
            </a:r>
            <a:endParaRPr lang="zh-CN" altLang="en-US" sz="3500" b="1" dirty="0">
              <a:solidFill>
                <a:schemeClr val="tx2">
                  <a:lumMod val="75000"/>
                </a:schemeClr>
              </a:solidFill>
              <a:cs typeface="+mn-ea"/>
              <a:sym typeface="+mn-lt"/>
            </a:endParaRPr>
          </a:p>
        </p:txBody>
      </p:sp>
      <p:sp>
        <p:nvSpPr>
          <p:cNvPr id="29" name="矩形 28"/>
          <p:cNvSpPr/>
          <p:nvPr/>
        </p:nvSpPr>
        <p:spPr>
          <a:xfrm>
            <a:off x="818832" y="142878"/>
            <a:ext cx="157374" cy="814384"/>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0" name="组合 29"/>
          <p:cNvGrpSpPr/>
          <p:nvPr/>
        </p:nvGrpSpPr>
        <p:grpSpPr>
          <a:xfrm>
            <a:off x="-5080" y="57154"/>
            <a:ext cx="704847" cy="1014730"/>
            <a:chOff x="-4764" y="57151"/>
            <a:chExt cx="704852" cy="1014734"/>
          </a:xfrm>
        </p:grpSpPr>
        <p:sp>
          <p:nvSpPr>
            <p:cNvPr id="31" name="矩形 30"/>
            <p:cNvSpPr/>
            <p:nvPr/>
          </p:nvSpPr>
          <p:spPr>
            <a:xfrm>
              <a:off x="-4764" y="142875"/>
              <a:ext cx="704852" cy="814388"/>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文本框 32"/>
            <p:cNvSpPr txBox="1"/>
            <p:nvPr/>
          </p:nvSpPr>
          <p:spPr>
            <a:xfrm>
              <a:off x="-4764" y="57151"/>
              <a:ext cx="525945" cy="1014734"/>
            </a:xfrm>
            <a:prstGeom prst="rect">
              <a:avLst/>
            </a:prstGeom>
            <a:noFill/>
          </p:spPr>
          <p:txBody>
            <a:bodyPr wrap="square" rtlCol="0">
              <a:spAutoFit/>
            </a:bodyPr>
            <a:lstStyle/>
            <a:p>
              <a:r>
                <a:rPr lang="en-US" altLang="zh-CN" sz="6000" dirty="0">
                  <a:solidFill>
                    <a:schemeClr val="bg1"/>
                  </a:solidFill>
                  <a:cs typeface="+mn-ea"/>
                  <a:sym typeface="+mn-lt"/>
                </a:rPr>
                <a:t>6</a:t>
              </a:r>
              <a:endParaRPr lang="en-US" altLang="zh-CN" sz="6000" dirty="0">
                <a:solidFill>
                  <a:schemeClr val="bg1"/>
                </a:solidFill>
                <a:cs typeface="+mn-ea"/>
                <a:sym typeface="+mn-lt"/>
              </a:endParaRPr>
            </a:p>
          </p:txBody>
        </p:sp>
      </p:grpSp>
      <p:cxnSp>
        <p:nvCxnSpPr>
          <p:cNvPr id="10" name="直接连接符 9"/>
          <p:cNvCxnSpPr/>
          <p:nvPr/>
        </p:nvCxnSpPr>
        <p:spPr>
          <a:xfrm>
            <a:off x="795130" y="1867545"/>
            <a:ext cx="10968084" cy="0"/>
          </a:xfrm>
          <a:prstGeom prst="line">
            <a:avLst/>
          </a:prstGeom>
          <a:ln w="57150">
            <a:solidFill>
              <a:srgbClr val="394659"/>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785191" y="5228095"/>
            <a:ext cx="10978023" cy="0"/>
          </a:xfrm>
          <a:prstGeom prst="line">
            <a:avLst/>
          </a:prstGeom>
          <a:ln w="57150">
            <a:solidFill>
              <a:srgbClr val="394659"/>
            </a:solidFill>
          </a:ln>
        </p:spPr>
        <p:style>
          <a:lnRef idx="1">
            <a:schemeClr val="accent1"/>
          </a:lnRef>
          <a:fillRef idx="0">
            <a:schemeClr val="accent1"/>
          </a:fillRef>
          <a:effectRef idx="0">
            <a:schemeClr val="accent1"/>
          </a:effectRef>
          <a:fontRef idx="minor">
            <a:schemeClr val="tx1"/>
          </a:fontRef>
        </p:style>
      </p:cxnSp>
      <p:sp>
        <p:nvSpPr>
          <p:cNvPr id="12" name="KSO_Shape"/>
          <p:cNvSpPr/>
          <p:nvPr/>
        </p:nvSpPr>
        <p:spPr bwMode="auto">
          <a:xfrm>
            <a:off x="992385" y="2115517"/>
            <a:ext cx="1823422" cy="2856621"/>
          </a:xfrm>
          <a:custGeom>
            <a:avLst/>
            <a:gdLst>
              <a:gd name="T0" fmla="*/ 86224 w 881063"/>
              <a:gd name="T1" fmla="*/ 1689435 h 1247776"/>
              <a:gd name="T2" fmla="*/ 87955 w 881063"/>
              <a:gd name="T3" fmla="*/ 1725075 h 1247776"/>
              <a:gd name="T4" fmla="*/ 933227 w 881063"/>
              <a:gd name="T5" fmla="*/ 1733725 h 1247776"/>
              <a:gd name="T6" fmla="*/ 946386 w 881063"/>
              <a:gd name="T7" fmla="*/ 1720922 h 1247776"/>
              <a:gd name="T8" fmla="*/ 944655 w 881063"/>
              <a:gd name="T9" fmla="*/ 1685284 h 1247776"/>
              <a:gd name="T10" fmla="*/ 99382 w 881063"/>
              <a:gd name="T11" fmla="*/ 1676980 h 1247776"/>
              <a:gd name="T12" fmla="*/ 87955 w 881063"/>
              <a:gd name="T13" fmla="*/ 1572831 h 1247776"/>
              <a:gd name="T14" fmla="*/ 86224 w 881063"/>
              <a:gd name="T15" fmla="*/ 1608124 h 1247776"/>
              <a:gd name="T16" fmla="*/ 99382 w 881063"/>
              <a:gd name="T17" fmla="*/ 1620580 h 1247776"/>
              <a:gd name="T18" fmla="*/ 944655 w 881063"/>
              <a:gd name="T19" fmla="*/ 1612622 h 1247776"/>
              <a:gd name="T20" fmla="*/ 946386 w 881063"/>
              <a:gd name="T21" fmla="*/ 1576637 h 1247776"/>
              <a:gd name="T22" fmla="*/ 933227 w 881063"/>
              <a:gd name="T23" fmla="*/ 1564527 h 1247776"/>
              <a:gd name="T24" fmla="*/ 85877 w 881063"/>
              <a:gd name="T25" fmla="*/ 1452074 h 1247776"/>
              <a:gd name="T26" fmla="*/ 84493 w 881063"/>
              <a:gd name="T27" fmla="*/ 1488058 h 1247776"/>
              <a:gd name="T28" fmla="*/ 540891 w 881063"/>
              <a:gd name="T29" fmla="*/ 1500168 h 1247776"/>
              <a:gd name="T30" fmla="*/ 548856 w 881063"/>
              <a:gd name="T31" fmla="*/ 1482868 h 1247776"/>
              <a:gd name="T32" fmla="*/ 545739 w 881063"/>
              <a:gd name="T33" fmla="*/ 1448613 h 1247776"/>
              <a:gd name="T34" fmla="*/ 97997 w 881063"/>
              <a:gd name="T35" fmla="*/ 1328202 h 1247776"/>
              <a:gd name="T36" fmla="*/ 84493 w 881063"/>
              <a:gd name="T37" fmla="*/ 1345503 h 1247776"/>
              <a:gd name="T38" fmla="*/ 90378 w 881063"/>
              <a:gd name="T39" fmla="*/ 1379758 h 1247776"/>
              <a:gd name="T40" fmla="*/ 934613 w 881063"/>
              <a:gd name="T41" fmla="*/ 1384602 h 1247776"/>
              <a:gd name="T42" fmla="*/ 948117 w 881063"/>
              <a:gd name="T43" fmla="*/ 1367301 h 1247776"/>
              <a:gd name="T44" fmla="*/ 942230 w 881063"/>
              <a:gd name="T45" fmla="*/ 1333046 h 1247776"/>
              <a:gd name="T46" fmla="*/ 97997 w 881063"/>
              <a:gd name="T47" fmla="*/ 1328202 h 1247776"/>
              <a:gd name="T48" fmla="*/ 87955 w 881063"/>
              <a:gd name="T49" fmla="*/ 1224052 h 1247776"/>
              <a:gd name="T50" fmla="*/ 86224 w 881063"/>
              <a:gd name="T51" fmla="*/ 1259692 h 1247776"/>
              <a:gd name="T52" fmla="*/ 99382 w 881063"/>
              <a:gd name="T53" fmla="*/ 1272149 h 1247776"/>
              <a:gd name="T54" fmla="*/ 944655 w 881063"/>
              <a:gd name="T55" fmla="*/ 1263843 h 1247776"/>
              <a:gd name="T56" fmla="*/ 946386 w 881063"/>
              <a:gd name="T57" fmla="*/ 1227859 h 1247776"/>
              <a:gd name="T58" fmla="*/ 933227 w 881063"/>
              <a:gd name="T59" fmla="*/ 1215402 h 1247776"/>
              <a:gd name="T60" fmla="*/ 87955 w 881063"/>
              <a:gd name="T61" fmla="*/ 1111254 h 1247776"/>
              <a:gd name="T62" fmla="*/ 86224 w 881063"/>
              <a:gd name="T63" fmla="*/ 1146892 h 1247776"/>
              <a:gd name="T64" fmla="*/ 99382 w 881063"/>
              <a:gd name="T65" fmla="*/ 1159349 h 1247776"/>
              <a:gd name="T66" fmla="*/ 944655 w 881063"/>
              <a:gd name="T67" fmla="*/ 1151045 h 1247776"/>
              <a:gd name="T68" fmla="*/ 946386 w 881063"/>
              <a:gd name="T69" fmla="*/ 1115405 h 1247776"/>
              <a:gd name="T70" fmla="*/ 933227 w 881063"/>
              <a:gd name="T71" fmla="*/ 1102949 h 1247776"/>
              <a:gd name="T72" fmla="*/ 90378 w 881063"/>
              <a:gd name="T73" fmla="*/ 1006066 h 1247776"/>
              <a:gd name="T74" fmla="*/ 84493 w 881063"/>
              <a:gd name="T75" fmla="*/ 1040668 h 1247776"/>
              <a:gd name="T76" fmla="*/ 97997 w 881063"/>
              <a:gd name="T77" fmla="*/ 1057622 h 1247776"/>
              <a:gd name="T78" fmla="*/ 942230 w 881063"/>
              <a:gd name="T79" fmla="*/ 1053124 h 1247776"/>
              <a:gd name="T80" fmla="*/ 948117 w 881063"/>
              <a:gd name="T81" fmla="*/ 1018523 h 1247776"/>
              <a:gd name="T82" fmla="*/ 934613 w 881063"/>
              <a:gd name="T83" fmla="*/ 1001569 h 1247776"/>
              <a:gd name="T84" fmla="*/ 94881 w 881063"/>
              <a:gd name="T85" fmla="*/ 889807 h 1247776"/>
              <a:gd name="T86" fmla="*/ 83454 w 881063"/>
              <a:gd name="T87" fmla="*/ 916796 h 1247776"/>
              <a:gd name="T88" fmla="*/ 94881 w 881063"/>
              <a:gd name="T89" fmla="*/ 943786 h 1247776"/>
              <a:gd name="T90" fmla="*/ 937729 w 881063"/>
              <a:gd name="T91" fmla="*/ 943786 h 1247776"/>
              <a:gd name="T92" fmla="*/ 949503 w 881063"/>
              <a:gd name="T93" fmla="*/ 916796 h 1247776"/>
              <a:gd name="T94" fmla="*/ 937729 w 881063"/>
              <a:gd name="T95" fmla="*/ 889807 h 1247776"/>
              <a:gd name="T96" fmla="*/ 96266 w 881063"/>
              <a:gd name="T97" fmla="*/ 776662 h 1247776"/>
              <a:gd name="T98" fmla="*/ 83454 w 881063"/>
              <a:gd name="T99" fmla="*/ 798460 h 1247776"/>
              <a:gd name="T100" fmla="*/ 93149 w 881063"/>
              <a:gd name="T101" fmla="*/ 829947 h 1247776"/>
              <a:gd name="T102" fmla="*/ 936344 w 881063"/>
              <a:gd name="T103" fmla="*/ 831677 h 1247776"/>
              <a:gd name="T104" fmla="*/ 949156 w 881063"/>
              <a:gd name="T105" fmla="*/ 809879 h 1247776"/>
              <a:gd name="T106" fmla="*/ 939460 w 881063"/>
              <a:gd name="T107" fmla="*/ 778047 h 1247776"/>
              <a:gd name="T108" fmla="*/ 86916 w 881063"/>
              <a:gd name="T109" fmla="*/ 659711 h 1247776"/>
              <a:gd name="T110" fmla="*/ 84493 w 881063"/>
              <a:gd name="T111" fmla="*/ 707461 h 1247776"/>
              <a:gd name="T112" fmla="*/ 321002 w 881063"/>
              <a:gd name="T113" fmla="*/ 715764 h 1247776"/>
              <a:gd name="T114" fmla="*/ 324466 w 881063"/>
              <a:gd name="T115" fmla="*/ 676665 h 1247776"/>
              <a:gd name="T116" fmla="*/ 87608 w 881063"/>
              <a:gd name="T117" fmla="*/ 659364 h 1247776"/>
              <a:gd name="T118" fmla="*/ 753161 w 881063"/>
              <a:gd name="T119" fmla="*/ 378059 h 1247776"/>
              <a:gd name="T120" fmla="*/ 1061055 w 881063"/>
              <a:gd name="T121" fmla="*/ 50864 h 1247776"/>
              <a:gd name="T122" fmla="*/ 1091854 w 881063"/>
              <a:gd name="T123" fmla="*/ 0 h 1247776"/>
              <a:gd name="T124" fmla="*/ 308050 w 881063"/>
              <a:gd name="T125" fmla="*/ 0 h 124777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881063" h="1247776">
                <a:moveTo>
                  <a:pt x="64137" y="1098423"/>
                </a:moveTo>
                <a:lnTo>
                  <a:pt x="63004" y="1098649"/>
                </a:lnTo>
                <a:lnTo>
                  <a:pt x="62098" y="1099102"/>
                </a:lnTo>
                <a:lnTo>
                  <a:pt x="60964" y="1100009"/>
                </a:lnTo>
                <a:lnTo>
                  <a:pt x="59151" y="1101369"/>
                </a:lnTo>
                <a:lnTo>
                  <a:pt x="57565" y="1103862"/>
                </a:lnTo>
                <a:lnTo>
                  <a:pt x="56432" y="1106581"/>
                </a:lnTo>
                <a:lnTo>
                  <a:pt x="55299" y="1109754"/>
                </a:lnTo>
                <a:lnTo>
                  <a:pt x="54619" y="1113154"/>
                </a:lnTo>
                <a:lnTo>
                  <a:pt x="54619" y="1116780"/>
                </a:lnTo>
                <a:lnTo>
                  <a:pt x="54619" y="1120633"/>
                </a:lnTo>
                <a:lnTo>
                  <a:pt x="55299" y="1124032"/>
                </a:lnTo>
                <a:lnTo>
                  <a:pt x="56432" y="1127205"/>
                </a:lnTo>
                <a:lnTo>
                  <a:pt x="57565" y="1129925"/>
                </a:lnTo>
                <a:lnTo>
                  <a:pt x="59151" y="1132191"/>
                </a:lnTo>
                <a:lnTo>
                  <a:pt x="60964" y="1134005"/>
                </a:lnTo>
                <a:lnTo>
                  <a:pt x="62098" y="1134458"/>
                </a:lnTo>
                <a:lnTo>
                  <a:pt x="63004" y="1134911"/>
                </a:lnTo>
                <a:lnTo>
                  <a:pt x="64137" y="1135138"/>
                </a:lnTo>
                <a:lnTo>
                  <a:pt x="65044" y="1135591"/>
                </a:lnTo>
                <a:lnTo>
                  <a:pt x="610780" y="1135591"/>
                </a:lnTo>
                <a:lnTo>
                  <a:pt x="611687" y="1135138"/>
                </a:lnTo>
                <a:lnTo>
                  <a:pt x="612820" y="1134911"/>
                </a:lnTo>
                <a:lnTo>
                  <a:pt x="613726" y="1134458"/>
                </a:lnTo>
                <a:lnTo>
                  <a:pt x="614859" y="1134005"/>
                </a:lnTo>
                <a:lnTo>
                  <a:pt x="616672" y="1132191"/>
                </a:lnTo>
                <a:lnTo>
                  <a:pt x="618259" y="1129925"/>
                </a:lnTo>
                <a:lnTo>
                  <a:pt x="619392" y="1127205"/>
                </a:lnTo>
                <a:lnTo>
                  <a:pt x="620525" y="1124032"/>
                </a:lnTo>
                <a:lnTo>
                  <a:pt x="621205" y="1120633"/>
                </a:lnTo>
                <a:lnTo>
                  <a:pt x="621432" y="1116780"/>
                </a:lnTo>
                <a:lnTo>
                  <a:pt x="621205" y="1113154"/>
                </a:lnTo>
                <a:lnTo>
                  <a:pt x="620525" y="1109754"/>
                </a:lnTo>
                <a:lnTo>
                  <a:pt x="619392" y="1106581"/>
                </a:lnTo>
                <a:lnTo>
                  <a:pt x="618259" y="1103862"/>
                </a:lnTo>
                <a:lnTo>
                  <a:pt x="616672" y="1101369"/>
                </a:lnTo>
                <a:lnTo>
                  <a:pt x="614859" y="1100009"/>
                </a:lnTo>
                <a:lnTo>
                  <a:pt x="613726" y="1099102"/>
                </a:lnTo>
                <a:lnTo>
                  <a:pt x="612820" y="1098649"/>
                </a:lnTo>
                <a:lnTo>
                  <a:pt x="611687" y="1098423"/>
                </a:lnTo>
                <a:lnTo>
                  <a:pt x="610780" y="1098423"/>
                </a:lnTo>
                <a:lnTo>
                  <a:pt x="65044" y="1098423"/>
                </a:lnTo>
                <a:lnTo>
                  <a:pt x="64137" y="1098423"/>
                </a:lnTo>
                <a:close/>
                <a:moveTo>
                  <a:pt x="64137" y="1024766"/>
                </a:moveTo>
                <a:lnTo>
                  <a:pt x="63004" y="1024992"/>
                </a:lnTo>
                <a:lnTo>
                  <a:pt x="62098" y="1025446"/>
                </a:lnTo>
                <a:lnTo>
                  <a:pt x="60964" y="1026125"/>
                </a:lnTo>
                <a:lnTo>
                  <a:pt x="59151" y="1027712"/>
                </a:lnTo>
                <a:lnTo>
                  <a:pt x="57565" y="1030205"/>
                </a:lnTo>
                <a:lnTo>
                  <a:pt x="56432" y="1032698"/>
                </a:lnTo>
                <a:lnTo>
                  <a:pt x="55299" y="1035644"/>
                </a:lnTo>
                <a:lnTo>
                  <a:pt x="54619" y="1039270"/>
                </a:lnTo>
                <a:lnTo>
                  <a:pt x="54619" y="1043123"/>
                </a:lnTo>
                <a:lnTo>
                  <a:pt x="54619" y="1046749"/>
                </a:lnTo>
                <a:lnTo>
                  <a:pt x="55299" y="1050376"/>
                </a:lnTo>
                <a:lnTo>
                  <a:pt x="56432" y="1053322"/>
                </a:lnTo>
                <a:lnTo>
                  <a:pt x="57565" y="1056268"/>
                </a:lnTo>
                <a:lnTo>
                  <a:pt x="59151" y="1058535"/>
                </a:lnTo>
                <a:lnTo>
                  <a:pt x="60964" y="1060121"/>
                </a:lnTo>
                <a:lnTo>
                  <a:pt x="62098" y="1060801"/>
                </a:lnTo>
                <a:lnTo>
                  <a:pt x="63004" y="1061028"/>
                </a:lnTo>
                <a:lnTo>
                  <a:pt x="64137" y="1061481"/>
                </a:lnTo>
                <a:lnTo>
                  <a:pt x="65044" y="1061481"/>
                </a:lnTo>
                <a:lnTo>
                  <a:pt x="610780" y="1061481"/>
                </a:lnTo>
                <a:lnTo>
                  <a:pt x="611687" y="1061481"/>
                </a:lnTo>
                <a:lnTo>
                  <a:pt x="612820" y="1061028"/>
                </a:lnTo>
                <a:lnTo>
                  <a:pt x="613726" y="1060801"/>
                </a:lnTo>
                <a:lnTo>
                  <a:pt x="614859" y="1060121"/>
                </a:lnTo>
                <a:lnTo>
                  <a:pt x="616672" y="1058535"/>
                </a:lnTo>
                <a:lnTo>
                  <a:pt x="618259" y="1056268"/>
                </a:lnTo>
                <a:lnTo>
                  <a:pt x="619392" y="1053322"/>
                </a:lnTo>
                <a:lnTo>
                  <a:pt x="620525" y="1050376"/>
                </a:lnTo>
                <a:lnTo>
                  <a:pt x="621205" y="1046749"/>
                </a:lnTo>
                <a:lnTo>
                  <a:pt x="621432" y="1043123"/>
                </a:lnTo>
                <a:lnTo>
                  <a:pt x="621205" y="1039270"/>
                </a:lnTo>
                <a:lnTo>
                  <a:pt x="620525" y="1035644"/>
                </a:lnTo>
                <a:lnTo>
                  <a:pt x="619392" y="1032698"/>
                </a:lnTo>
                <a:lnTo>
                  <a:pt x="618259" y="1030205"/>
                </a:lnTo>
                <a:lnTo>
                  <a:pt x="616672" y="1027712"/>
                </a:lnTo>
                <a:lnTo>
                  <a:pt x="614859" y="1026125"/>
                </a:lnTo>
                <a:lnTo>
                  <a:pt x="613726" y="1025446"/>
                </a:lnTo>
                <a:lnTo>
                  <a:pt x="612820" y="1024992"/>
                </a:lnTo>
                <a:lnTo>
                  <a:pt x="611687" y="1024766"/>
                </a:lnTo>
                <a:lnTo>
                  <a:pt x="610780" y="1024766"/>
                </a:lnTo>
                <a:lnTo>
                  <a:pt x="65044" y="1024766"/>
                </a:lnTo>
                <a:lnTo>
                  <a:pt x="64137" y="1024766"/>
                </a:lnTo>
                <a:close/>
                <a:moveTo>
                  <a:pt x="59831" y="945669"/>
                </a:moveTo>
                <a:lnTo>
                  <a:pt x="59151" y="946349"/>
                </a:lnTo>
                <a:lnTo>
                  <a:pt x="58018" y="947256"/>
                </a:lnTo>
                <a:lnTo>
                  <a:pt x="57112" y="948842"/>
                </a:lnTo>
                <a:lnTo>
                  <a:pt x="56205" y="951109"/>
                </a:lnTo>
                <a:lnTo>
                  <a:pt x="55299" y="953828"/>
                </a:lnTo>
                <a:lnTo>
                  <a:pt x="54845" y="957001"/>
                </a:lnTo>
                <a:lnTo>
                  <a:pt x="54619" y="960627"/>
                </a:lnTo>
                <a:lnTo>
                  <a:pt x="54619" y="964254"/>
                </a:lnTo>
                <a:lnTo>
                  <a:pt x="54619" y="967880"/>
                </a:lnTo>
                <a:lnTo>
                  <a:pt x="54845" y="971279"/>
                </a:lnTo>
                <a:lnTo>
                  <a:pt x="55299" y="974679"/>
                </a:lnTo>
                <a:lnTo>
                  <a:pt x="56205" y="977172"/>
                </a:lnTo>
                <a:lnTo>
                  <a:pt x="57112" y="979438"/>
                </a:lnTo>
                <a:lnTo>
                  <a:pt x="58018" y="981251"/>
                </a:lnTo>
                <a:lnTo>
                  <a:pt x="59151" y="982385"/>
                </a:lnTo>
                <a:lnTo>
                  <a:pt x="59831" y="982611"/>
                </a:lnTo>
                <a:lnTo>
                  <a:pt x="60285" y="982611"/>
                </a:lnTo>
                <a:lnTo>
                  <a:pt x="354003" y="982611"/>
                </a:lnTo>
                <a:lnTo>
                  <a:pt x="354456" y="982611"/>
                </a:lnTo>
                <a:lnTo>
                  <a:pt x="355136" y="982385"/>
                </a:lnTo>
                <a:lnTo>
                  <a:pt x="356270" y="981251"/>
                </a:lnTo>
                <a:lnTo>
                  <a:pt x="357176" y="979438"/>
                </a:lnTo>
                <a:lnTo>
                  <a:pt x="358083" y="977172"/>
                </a:lnTo>
                <a:lnTo>
                  <a:pt x="358536" y="974679"/>
                </a:lnTo>
                <a:lnTo>
                  <a:pt x="359216" y="971279"/>
                </a:lnTo>
                <a:lnTo>
                  <a:pt x="359669" y="967880"/>
                </a:lnTo>
                <a:lnTo>
                  <a:pt x="359669" y="964254"/>
                </a:lnTo>
                <a:lnTo>
                  <a:pt x="359669" y="960627"/>
                </a:lnTo>
                <a:lnTo>
                  <a:pt x="359216" y="957001"/>
                </a:lnTo>
                <a:lnTo>
                  <a:pt x="358536" y="953828"/>
                </a:lnTo>
                <a:lnTo>
                  <a:pt x="358083" y="951109"/>
                </a:lnTo>
                <a:lnTo>
                  <a:pt x="357176" y="948842"/>
                </a:lnTo>
                <a:lnTo>
                  <a:pt x="356270" y="947256"/>
                </a:lnTo>
                <a:lnTo>
                  <a:pt x="355136" y="946349"/>
                </a:lnTo>
                <a:lnTo>
                  <a:pt x="354456" y="945669"/>
                </a:lnTo>
                <a:lnTo>
                  <a:pt x="354003" y="945669"/>
                </a:lnTo>
                <a:lnTo>
                  <a:pt x="60285" y="945669"/>
                </a:lnTo>
                <a:lnTo>
                  <a:pt x="59831" y="945669"/>
                </a:lnTo>
                <a:close/>
                <a:moveTo>
                  <a:pt x="64137" y="869973"/>
                </a:moveTo>
                <a:lnTo>
                  <a:pt x="63004" y="870426"/>
                </a:lnTo>
                <a:lnTo>
                  <a:pt x="62098" y="870879"/>
                </a:lnTo>
                <a:lnTo>
                  <a:pt x="60964" y="871559"/>
                </a:lnTo>
                <a:lnTo>
                  <a:pt x="59151" y="873146"/>
                </a:lnTo>
                <a:lnTo>
                  <a:pt x="57565" y="875412"/>
                </a:lnTo>
                <a:lnTo>
                  <a:pt x="56432" y="878132"/>
                </a:lnTo>
                <a:lnTo>
                  <a:pt x="55299" y="881305"/>
                </a:lnTo>
                <a:lnTo>
                  <a:pt x="54619" y="884931"/>
                </a:lnTo>
                <a:lnTo>
                  <a:pt x="54619" y="888330"/>
                </a:lnTo>
                <a:lnTo>
                  <a:pt x="54619" y="892183"/>
                </a:lnTo>
                <a:lnTo>
                  <a:pt x="55299" y="895583"/>
                </a:lnTo>
                <a:lnTo>
                  <a:pt x="56432" y="898982"/>
                </a:lnTo>
                <a:lnTo>
                  <a:pt x="57565" y="901475"/>
                </a:lnTo>
                <a:lnTo>
                  <a:pt x="59151" y="903742"/>
                </a:lnTo>
                <a:lnTo>
                  <a:pt x="60964" y="905555"/>
                </a:lnTo>
                <a:lnTo>
                  <a:pt x="62098" y="906008"/>
                </a:lnTo>
                <a:lnTo>
                  <a:pt x="63004" y="906688"/>
                </a:lnTo>
                <a:lnTo>
                  <a:pt x="64137" y="906915"/>
                </a:lnTo>
                <a:lnTo>
                  <a:pt x="65044" y="906915"/>
                </a:lnTo>
                <a:lnTo>
                  <a:pt x="610780" y="906915"/>
                </a:lnTo>
                <a:lnTo>
                  <a:pt x="611687" y="906915"/>
                </a:lnTo>
                <a:lnTo>
                  <a:pt x="612820" y="906688"/>
                </a:lnTo>
                <a:lnTo>
                  <a:pt x="613726" y="906008"/>
                </a:lnTo>
                <a:lnTo>
                  <a:pt x="614859" y="905555"/>
                </a:lnTo>
                <a:lnTo>
                  <a:pt x="616672" y="903742"/>
                </a:lnTo>
                <a:lnTo>
                  <a:pt x="618259" y="901475"/>
                </a:lnTo>
                <a:lnTo>
                  <a:pt x="619392" y="898982"/>
                </a:lnTo>
                <a:lnTo>
                  <a:pt x="620525" y="895583"/>
                </a:lnTo>
                <a:lnTo>
                  <a:pt x="621205" y="892183"/>
                </a:lnTo>
                <a:lnTo>
                  <a:pt x="621432" y="888330"/>
                </a:lnTo>
                <a:lnTo>
                  <a:pt x="621205" y="884931"/>
                </a:lnTo>
                <a:lnTo>
                  <a:pt x="620525" y="881305"/>
                </a:lnTo>
                <a:lnTo>
                  <a:pt x="619392" y="878132"/>
                </a:lnTo>
                <a:lnTo>
                  <a:pt x="618259" y="875412"/>
                </a:lnTo>
                <a:lnTo>
                  <a:pt x="616672" y="873146"/>
                </a:lnTo>
                <a:lnTo>
                  <a:pt x="614859" y="871559"/>
                </a:lnTo>
                <a:lnTo>
                  <a:pt x="613726" y="870879"/>
                </a:lnTo>
                <a:lnTo>
                  <a:pt x="612820" y="870426"/>
                </a:lnTo>
                <a:lnTo>
                  <a:pt x="611687" y="869973"/>
                </a:lnTo>
                <a:lnTo>
                  <a:pt x="610780" y="869973"/>
                </a:lnTo>
                <a:lnTo>
                  <a:pt x="65044" y="869973"/>
                </a:lnTo>
                <a:lnTo>
                  <a:pt x="64137" y="869973"/>
                </a:lnTo>
                <a:close/>
                <a:moveTo>
                  <a:pt x="65044" y="796089"/>
                </a:moveTo>
                <a:lnTo>
                  <a:pt x="64137" y="796316"/>
                </a:lnTo>
                <a:lnTo>
                  <a:pt x="63004" y="796543"/>
                </a:lnTo>
                <a:lnTo>
                  <a:pt x="62098" y="797222"/>
                </a:lnTo>
                <a:lnTo>
                  <a:pt x="60964" y="797676"/>
                </a:lnTo>
                <a:lnTo>
                  <a:pt x="59151" y="799489"/>
                </a:lnTo>
                <a:lnTo>
                  <a:pt x="57565" y="801755"/>
                </a:lnTo>
                <a:lnTo>
                  <a:pt x="56432" y="804248"/>
                </a:lnTo>
                <a:lnTo>
                  <a:pt x="55299" y="807648"/>
                </a:lnTo>
                <a:lnTo>
                  <a:pt x="54619" y="811047"/>
                </a:lnTo>
                <a:lnTo>
                  <a:pt x="54619" y="814674"/>
                </a:lnTo>
                <a:lnTo>
                  <a:pt x="54619" y="818300"/>
                </a:lnTo>
                <a:lnTo>
                  <a:pt x="55299" y="821926"/>
                </a:lnTo>
                <a:lnTo>
                  <a:pt x="56432" y="825099"/>
                </a:lnTo>
                <a:lnTo>
                  <a:pt x="57565" y="827818"/>
                </a:lnTo>
                <a:lnTo>
                  <a:pt x="59151" y="829858"/>
                </a:lnTo>
                <a:lnTo>
                  <a:pt x="60964" y="831671"/>
                </a:lnTo>
                <a:lnTo>
                  <a:pt x="62098" y="832125"/>
                </a:lnTo>
                <a:lnTo>
                  <a:pt x="63004" y="832578"/>
                </a:lnTo>
                <a:lnTo>
                  <a:pt x="64137" y="833031"/>
                </a:lnTo>
                <a:lnTo>
                  <a:pt x="65044" y="833258"/>
                </a:lnTo>
                <a:lnTo>
                  <a:pt x="610780" y="833258"/>
                </a:lnTo>
                <a:lnTo>
                  <a:pt x="611687" y="833031"/>
                </a:lnTo>
                <a:lnTo>
                  <a:pt x="612820" y="832578"/>
                </a:lnTo>
                <a:lnTo>
                  <a:pt x="613726" y="832125"/>
                </a:lnTo>
                <a:lnTo>
                  <a:pt x="614859" y="831671"/>
                </a:lnTo>
                <a:lnTo>
                  <a:pt x="616672" y="829858"/>
                </a:lnTo>
                <a:lnTo>
                  <a:pt x="618259" y="827818"/>
                </a:lnTo>
                <a:lnTo>
                  <a:pt x="619392" y="825099"/>
                </a:lnTo>
                <a:lnTo>
                  <a:pt x="620525" y="821926"/>
                </a:lnTo>
                <a:lnTo>
                  <a:pt x="621205" y="818300"/>
                </a:lnTo>
                <a:lnTo>
                  <a:pt x="621432" y="814674"/>
                </a:lnTo>
                <a:lnTo>
                  <a:pt x="621205" y="811047"/>
                </a:lnTo>
                <a:lnTo>
                  <a:pt x="620525" y="807648"/>
                </a:lnTo>
                <a:lnTo>
                  <a:pt x="619392" y="804248"/>
                </a:lnTo>
                <a:lnTo>
                  <a:pt x="618259" y="801755"/>
                </a:lnTo>
                <a:lnTo>
                  <a:pt x="616672" y="799489"/>
                </a:lnTo>
                <a:lnTo>
                  <a:pt x="614859" y="797676"/>
                </a:lnTo>
                <a:lnTo>
                  <a:pt x="613726" y="797222"/>
                </a:lnTo>
                <a:lnTo>
                  <a:pt x="612820" y="796543"/>
                </a:lnTo>
                <a:lnTo>
                  <a:pt x="611687" y="796316"/>
                </a:lnTo>
                <a:lnTo>
                  <a:pt x="610780" y="796089"/>
                </a:lnTo>
                <a:lnTo>
                  <a:pt x="65044" y="796089"/>
                </a:lnTo>
                <a:close/>
                <a:moveTo>
                  <a:pt x="64137" y="722432"/>
                </a:moveTo>
                <a:lnTo>
                  <a:pt x="63004" y="722659"/>
                </a:lnTo>
                <a:lnTo>
                  <a:pt x="62098" y="723339"/>
                </a:lnTo>
                <a:lnTo>
                  <a:pt x="60964" y="724019"/>
                </a:lnTo>
                <a:lnTo>
                  <a:pt x="59151" y="725605"/>
                </a:lnTo>
                <a:lnTo>
                  <a:pt x="57565" y="727872"/>
                </a:lnTo>
                <a:lnTo>
                  <a:pt x="56432" y="730591"/>
                </a:lnTo>
                <a:lnTo>
                  <a:pt x="55299" y="733764"/>
                </a:lnTo>
                <a:lnTo>
                  <a:pt x="54619" y="736937"/>
                </a:lnTo>
                <a:lnTo>
                  <a:pt x="54619" y="740790"/>
                </a:lnTo>
                <a:lnTo>
                  <a:pt x="54619" y="744416"/>
                </a:lnTo>
                <a:lnTo>
                  <a:pt x="55299" y="748042"/>
                </a:lnTo>
                <a:lnTo>
                  <a:pt x="56432" y="751215"/>
                </a:lnTo>
                <a:lnTo>
                  <a:pt x="57565" y="753935"/>
                </a:lnTo>
                <a:lnTo>
                  <a:pt x="59151" y="756201"/>
                </a:lnTo>
                <a:lnTo>
                  <a:pt x="60964" y="757788"/>
                </a:lnTo>
                <a:lnTo>
                  <a:pt x="62098" y="758468"/>
                </a:lnTo>
                <a:lnTo>
                  <a:pt x="63004" y="758921"/>
                </a:lnTo>
                <a:lnTo>
                  <a:pt x="64137" y="759374"/>
                </a:lnTo>
                <a:lnTo>
                  <a:pt x="65044" y="759374"/>
                </a:lnTo>
                <a:lnTo>
                  <a:pt x="610780" y="759374"/>
                </a:lnTo>
                <a:lnTo>
                  <a:pt x="611687" y="759374"/>
                </a:lnTo>
                <a:lnTo>
                  <a:pt x="612820" y="758921"/>
                </a:lnTo>
                <a:lnTo>
                  <a:pt x="613726" y="758468"/>
                </a:lnTo>
                <a:lnTo>
                  <a:pt x="614859" y="757788"/>
                </a:lnTo>
                <a:lnTo>
                  <a:pt x="616672" y="756201"/>
                </a:lnTo>
                <a:lnTo>
                  <a:pt x="618259" y="753935"/>
                </a:lnTo>
                <a:lnTo>
                  <a:pt x="619392" y="751215"/>
                </a:lnTo>
                <a:lnTo>
                  <a:pt x="620525" y="748042"/>
                </a:lnTo>
                <a:lnTo>
                  <a:pt x="621205" y="744416"/>
                </a:lnTo>
                <a:lnTo>
                  <a:pt x="621432" y="740790"/>
                </a:lnTo>
                <a:lnTo>
                  <a:pt x="621205" y="736937"/>
                </a:lnTo>
                <a:lnTo>
                  <a:pt x="620525" y="733764"/>
                </a:lnTo>
                <a:lnTo>
                  <a:pt x="619392" y="730591"/>
                </a:lnTo>
                <a:lnTo>
                  <a:pt x="618259" y="727872"/>
                </a:lnTo>
                <a:lnTo>
                  <a:pt x="616672" y="725605"/>
                </a:lnTo>
                <a:lnTo>
                  <a:pt x="614859" y="724019"/>
                </a:lnTo>
                <a:lnTo>
                  <a:pt x="613726" y="723339"/>
                </a:lnTo>
                <a:lnTo>
                  <a:pt x="612820" y="722659"/>
                </a:lnTo>
                <a:lnTo>
                  <a:pt x="611687" y="722432"/>
                </a:lnTo>
                <a:lnTo>
                  <a:pt x="610780" y="722432"/>
                </a:lnTo>
                <a:lnTo>
                  <a:pt x="65044" y="722432"/>
                </a:lnTo>
                <a:lnTo>
                  <a:pt x="64137" y="722432"/>
                </a:lnTo>
                <a:close/>
                <a:moveTo>
                  <a:pt x="64137" y="656028"/>
                </a:moveTo>
                <a:lnTo>
                  <a:pt x="63004" y="656254"/>
                </a:lnTo>
                <a:lnTo>
                  <a:pt x="62098" y="656708"/>
                </a:lnTo>
                <a:lnTo>
                  <a:pt x="60964" y="657614"/>
                </a:lnTo>
                <a:lnTo>
                  <a:pt x="59151" y="658974"/>
                </a:lnTo>
                <a:lnTo>
                  <a:pt x="57565" y="661240"/>
                </a:lnTo>
                <a:lnTo>
                  <a:pt x="56432" y="664187"/>
                </a:lnTo>
                <a:lnTo>
                  <a:pt x="55299" y="667133"/>
                </a:lnTo>
                <a:lnTo>
                  <a:pt x="54619" y="670533"/>
                </a:lnTo>
                <a:lnTo>
                  <a:pt x="54619" y="674385"/>
                </a:lnTo>
                <a:lnTo>
                  <a:pt x="54619" y="678012"/>
                </a:lnTo>
                <a:lnTo>
                  <a:pt x="55299" y="681638"/>
                </a:lnTo>
                <a:lnTo>
                  <a:pt x="56432" y="684584"/>
                </a:lnTo>
                <a:lnTo>
                  <a:pt x="57565" y="687530"/>
                </a:lnTo>
                <a:lnTo>
                  <a:pt x="59151" y="689797"/>
                </a:lnTo>
                <a:lnTo>
                  <a:pt x="60964" y="691157"/>
                </a:lnTo>
                <a:lnTo>
                  <a:pt x="62098" y="692063"/>
                </a:lnTo>
                <a:lnTo>
                  <a:pt x="63004" y="692516"/>
                </a:lnTo>
                <a:lnTo>
                  <a:pt x="64137" y="692743"/>
                </a:lnTo>
                <a:lnTo>
                  <a:pt x="65044" y="692743"/>
                </a:lnTo>
                <a:lnTo>
                  <a:pt x="610780" y="692743"/>
                </a:lnTo>
                <a:lnTo>
                  <a:pt x="611687" y="692743"/>
                </a:lnTo>
                <a:lnTo>
                  <a:pt x="612820" y="692516"/>
                </a:lnTo>
                <a:lnTo>
                  <a:pt x="613726" y="692063"/>
                </a:lnTo>
                <a:lnTo>
                  <a:pt x="614859" y="691157"/>
                </a:lnTo>
                <a:lnTo>
                  <a:pt x="616672" y="689797"/>
                </a:lnTo>
                <a:lnTo>
                  <a:pt x="618259" y="687530"/>
                </a:lnTo>
                <a:lnTo>
                  <a:pt x="619392" y="684584"/>
                </a:lnTo>
                <a:lnTo>
                  <a:pt x="620525" y="681638"/>
                </a:lnTo>
                <a:lnTo>
                  <a:pt x="621205" y="678012"/>
                </a:lnTo>
                <a:lnTo>
                  <a:pt x="621432" y="674385"/>
                </a:lnTo>
                <a:lnTo>
                  <a:pt x="621205" y="670533"/>
                </a:lnTo>
                <a:lnTo>
                  <a:pt x="620525" y="667133"/>
                </a:lnTo>
                <a:lnTo>
                  <a:pt x="619392" y="664187"/>
                </a:lnTo>
                <a:lnTo>
                  <a:pt x="618259" y="661240"/>
                </a:lnTo>
                <a:lnTo>
                  <a:pt x="616672" y="658974"/>
                </a:lnTo>
                <a:lnTo>
                  <a:pt x="614859" y="657614"/>
                </a:lnTo>
                <a:lnTo>
                  <a:pt x="613726" y="656708"/>
                </a:lnTo>
                <a:lnTo>
                  <a:pt x="612820" y="656254"/>
                </a:lnTo>
                <a:lnTo>
                  <a:pt x="611687" y="656028"/>
                </a:lnTo>
                <a:lnTo>
                  <a:pt x="610780" y="656028"/>
                </a:lnTo>
                <a:lnTo>
                  <a:pt x="65044" y="656028"/>
                </a:lnTo>
                <a:lnTo>
                  <a:pt x="64137" y="656028"/>
                </a:lnTo>
                <a:close/>
                <a:moveTo>
                  <a:pt x="65044" y="582144"/>
                </a:moveTo>
                <a:lnTo>
                  <a:pt x="64137" y="582371"/>
                </a:lnTo>
                <a:lnTo>
                  <a:pt x="63004" y="582598"/>
                </a:lnTo>
                <a:lnTo>
                  <a:pt x="62098" y="582824"/>
                </a:lnTo>
                <a:lnTo>
                  <a:pt x="60964" y="583504"/>
                </a:lnTo>
                <a:lnTo>
                  <a:pt x="59151" y="585091"/>
                </a:lnTo>
                <a:lnTo>
                  <a:pt x="57565" y="587357"/>
                </a:lnTo>
                <a:lnTo>
                  <a:pt x="56432" y="590303"/>
                </a:lnTo>
                <a:lnTo>
                  <a:pt x="55299" y="593249"/>
                </a:lnTo>
                <a:lnTo>
                  <a:pt x="54619" y="596876"/>
                </a:lnTo>
                <a:lnTo>
                  <a:pt x="54619" y="600502"/>
                </a:lnTo>
                <a:lnTo>
                  <a:pt x="54619" y="604355"/>
                </a:lnTo>
                <a:lnTo>
                  <a:pt x="55299" y="607528"/>
                </a:lnTo>
                <a:lnTo>
                  <a:pt x="56432" y="610927"/>
                </a:lnTo>
                <a:lnTo>
                  <a:pt x="57565" y="613420"/>
                </a:lnTo>
                <a:lnTo>
                  <a:pt x="59151" y="615913"/>
                </a:lnTo>
                <a:lnTo>
                  <a:pt x="60964" y="617500"/>
                </a:lnTo>
                <a:lnTo>
                  <a:pt x="62098" y="618180"/>
                </a:lnTo>
                <a:lnTo>
                  <a:pt x="63004" y="618633"/>
                </a:lnTo>
                <a:lnTo>
                  <a:pt x="64137" y="618859"/>
                </a:lnTo>
                <a:lnTo>
                  <a:pt x="65044" y="619086"/>
                </a:lnTo>
                <a:lnTo>
                  <a:pt x="610780" y="619086"/>
                </a:lnTo>
                <a:lnTo>
                  <a:pt x="611687" y="618859"/>
                </a:lnTo>
                <a:lnTo>
                  <a:pt x="612820" y="618633"/>
                </a:lnTo>
                <a:lnTo>
                  <a:pt x="613726" y="618180"/>
                </a:lnTo>
                <a:lnTo>
                  <a:pt x="614859" y="617500"/>
                </a:lnTo>
                <a:lnTo>
                  <a:pt x="616672" y="615913"/>
                </a:lnTo>
                <a:lnTo>
                  <a:pt x="618259" y="613420"/>
                </a:lnTo>
                <a:lnTo>
                  <a:pt x="619392" y="610927"/>
                </a:lnTo>
                <a:lnTo>
                  <a:pt x="620525" y="607528"/>
                </a:lnTo>
                <a:lnTo>
                  <a:pt x="621205" y="604355"/>
                </a:lnTo>
                <a:lnTo>
                  <a:pt x="621432" y="600502"/>
                </a:lnTo>
                <a:lnTo>
                  <a:pt x="621205" y="596876"/>
                </a:lnTo>
                <a:lnTo>
                  <a:pt x="620525" y="593249"/>
                </a:lnTo>
                <a:lnTo>
                  <a:pt x="619392" y="590303"/>
                </a:lnTo>
                <a:lnTo>
                  <a:pt x="618259" y="587357"/>
                </a:lnTo>
                <a:lnTo>
                  <a:pt x="616672" y="585091"/>
                </a:lnTo>
                <a:lnTo>
                  <a:pt x="614859" y="583504"/>
                </a:lnTo>
                <a:lnTo>
                  <a:pt x="613726" y="582824"/>
                </a:lnTo>
                <a:lnTo>
                  <a:pt x="612820" y="582598"/>
                </a:lnTo>
                <a:lnTo>
                  <a:pt x="611687" y="582371"/>
                </a:lnTo>
                <a:lnTo>
                  <a:pt x="610780" y="582144"/>
                </a:lnTo>
                <a:lnTo>
                  <a:pt x="65044" y="582144"/>
                </a:lnTo>
                <a:close/>
                <a:moveTo>
                  <a:pt x="65044" y="508034"/>
                </a:moveTo>
                <a:lnTo>
                  <a:pt x="64137" y="508487"/>
                </a:lnTo>
                <a:lnTo>
                  <a:pt x="63004" y="508714"/>
                </a:lnTo>
                <a:lnTo>
                  <a:pt x="62098" y="509167"/>
                </a:lnTo>
                <a:lnTo>
                  <a:pt x="60964" y="509621"/>
                </a:lnTo>
                <a:lnTo>
                  <a:pt x="59151" y="511434"/>
                </a:lnTo>
                <a:lnTo>
                  <a:pt x="57565" y="513700"/>
                </a:lnTo>
                <a:lnTo>
                  <a:pt x="56432" y="516420"/>
                </a:lnTo>
                <a:lnTo>
                  <a:pt x="55299" y="519593"/>
                </a:lnTo>
                <a:lnTo>
                  <a:pt x="54619" y="522992"/>
                </a:lnTo>
                <a:lnTo>
                  <a:pt x="54619" y="526845"/>
                </a:lnTo>
                <a:lnTo>
                  <a:pt x="54619" y="530471"/>
                </a:lnTo>
                <a:lnTo>
                  <a:pt x="55299" y="533871"/>
                </a:lnTo>
                <a:lnTo>
                  <a:pt x="56432" y="537044"/>
                </a:lnTo>
                <a:lnTo>
                  <a:pt x="57565" y="539763"/>
                </a:lnTo>
                <a:lnTo>
                  <a:pt x="59151" y="542256"/>
                </a:lnTo>
                <a:lnTo>
                  <a:pt x="60964" y="543616"/>
                </a:lnTo>
                <a:lnTo>
                  <a:pt x="62098" y="544523"/>
                </a:lnTo>
                <a:lnTo>
                  <a:pt x="63004" y="544749"/>
                </a:lnTo>
                <a:lnTo>
                  <a:pt x="64137" y="545203"/>
                </a:lnTo>
                <a:lnTo>
                  <a:pt x="65044" y="545203"/>
                </a:lnTo>
                <a:lnTo>
                  <a:pt x="610780" y="545203"/>
                </a:lnTo>
                <a:lnTo>
                  <a:pt x="611687" y="545203"/>
                </a:lnTo>
                <a:lnTo>
                  <a:pt x="612820" y="544749"/>
                </a:lnTo>
                <a:lnTo>
                  <a:pt x="613726" y="544523"/>
                </a:lnTo>
                <a:lnTo>
                  <a:pt x="614859" y="543616"/>
                </a:lnTo>
                <a:lnTo>
                  <a:pt x="616672" y="542256"/>
                </a:lnTo>
                <a:lnTo>
                  <a:pt x="618259" y="539763"/>
                </a:lnTo>
                <a:lnTo>
                  <a:pt x="619392" y="537044"/>
                </a:lnTo>
                <a:lnTo>
                  <a:pt x="620525" y="533871"/>
                </a:lnTo>
                <a:lnTo>
                  <a:pt x="621205" y="530471"/>
                </a:lnTo>
                <a:lnTo>
                  <a:pt x="621432" y="526845"/>
                </a:lnTo>
                <a:lnTo>
                  <a:pt x="621205" y="522992"/>
                </a:lnTo>
                <a:lnTo>
                  <a:pt x="620525" y="519593"/>
                </a:lnTo>
                <a:lnTo>
                  <a:pt x="619392" y="516420"/>
                </a:lnTo>
                <a:lnTo>
                  <a:pt x="618259" y="513700"/>
                </a:lnTo>
                <a:lnTo>
                  <a:pt x="616672" y="511434"/>
                </a:lnTo>
                <a:lnTo>
                  <a:pt x="614859" y="509621"/>
                </a:lnTo>
                <a:lnTo>
                  <a:pt x="613726" y="509167"/>
                </a:lnTo>
                <a:lnTo>
                  <a:pt x="612820" y="508714"/>
                </a:lnTo>
                <a:lnTo>
                  <a:pt x="611687" y="508487"/>
                </a:lnTo>
                <a:lnTo>
                  <a:pt x="610780" y="508034"/>
                </a:lnTo>
                <a:lnTo>
                  <a:pt x="65044" y="508034"/>
                </a:lnTo>
                <a:close/>
                <a:moveTo>
                  <a:pt x="57112" y="431884"/>
                </a:moveTo>
                <a:lnTo>
                  <a:pt x="56885" y="432111"/>
                </a:lnTo>
                <a:lnTo>
                  <a:pt x="56432" y="433244"/>
                </a:lnTo>
                <a:lnTo>
                  <a:pt x="55978" y="435057"/>
                </a:lnTo>
                <a:lnTo>
                  <a:pt x="55299" y="437323"/>
                </a:lnTo>
                <a:lnTo>
                  <a:pt x="54845" y="443216"/>
                </a:lnTo>
                <a:lnTo>
                  <a:pt x="54619" y="450242"/>
                </a:lnTo>
                <a:lnTo>
                  <a:pt x="54845" y="457494"/>
                </a:lnTo>
                <a:lnTo>
                  <a:pt x="55299" y="463387"/>
                </a:lnTo>
                <a:lnTo>
                  <a:pt x="55978" y="465653"/>
                </a:lnTo>
                <a:lnTo>
                  <a:pt x="56432" y="467240"/>
                </a:lnTo>
                <a:lnTo>
                  <a:pt x="56885" y="468146"/>
                </a:lnTo>
                <a:lnTo>
                  <a:pt x="57112" y="468826"/>
                </a:lnTo>
                <a:lnTo>
                  <a:pt x="57338" y="468826"/>
                </a:lnTo>
                <a:lnTo>
                  <a:pt x="209637" y="468826"/>
                </a:lnTo>
                <a:lnTo>
                  <a:pt x="210090" y="468826"/>
                </a:lnTo>
                <a:lnTo>
                  <a:pt x="210317" y="468146"/>
                </a:lnTo>
                <a:lnTo>
                  <a:pt x="210770" y="467240"/>
                </a:lnTo>
                <a:lnTo>
                  <a:pt x="211450" y="465653"/>
                </a:lnTo>
                <a:lnTo>
                  <a:pt x="211677" y="463387"/>
                </a:lnTo>
                <a:lnTo>
                  <a:pt x="212357" y="457494"/>
                </a:lnTo>
                <a:lnTo>
                  <a:pt x="212583" y="450242"/>
                </a:lnTo>
                <a:lnTo>
                  <a:pt x="212357" y="443216"/>
                </a:lnTo>
                <a:lnTo>
                  <a:pt x="211677" y="437323"/>
                </a:lnTo>
                <a:lnTo>
                  <a:pt x="211450" y="435057"/>
                </a:lnTo>
                <a:lnTo>
                  <a:pt x="210770" y="433244"/>
                </a:lnTo>
                <a:lnTo>
                  <a:pt x="210317" y="432111"/>
                </a:lnTo>
                <a:lnTo>
                  <a:pt x="210090" y="431884"/>
                </a:lnTo>
                <a:lnTo>
                  <a:pt x="209637" y="431884"/>
                </a:lnTo>
                <a:lnTo>
                  <a:pt x="57338" y="431884"/>
                </a:lnTo>
                <a:lnTo>
                  <a:pt x="57112" y="431884"/>
                </a:lnTo>
                <a:close/>
                <a:moveTo>
                  <a:pt x="492930" y="247629"/>
                </a:moveTo>
                <a:lnTo>
                  <a:pt x="492703" y="409447"/>
                </a:lnTo>
                <a:lnTo>
                  <a:pt x="573612" y="409447"/>
                </a:lnTo>
                <a:lnTo>
                  <a:pt x="654520" y="409221"/>
                </a:lnTo>
                <a:lnTo>
                  <a:pt x="573612" y="328311"/>
                </a:lnTo>
                <a:lnTo>
                  <a:pt x="492930" y="247629"/>
                </a:lnTo>
                <a:close/>
                <a:moveTo>
                  <a:pt x="0" y="214313"/>
                </a:moveTo>
                <a:lnTo>
                  <a:pt x="513101" y="214313"/>
                </a:lnTo>
                <a:lnTo>
                  <a:pt x="679450" y="380891"/>
                </a:lnTo>
                <a:lnTo>
                  <a:pt x="679450" y="1247776"/>
                </a:lnTo>
                <a:lnTo>
                  <a:pt x="0" y="1247776"/>
                </a:lnTo>
                <a:lnTo>
                  <a:pt x="0" y="214313"/>
                </a:lnTo>
                <a:close/>
                <a:moveTo>
                  <a:pt x="694441" y="33316"/>
                </a:moveTo>
                <a:lnTo>
                  <a:pt x="693988" y="195134"/>
                </a:lnTo>
                <a:lnTo>
                  <a:pt x="775069" y="195134"/>
                </a:lnTo>
                <a:lnTo>
                  <a:pt x="855924" y="195134"/>
                </a:lnTo>
                <a:lnTo>
                  <a:pt x="775069" y="114452"/>
                </a:lnTo>
                <a:lnTo>
                  <a:pt x="694441" y="33316"/>
                </a:lnTo>
                <a:close/>
                <a:moveTo>
                  <a:pt x="201613" y="0"/>
                </a:moveTo>
                <a:lnTo>
                  <a:pt x="714598" y="0"/>
                </a:lnTo>
                <a:lnTo>
                  <a:pt x="881063" y="166805"/>
                </a:lnTo>
                <a:lnTo>
                  <a:pt x="881063" y="1033463"/>
                </a:lnTo>
                <a:lnTo>
                  <a:pt x="739738" y="1033463"/>
                </a:lnTo>
                <a:lnTo>
                  <a:pt x="739738" y="337235"/>
                </a:lnTo>
                <a:lnTo>
                  <a:pt x="573272" y="170657"/>
                </a:lnTo>
                <a:lnTo>
                  <a:pt x="201613" y="170657"/>
                </a:lnTo>
                <a:lnTo>
                  <a:pt x="201613" y="0"/>
                </a:lnTo>
                <a:close/>
              </a:path>
            </a:pathLst>
          </a:custGeom>
          <a:solidFill>
            <a:srgbClr val="4B5C75"/>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cs typeface="+mn-ea"/>
              <a:sym typeface="+mn-lt"/>
            </a:endParaRPr>
          </a:p>
        </p:txBody>
      </p:sp>
      <p:sp>
        <p:nvSpPr>
          <p:cNvPr id="13" name="文本框 12"/>
          <p:cNvSpPr txBox="1"/>
          <p:nvPr/>
        </p:nvSpPr>
        <p:spPr>
          <a:xfrm>
            <a:off x="2815590" y="2188210"/>
            <a:ext cx="9212580" cy="2735580"/>
          </a:xfrm>
          <a:prstGeom prst="rect">
            <a:avLst/>
          </a:prstGeom>
          <a:noFill/>
        </p:spPr>
        <p:txBody>
          <a:bodyPr wrap="square" lIns="144145" tIns="136525" rIns="136525" bIns="136525" rtlCol="0">
            <a:noAutofit/>
          </a:bodyPr>
          <a:lstStyle/>
          <a:p>
            <a:pPr marL="342900" indent="-342900" latinLnBrk="1">
              <a:buFont typeface="Arial" panose="020B0604020202020204" pitchFamily="34" charset="0"/>
              <a:buChar char="•"/>
            </a:pPr>
            <a:r>
              <a:rPr lang="en-US" altLang="zh-CN" sz="2400" dirty="0">
                <a:sym typeface="+mn-ea"/>
              </a:rPr>
              <a:t>1) </a:t>
            </a:r>
            <a:r>
              <a:rPr lang="zh-CN" altLang="zh-CN" sz="2400" dirty="0">
                <a:sym typeface="+mn-ea"/>
              </a:rPr>
              <a:t>甩滤溶剂，未充氮气或氮气管道堵塞或现场无流量计可显示</a:t>
            </a:r>
            <a:endParaRPr lang="zh-CN" altLang="zh-CN" sz="2400" dirty="0"/>
          </a:p>
          <a:p>
            <a:pPr marL="342900" indent="-342900" latinLnBrk="1">
              <a:buFont typeface="Arial" panose="020B0604020202020204" pitchFamily="34" charset="0"/>
              <a:buChar char="•"/>
            </a:pPr>
            <a:r>
              <a:rPr lang="en-US" altLang="zh-CN" sz="2400" dirty="0">
                <a:sym typeface="+mn-ea"/>
              </a:rPr>
              <a:t>2) </a:t>
            </a:r>
            <a:r>
              <a:rPr lang="zh-CN" altLang="zh-CN" sz="2400" dirty="0">
                <a:sym typeface="+mn-ea"/>
              </a:rPr>
              <a:t>精烘包内需用离心机甩滤溶剂时，未装测氧仪及报警装置</a:t>
            </a:r>
            <a:endParaRPr lang="zh-CN" altLang="zh-CN" sz="2400" dirty="0"/>
          </a:p>
          <a:p>
            <a:pPr marL="342900" indent="-342900" latinLnBrk="1">
              <a:buFont typeface="Arial" panose="020B0604020202020204" pitchFamily="34" charset="0"/>
              <a:buChar char="•"/>
            </a:pPr>
            <a:r>
              <a:rPr lang="en-US" altLang="zh-CN" sz="2400" dirty="0">
                <a:sym typeface="+mn-ea"/>
              </a:rPr>
              <a:t>3) </a:t>
            </a:r>
            <a:r>
              <a:rPr lang="zh-CN" altLang="zh-CN" sz="2400" dirty="0">
                <a:sym typeface="+mn-ea"/>
              </a:rPr>
              <a:t>快速刹车或用辅助工具（如铁棒等）刹车</a:t>
            </a:r>
            <a:endParaRPr lang="zh-CN" altLang="zh-CN" sz="2400" dirty="0"/>
          </a:p>
          <a:p>
            <a:pPr marL="342900" indent="-342900" latinLnBrk="1">
              <a:buFont typeface="Arial" panose="020B0604020202020204" pitchFamily="34" charset="0"/>
              <a:buChar char="•"/>
            </a:pPr>
            <a:r>
              <a:rPr lang="en-US" altLang="zh-CN" sz="2400" dirty="0">
                <a:sym typeface="+mn-ea"/>
              </a:rPr>
              <a:t>4) </a:t>
            </a:r>
            <a:r>
              <a:rPr lang="zh-CN" altLang="zh-CN" sz="2400" dirty="0">
                <a:sym typeface="+mn-ea"/>
              </a:rPr>
              <a:t>离心机未有效接地</a:t>
            </a:r>
            <a:endParaRPr lang="zh-CN" altLang="zh-CN" sz="2400" dirty="0"/>
          </a:p>
          <a:p>
            <a:pPr marL="342900" indent="-342900" latinLnBrk="1">
              <a:buFont typeface="Arial" panose="020B0604020202020204" pitchFamily="34" charset="0"/>
              <a:buChar char="•"/>
            </a:pPr>
            <a:r>
              <a:rPr lang="en-US" altLang="zh-CN" sz="2400" dirty="0">
                <a:sym typeface="+mn-ea"/>
              </a:rPr>
              <a:t>5) </a:t>
            </a:r>
            <a:r>
              <a:rPr lang="zh-CN" altLang="zh-CN" sz="2400" dirty="0">
                <a:sym typeface="+mn-ea"/>
              </a:rPr>
              <a:t>防爆区内未使用防静电皮带</a:t>
            </a:r>
            <a:endParaRPr lang="zh-CN" altLang="zh-CN" sz="2400" dirty="0"/>
          </a:p>
          <a:p>
            <a:pPr marL="342900" indent="-342900" latinLnBrk="1">
              <a:buFont typeface="Arial" panose="020B0604020202020204" pitchFamily="34" charset="0"/>
              <a:buChar char="•"/>
            </a:pPr>
            <a:r>
              <a:rPr lang="en-US" altLang="zh-CN" sz="2400" dirty="0">
                <a:sym typeface="+mn-ea"/>
              </a:rPr>
              <a:t>6) </a:t>
            </a:r>
            <a:r>
              <a:rPr lang="zh-CN" altLang="zh-CN" sz="2400" dirty="0">
                <a:sym typeface="+mn-ea"/>
              </a:rPr>
              <a:t>离心机运行时，震动异常</a:t>
            </a:r>
            <a:endParaRPr lang="zh-CN" altLang="zh-CN" sz="2400" b="1" spc="400" dirty="0">
              <a:solidFill>
                <a:schemeClr val="tx1"/>
              </a:solidFill>
              <a:uFillTx/>
              <a:cs typeface="+mn-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anim calcmode="lin" valueType="num">
                                      <p:cBhvr>
                                        <p:cTn id="14" dur="1000" fill="hold"/>
                                        <p:tgtEl>
                                          <p:spTgt spid="29"/>
                                        </p:tgtEl>
                                        <p:attrNameLst>
                                          <p:attrName>ppt_x</p:attrName>
                                        </p:attrNameLst>
                                      </p:cBhvr>
                                      <p:tavLst>
                                        <p:tav tm="0">
                                          <p:val>
                                            <p:strVal val="#ppt_x"/>
                                          </p:val>
                                        </p:tav>
                                        <p:tav tm="100000">
                                          <p:val>
                                            <p:strVal val="#ppt_x"/>
                                          </p:val>
                                        </p:tav>
                                      </p:tavLst>
                                    </p:anim>
                                    <p:anim calcmode="lin" valueType="num">
                                      <p:cBhvr>
                                        <p:cTn id="15" dur="1000" fill="hold"/>
                                        <p:tgtEl>
                                          <p:spTgt spid="2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1" presetClass="entr" presetSubtype="0" fill="hold" grpId="0" nodeType="afterEffect">
                                  <p:stCondLst>
                                    <p:cond delay="0"/>
                                  </p:stCondLst>
                                  <p:iterate type="lt">
                                    <p:tmPct val="8000"/>
                                  </p:iterate>
                                  <p:childTnLst>
                                    <p:set>
                                      <p:cBhvr>
                                        <p:cTn id="18" dur="1" fill="hold">
                                          <p:stCondLst>
                                            <p:cond delay="0"/>
                                          </p:stCondLst>
                                        </p:cTn>
                                        <p:tgtEl>
                                          <p:spTgt spid="27"/>
                                        </p:tgtEl>
                                        <p:attrNameLst>
                                          <p:attrName>style.visibility</p:attrName>
                                        </p:attrNameLst>
                                      </p:cBhvr>
                                      <p:to>
                                        <p:strVal val="visible"/>
                                      </p:to>
                                    </p:set>
                                    <p:anim calcmode="lin" valueType="num">
                                      <p:cBhvr>
                                        <p:cTn id="19"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27"/>
                                        </p:tgtEl>
                                        <p:attrNameLst>
                                          <p:attrName>ppt_y</p:attrName>
                                        </p:attrNameLst>
                                      </p:cBhvr>
                                      <p:tavLst>
                                        <p:tav tm="0">
                                          <p:val>
                                            <p:strVal val="#ppt_y"/>
                                          </p:val>
                                        </p:tav>
                                        <p:tav tm="100000">
                                          <p:val>
                                            <p:strVal val="#ppt_y"/>
                                          </p:val>
                                        </p:tav>
                                      </p:tavLst>
                                    </p:anim>
                                    <p:anim calcmode="lin" valueType="num">
                                      <p:cBhvr>
                                        <p:cTn id="21"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2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par>
                          <p:cTn id="29" fill="hold">
                            <p:stCondLst>
                              <p:cond delay="2619"/>
                            </p:stCondLst>
                            <p:childTnLst>
                              <p:par>
                                <p:cTn id="30" presetID="22" presetClass="entr" presetSubtype="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119"/>
                            </p:stCondLst>
                            <p:childTnLst>
                              <p:par>
                                <p:cTn id="34" presetID="22" presetClass="entr" presetSubtype="2"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right)">
                                      <p:cBhvr>
                                        <p:cTn id="36" dur="500"/>
                                        <p:tgtEl>
                                          <p:spTgt spid="11"/>
                                        </p:tgtEl>
                                      </p:cBhvr>
                                    </p:animEffect>
                                  </p:childTnLst>
                                </p:cTn>
                              </p:par>
                            </p:childTnLst>
                          </p:cTn>
                        </p:par>
                        <p:par>
                          <p:cTn id="37" fill="hold">
                            <p:stCondLst>
                              <p:cond delay="3619"/>
                            </p:stCondLst>
                            <p:childTnLst>
                              <p:par>
                                <p:cTn id="38" presetID="22" presetClass="entr" presetSubtype="1"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up)">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bldLvl="0" animBg="1"/>
      <p:bldP spid="12" grpId="0" bldLvl="0" animBg="1"/>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436677" y="2080515"/>
            <a:ext cx="7724078" cy="3242818"/>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内容占位符 2"/>
          <p:cNvSpPr>
            <a:spLocks noGrp="1"/>
          </p:cNvSpPr>
          <p:nvPr/>
        </p:nvSpPr>
        <p:spPr>
          <a:xfrm>
            <a:off x="5009414" y="2356237"/>
            <a:ext cx="6631150" cy="2414419"/>
          </a:xfrm>
          <a:prstGeom prst="rect">
            <a:avLst/>
          </a:prstGeom>
        </p:spPr>
        <p:txBody>
          <a:bodyPr vert="horz" lIns="91440" tIns="45720" rIns="91440" bIns="45720"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atinLnBrk="1"/>
            <a:r>
              <a:rPr lang="en-US" altLang="zh-CN" sz="2400" b="1" dirty="0">
                <a:solidFill>
                  <a:schemeClr val="bg1"/>
                </a:solidFill>
                <a:sym typeface="+mn-ea"/>
              </a:rPr>
              <a:t>1) </a:t>
            </a:r>
            <a:r>
              <a:rPr lang="zh-CN" altLang="zh-CN" sz="2400" b="1" dirty="0">
                <a:solidFill>
                  <a:schemeClr val="bg1"/>
                </a:solidFill>
                <a:sym typeface="+mn-ea"/>
              </a:rPr>
              <a:t>无防护栏及安全连锁装置</a:t>
            </a:r>
            <a:endParaRPr lang="zh-CN" altLang="zh-CN" sz="2400" b="1" dirty="0">
              <a:solidFill>
                <a:schemeClr val="bg1"/>
              </a:solidFill>
            </a:endParaRPr>
          </a:p>
          <a:p>
            <a:pPr latinLnBrk="1"/>
            <a:r>
              <a:rPr lang="en-US" altLang="zh-CN" sz="2400" b="1" dirty="0">
                <a:solidFill>
                  <a:schemeClr val="bg1"/>
                </a:solidFill>
                <a:sym typeface="+mn-ea"/>
              </a:rPr>
              <a:t>2) </a:t>
            </a:r>
            <a:r>
              <a:rPr lang="zh-CN" altLang="zh-CN" sz="2400" b="1" dirty="0">
                <a:solidFill>
                  <a:schemeClr val="bg1"/>
                </a:solidFill>
                <a:sym typeface="+mn-ea"/>
              </a:rPr>
              <a:t>人员爬入双锥内更换真空袋</a:t>
            </a:r>
            <a:r>
              <a:rPr lang="en-US" altLang="zh-CN" sz="2400" b="1" dirty="0">
                <a:solidFill>
                  <a:schemeClr val="bg1"/>
                </a:solidFill>
                <a:sym typeface="+mn-ea"/>
              </a:rPr>
              <a:t>/</a:t>
            </a:r>
            <a:r>
              <a:rPr lang="zh-CN" altLang="zh-CN" sz="2400" b="1" dirty="0">
                <a:solidFill>
                  <a:schemeClr val="bg1"/>
                </a:solidFill>
                <a:sym typeface="+mn-ea"/>
              </a:rPr>
              <a:t>烧结棒（受限空间）</a:t>
            </a:r>
            <a:endParaRPr lang="zh-CN" altLang="zh-CN" sz="2400" b="1" dirty="0">
              <a:solidFill>
                <a:schemeClr val="bg1"/>
              </a:solidFill>
            </a:endParaRPr>
          </a:p>
          <a:p>
            <a:pPr latinLnBrk="1"/>
            <a:r>
              <a:rPr lang="en-US" altLang="zh-CN" sz="2400" b="1" dirty="0">
                <a:solidFill>
                  <a:schemeClr val="bg1"/>
                </a:solidFill>
                <a:sym typeface="+mn-ea"/>
              </a:rPr>
              <a:t>3) </a:t>
            </a:r>
            <a:r>
              <a:rPr lang="zh-CN" altLang="zh-CN" sz="2400" b="1" dirty="0">
                <a:solidFill>
                  <a:schemeClr val="bg1"/>
                </a:solidFill>
                <a:sym typeface="+mn-ea"/>
              </a:rPr>
              <a:t>传动皮带无防护</a:t>
            </a:r>
            <a:endParaRPr lang="zh-CN" altLang="zh-CN" sz="2400" b="1" dirty="0">
              <a:solidFill>
                <a:schemeClr val="bg1"/>
              </a:solidFill>
            </a:endParaRPr>
          </a:p>
          <a:p>
            <a:pPr latinLnBrk="1"/>
            <a:r>
              <a:rPr lang="en-US" altLang="zh-CN" sz="2400" b="1" dirty="0">
                <a:solidFill>
                  <a:schemeClr val="bg1"/>
                </a:solidFill>
                <a:sym typeface="+mn-ea"/>
              </a:rPr>
              <a:t>4) </a:t>
            </a:r>
            <a:r>
              <a:rPr lang="zh-CN" altLang="zh-CN" sz="2400" b="1" dirty="0">
                <a:solidFill>
                  <a:schemeClr val="bg1"/>
                </a:solidFill>
                <a:sym typeface="+mn-ea"/>
              </a:rPr>
              <a:t>轴封泄漏</a:t>
            </a:r>
            <a:endParaRPr lang="zh-CN" altLang="zh-CN" sz="2400" b="1" dirty="0">
              <a:solidFill>
                <a:schemeClr val="bg1"/>
              </a:solidFill>
            </a:endParaRPr>
          </a:p>
          <a:p>
            <a:pPr latinLnBrk="1"/>
            <a:r>
              <a:rPr lang="en-US" altLang="zh-CN" sz="2400" b="1" dirty="0">
                <a:solidFill>
                  <a:schemeClr val="bg1"/>
                </a:solidFill>
                <a:sym typeface="+mn-ea"/>
              </a:rPr>
              <a:t>5) </a:t>
            </a:r>
            <a:r>
              <a:rPr lang="zh-CN" altLang="zh-CN" sz="2400" b="1" dirty="0">
                <a:solidFill>
                  <a:schemeClr val="bg1"/>
                </a:solidFill>
                <a:sym typeface="+mn-ea"/>
              </a:rPr>
              <a:t>真空管路堵塞或使用时真空阀未开启</a:t>
            </a:r>
            <a:endParaRPr lang="zh-CN" altLang="zh-CN" sz="2400" b="1" dirty="0">
              <a:solidFill>
                <a:schemeClr val="bg1"/>
              </a:solidFill>
              <a:cs typeface="+mn-ea"/>
              <a:sym typeface="+mn-ea"/>
            </a:endParaRPr>
          </a:p>
        </p:txBody>
      </p:sp>
      <p:sp>
        <p:nvSpPr>
          <p:cNvPr id="17" name="文本框 16"/>
          <p:cNvSpPr txBox="1"/>
          <p:nvPr/>
        </p:nvSpPr>
        <p:spPr>
          <a:xfrm>
            <a:off x="975712" y="237490"/>
            <a:ext cx="7139588" cy="629920"/>
          </a:xfrm>
          <a:prstGeom prst="rect">
            <a:avLst/>
          </a:prstGeom>
          <a:noFill/>
        </p:spPr>
        <p:txBody>
          <a:bodyPr wrap="square" rtlCol="0">
            <a:spAutoFit/>
          </a:bodyPr>
          <a:lstStyle/>
          <a:p>
            <a:r>
              <a:rPr lang="zh-CN" altLang="zh-CN" sz="3500" b="1" dirty="0">
                <a:sym typeface="+mn-ea"/>
              </a:rPr>
              <a:t>双锥（双锥回转真空干燥机）</a:t>
            </a:r>
            <a:endParaRPr lang="zh-CN" altLang="zh-CN" sz="3500" b="1" dirty="0">
              <a:solidFill>
                <a:schemeClr val="tx2">
                  <a:lumMod val="75000"/>
                </a:schemeClr>
              </a:solidFill>
              <a:cs typeface="+mn-ea"/>
              <a:sym typeface="+mn-ea"/>
            </a:endParaRPr>
          </a:p>
        </p:txBody>
      </p:sp>
      <p:sp>
        <p:nvSpPr>
          <p:cNvPr id="19" name="矩形 18"/>
          <p:cNvSpPr/>
          <p:nvPr/>
        </p:nvSpPr>
        <p:spPr>
          <a:xfrm>
            <a:off x="818832" y="142878"/>
            <a:ext cx="157374" cy="814384"/>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0" name="组合 19"/>
          <p:cNvGrpSpPr/>
          <p:nvPr/>
        </p:nvGrpSpPr>
        <p:grpSpPr>
          <a:xfrm>
            <a:off x="-5080" y="57155"/>
            <a:ext cx="704847" cy="1014730"/>
            <a:chOff x="-4764" y="57152"/>
            <a:chExt cx="704852" cy="1014734"/>
          </a:xfrm>
        </p:grpSpPr>
        <p:sp>
          <p:nvSpPr>
            <p:cNvPr id="22" name="矩形 21"/>
            <p:cNvSpPr/>
            <p:nvPr/>
          </p:nvSpPr>
          <p:spPr>
            <a:xfrm>
              <a:off x="-4764" y="142875"/>
              <a:ext cx="704852" cy="814388"/>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文本框 23"/>
            <p:cNvSpPr txBox="1"/>
            <p:nvPr/>
          </p:nvSpPr>
          <p:spPr>
            <a:xfrm>
              <a:off x="124255" y="57152"/>
              <a:ext cx="332509" cy="1014734"/>
            </a:xfrm>
            <a:prstGeom prst="rect">
              <a:avLst/>
            </a:prstGeom>
            <a:noFill/>
          </p:spPr>
          <p:txBody>
            <a:bodyPr wrap="square" rtlCol="0">
              <a:spAutoFit/>
            </a:bodyPr>
            <a:lstStyle/>
            <a:p>
              <a:r>
                <a:rPr lang="en-US" altLang="zh-CN" sz="6000" dirty="0">
                  <a:solidFill>
                    <a:schemeClr val="bg1"/>
                  </a:solidFill>
                  <a:cs typeface="+mn-ea"/>
                  <a:sym typeface="+mn-lt"/>
                </a:rPr>
                <a:t>7</a:t>
              </a:r>
              <a:endParaRPr lang="en-US" altLang="zh-CN" sz="6000" dirty="0">
                <a:solidFill>
                  <a:schemeClr val="bg1"/>
                </a:solidFill>
                <a:cs typeface="+mn-ea"/>
                <a:sym typeface="+mn-lt"/>
              </a:endParaRPr>
            </a:p>
          </p:txBody>
        </p:sp>
      </p:grpSp>
      <p:grpSp>
        <p:nvGrpSpPr>
          <p:cNvPr id="10" name="a0581987-3793-4b23-a5e8-bf3725094de9"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247304" y="2164957"/>
            <a:ext cx="3755418" cy="2926866"/>
            <a:chOff x="3065463" y="1389062"/>
            <a:chExt cx="5756275" cy="4486277"/>
          </a:xfrm>
        </p:grpSpPr>
        <p:sp>
          <p:nvSpPr>
            <p:cNvPr id="11" name="işḻíḋe"/>
            <p:cNvSpPr/>
            <p:nvPr/>
          </p:nvSpPr>
          <p:spPr bwMode="auto">
            <a:xfrm>
              <a:off x="7112001" y="1770063"/>
              <a:ext cx="811213" cy="119063"/>
            </a:xfrm>
            <a:custGeom>
              <a:avLst/>
              <a:gdLst>
                <a:gd name="T0" fmla="*/ 4 w 511"/>
                <a:gd name="T1" fmla="*/ 75 h 75"/>
                <a:gd name="T2" fmla="*/ 0 w 511"/>
                <a:gd name="T3" fmla="*/ 46 h 75"/>
                <a:gd name="T4" fmla="*/ 508 w 511"/>
                <a:gd name="T5" fmla="*/ 0 h 75"/>
                <a:gd name="T6" fmla="*/ 511 w 511"/>
                <a:gd name="T7" fmla="*/ 29 h 75"/>
                <a:gd name="T8" fmla="*/ 4 w 511"/>
                <a:gd name="T9" fmla="*/ 75 h 75"/>
              </a:gdLst>
              <a:ahLst/>
              <a:cxnLst>
                <a:cxn ang="0">
                  <a:pos x="T0" y="T1"/>
                </a:cxn>
                <a:cxn ang="0">
                  <a:pos x="T2" y="T3"/>
                </a:cxn>
                <a:cxn ang="0">
                  <a:pos x="T4" y="T5"/>
                </a:cxn>
                <a:cxn ang="0">
                  <a:pos x="T6" y="T7"/>
                </a:cxn>
                <a:cxn ang="0">
                  <a:pos x="T8" y="T9"/>
                </a:cxn>
              </a:cxnLst>
              <a:rect l="0" t="0" r="r" b="b"/>
              <a:pathLst>
                <a:path w="511" h="75">
                  <a:moveTo>
                    <a:pt x="4" y="75"/>
                  </a:moveTo>
                  <a:lnTo>
                    <a:pt x="0" y="46"/>
                  </a:lnTo>
                  <a:lnTo>
                    <a:pt x="508" y="0"/>
                  </a:lnTo>
                  <a:lnTo>
                    <a:pt x="511" y="29"/>
                  </a:lnTo>
                  <a:lnTo>
                    <a:pt x="4" y="75"/>
                  </a:ln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 name="ï$ḷïḓê"/>
            <p:cNvSpPr/>
            <p:nvPr/>
          </p:nvSpPr>
          <p:spPr bwMode="auto">
            <a:xfrm>
              <a:off x="7112001" y="1954213"/>
              <a:ext cx="811213" cy="117475"/>
            </a:xfrm>
            <a:custGeom>
              <a:avLst/>
              <a:gdLst>
                <a:gd name="T0" fmla="*/ 508 w 511"/>
                <a:gd name="T1" fmla="*/ 74 h 74"/>
                <a:gd name="T2" fmla="*/ 0 w 511"/>
                <a:gd name="T3" fmla="*/ 29 h 74"/>
                <a:gd name="T4" fmla="*/ 4 w 511"/>
                <a:gd name="T5" fmla="*/ 0 h 74"/>
                <a:gd name="T6" fmla="*/ 511 w 511"/>
                <a:gd name="T7" fmla="*/ 45 h 74"/>
                <a:gd name="T8" fmla="*/ 508 w 511"/>
                <a:gd name="T9" fmla="*/ 74 h 74"/>
              </a:gdLst>
              <a:ahLst/>
              <a:cxnLst>
                <a:cxn ang="0">
                  <a:pos x="T0" y="T1"/>
                </a:cxn>
                <a:cxn ang="0">
                  <a:pos x="T2" y="T3"/>
                </a:cxn>
                <a:cxn ang="0">
                  <a:pos x="T4" y="T5"/>
                </a:cxn>
                <a:cxn ang="0">
                  <a:pos x="T6" y="T7"/>
                </a:cxn>
                <a:cxn ang="0">
                  <a:pos x="T8" y="T9"/>
                </a:cxn>
              </a:cxnLst>
              <a:rect l="0" t="0" r="r" b="b"/>
              <a:pathLst>
                <a:path w="511" h="74">
                  <a:moveTo>
                    <a:pt x="508" y="74"/>
                  </a:moveTo>
                  <a:lnTo>
                    <a:pt x="0" y="29"/>
                  </a:lnTo>
                  <a:lnTo>
                    <a:pt x="4" y="0"/>
                  </a:lnTo>
                  <a:lnTo>
                    <a:pt x="511" y="45"/>
                  </a:lnTo>
                  <a:lnTo>
                    <a:pt x="508" y="74"/>
                  </a:ln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 name="ïs1ïḍe"/>
            <p:cNvSpPr/>
            <p:nvPr/>
          </p:nvSpPr>
          <p:spPr bwMode="auto">
            <a:xfrm>
              <a:off x="7051676" y="1827213"/>
              <a:ext cx="176213" cy="173038"/>
            </a:xfrm>
            <a:prstGeom prst="ellipse">
              <a:avLst/>
            </a:pr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 name="íSľïdê"/>
            <p:cNvSpPr/>
            <p:nvPr/>
          </p:nvSpPr>
          <p:spPr bwMode="auto">
            <a:xfrm>
              <a:off x="7691438" y="1793876"/>
              <a:ext cx="46038" cy="234950"/>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5" name="îs1iḋê"/>
            <p:cNvSpPr/>
            <p:nvPr/>
          </p:nvSpPr>
          <p:spPr bwMode="auto">
            <a:xfrm>
              <a:off x="7461251" y="1843088"/>
              <a:ext cx="46038" cy="163513"/>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6" name="íṩľïḍê"/>
            <p:cNvSpPr/>
            <p:nvPr/>
          </p:nvSpPr>
          <p:spPr bwMode="auto">
            <a:xfrm>
              <a:off x="7118351" y="1925638"/>
              <a:ext cx="22225" cy="192563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8" name="iṧľïdê"/>
            <p:cNvSpPr/>
            <p:nvPr/>
          </p:nvSpPr>
          <p:spPr bwMode="auto">
            <a:xfrm>
              <a:off x="3065463" y="3800476"/>
              <a:ext cx="857250" cy="1689100"/>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1" name="ísliḑê"/>
            <p:cNvSpPr/>
            <p:nvPr/>
          </p:nvSpPr>
          <p:spPr bwMode="auto">
            <a:xfrm>
              <a:off x="3195638" y="4760913"/>
              <a:ext cx="496888"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3" name="ï$1ïdè"/>
            <p:cNvSpPr/>
            <p:nvPr/>
          </p:nvSpPr>
          <p:spPr bwMode="auto">
            <a:xfrm>
              <a:off x="3195638" y="5094288"/>
              <a:ext cx="496888"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5" name="îśḻiḑe"/>
            <p:cNvSpPr/>
            <p:nvPr/>
          </p:nvSpPr>
          <p:spPr bwMode="auto">
            <a:xfrm>
              <a:off x="3263901" y="2244726"/>
              <a:ext cx="71438" cy="169068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6" name="iṣḻïḑè"/>
            <p:cNvSpPr/>
            <p:nvPr/>
          </p:nvSpPr>
          <p:spPr bwMode="auto">
            <a:xfrm>
              <a:off x="3549651" y="2244726"/>
              <a:ext cx="68263" cy="169068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7" name="íSļiḓé"/>
            <p:cNvSpPr/>
            <p:nvPr/>
          </p:nvSpPr>
          <p:spPr bwMode="auto">
            <a:xfrm>
              <a:off x="3267076" y="2244726"/>
              <a:ext cx="350838" cy="69850"/>
            </a:xfrm>
            <a:custGeom>
              <a:avLst/>
              <a:gdLst>
                <a:gd name="T0" fmla="*/ 0 w 122"/>
                <a:gd name="T1" fmla="*/ 12 h 24"/>
                <a:gd name="T2" fmla="*/ 0 w 122"/>
                <a:gd name="T3" fmla="*/ 12 h 24"/>
                <a:gd name="T4" fmla="*/ 13 w 122"/>
                <a:gd name="T5" fmla="*/ 0 h 24"/>
                <a:gd name="T6" fmla="*/ 110 w 122"/>
                <a:gd name="T7" fmla="*/ 0 h 24"/>
                <a:gd name="T8" fmla="*/ 122 w 122"/>
                <a:gd name="T9" fmla="*/ 12 h 24"/>
                <a:gd name="T10" fmla="*/ 122 w 122"/>
                <a:gd name="T11" fmla="*/ 12 h 24"/>
                <a:gd name="T12" fmla="*/ 110 w 122"/>
                <a:gd name="T13" fmla="*/ 24 h 24"/>
                <a:gd name="T14" fmla="*/ 13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4"/>
                    <a:pt x="110" y="24"/>
                  </a:cubicBezTo>
                  <a:cubicBezTo>
                    <a:pt x="13" y="24"/>
                    <a:pt x="13" y="24"/>
                    <a:pt x="13" y="24"/>
                  </a:cubicBezTo>
                  <a:cubicBezTo>
                    <a:pt x="6"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 name="îṣḻíḍê"/>
            <p:cNvSpPr/>
            <p:nvPr/>
          </p:nvSpPr>
          <p:spPr bwMode="auto">
            <a:xfrm>
              <a:off x="3267076" y="2497138"/>
              <a:ext cx="350838" cy="73025"/>
            </a:xfrm>
            <a:custGeom>
              <a:avLst/>
              <a:gdLst>
                <a:gd name="T0" fmla="*/ 0 w 122"/>
                <a:gd name="T1" fmla="*/ 13 h 25"/>
                <a:gd name="T2" fmla="*/ 0 w 122"/>
                <a:gd name="T3" fmla="*/ 13 h 25"/>
                <a:gd name="T4" fmla="*/ 13 w 122"/>
                <a:gd name="T5" fmla="*/ 0 h 25"/>
                <a:gd name="T6" fmla="*/ 110 w 122"/>
                <a:gd name="T7" fmla="*/ 0 h 25"/>
                <a:gd name="T8" fmla="*/ 122 w 122"/>
                <a:gd name="T9" fmla="*/ 13 h 25"/>
                <a:gd name="T10" fmla="*/ 122 w 122"/>
                <a:gd name="T11" fmla="*/ 13 h 25"/>
                <a:gd name="T12" fmla="*/ 110 w 122"/>
                <a:gd name="T13" fmla="*/ 25 h 25"/>
                <a:gd name="T14" fmla="*/ 13 w 122"/>
                <a:gd name="T15" fmla="*/ 25 h 25"/>
                <a:gd name="T16" fmla="*/ 0 w 122"/>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3"/>
                  </a:moveTo>
                  <a:cubicBezTo>
                    <a:pt x="0" y="13"/>
                    <a:pt x="0" y="13"/>
                    <a:pt x="0" y="13"/>
                  </a:cubicBezTo>
                  <a:cubicBezTo>
                    <a:pt x="0" y="6"/>
                    <a:pt x="6" y="0"/>
                    <a:pt x="13" y="0"/>
                  </a:cubicBezTo>
                  <a:cubicBezTo>
                    <a:pt x="110" y="0"/>
                    <a:pt x="110" y="0"/>
                    <a:pt x="110" y="0"/>
                  </a:cubicBezTo>
                  <a:cubicBezTo>
                    <a:pt x="117" y="0"/>
                    <a:pt x="122" y="6"/>
                    <a:pt x="122" y="13"/>
                  </a:cubicBezTo>
                  <a:cubicBezTo>
                    <a:pt x="122" y="13"/>
                    <a:pt x="122" y="13"/>
                    <a:pt x="122" y="13"/>
                  </a:cubicBezTo>
                  <a:cubicBezTo>
                    <a:pt x="122" y="19"/>
                    <a:pt x="117" y="25"/>
                    <a:pt x="110" y="25"/>
                  </a:cubicBezTo>
                  <a:cubicBezTo>
                    <a:pt x="13" y="25"/>
                    <a:pt x="13" y="25"/>
                    <a:pt x="13" y="25"/>
                  </a:cubicBezTo>
                  <a:cubicBezTo>
                    <a:pt x="6" y="25"/>
                    <a:pt x="0" y="19"/>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 name="îṥľiḍe"/>
            <p:cNvSpPr/>
            <p:nvPr/>
          </p:nvSpPr>
          <p:spPr bwMode="auto">
            <a:xfrm>
              <a:off x="3267076" y="2754313"/>
              <a:ext cx="350838" cy="71438"/>
            </a:xfrm>
            <a:custGeom>
              <a:avLst/>
              <a:gdLst>
                <a:gd name="T0" fmla="*/ 0 w 122"/>
                <a:gd name="T1" fmla="*/ 12 h 25"/>
                <a:gd name="T2" fmla="*/ 0 w 122"/>
                <a:gd name="T3" fmla="*/ 12 h 25"/>
                <a:gd name="T4" fmla="*/ 13 w 122"/>
                <a:gd name="T5" fmla="*/ 0 h 25"/>
                <a:gd name="T6" fmla="*/ 110 w 122"/>
                <a:gd name="T7" fmla="*/ 0 h 25"/>
                <a:gd name="T8" fmla="*/ 122 w 122"/>
                <a:gd name="T9" fmla="*/ 12 h 25"/>
                <a:gd name="T10" fmla="*/ 122 w 122"/>
                <a:gd name="T11" fmla="*/ 12 h 25"/>
                <a:gd name="T12" fmla="*/ 110 w 122"/>
                <a:gd name="T13" fmla="*/ 25 h 25"/>
                <a:gd name="T14" fmla="*/ 13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5"/>
                    <a:pt x="110" y="25"/>
                  </a:cubicBezTo>
                  <a:cubicBezTo>
                    <a:pt x="13" y="25"/>
                    <a:pt x="13" y="25"/>
                    <a:pt x="13" y="25"/>
                  </a:cubicBezTo>
                  <a:cubicBezTo>
                    <a:pt x="6"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 name="ïṡlïḋe"/>
            <p:cNvSpPr/>
            <p:nvPr/>
          </p:nvSpPr>
          <p:spPr bwMode="auto">
            <a:xfrm>
              <a:off x="3267076" y="3006726"/>
              <a:ext cx="350838" cy="71438"/>
            </a:xfrm>
            <a:custGeom>
              <a:avLst/>
              <a:gdLst>
                <a:gd name="T0" fmla="*/ 0 w 122"/>
                <a:gd name="T1" fmla="*/ 13 h 25"/>
                <a:gd name="T2" fmla="*/ 0 w 122"/>
                <a:gd name="T3" fmla="*/ 13 h 25"/>
                <a:gd name="T4" fmla="*/ 13 w 122"/>
                <a:gd name="T5" fmla="*/ 0 h 25"/>
                <a:gd name="T6" fmla="*/ 110 w 122"/>
                <a:gd name="T7" fmla="*/ 0 h 25"/>
                <a:gd name="T8" fmla="*/ 122 w 122"/>
                <a:gd name="T9" fmla="*/ 13 h 25"/>
                <a:gd name="T10" fmla="*/ 122 w 122"/>
                <a:gd name="T11" fmla="*/ 13 h 25"/>
                <a:gd name="T12" fmla="*/ 110 w 122"/>
                <a:gd name="T13" fmla="*/ 25 h 25"/>
                <a:gd name="T14" fmla="*/ 13 w 122"/>
                <a:gd name="T15" fmla="*/ 25 h 25"/>
                <a:gd name="T16" fmla="*/ 0 w 122"/>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3"/>
                  </a:moveTo>
                  <a:cubicBezTo>
                    <a:pt x="0" y="13"/>
                    <a:pt x="0" y="13"/>
                    <a:pt x="0" y="13"/>
                  </a:cubicBezTo>
                  <a:cubicBezTo>
                    <a:pt x="0" y="6"/>
                    <a:pt x="6" y="0"/>
                    <a:pt x="13" y="0"/>
                  </a:cubicBezTo>
                  <a:cubicBezTo>
                    <a:pt x="110" y="0"/>
                    <a:pt x="110" y="0"/>
                    <a:pt x="110" y="0"/>
                  </a:cubicBezTo>
                  <a:cubicBezTo>
                    <a:pt x="117" y="0"/>
                    <a:pt x="122" y="6"/>
                    <a:pt x="122" y="13"/>
                  </a:cubicBezTo>
                  <a:cubicBezTo>
                    <a:pt x="122" y="13"/>
                    <a:pt x="122" y="13"/>
                    <a:pt x="122" y="13"/>
                  </a:cubicBezTo>
                  <a:cubicBezTo>
                    <a:pt x="122" y="20"/>
                    <a:pt x="117" y="25"/>
                    <a:pt x="110" y="25"/>
                  </a:cubicBezTo>
                  <a:cubicBezTo>
                    <a:pt x="13" y="25"/>
                    <a:pt x="13" y="25"/>
                    <a:pt x="13" y="25"/>
                  </a:cubicBezTo>
                  <a:cubicBezTo>
                    <a:pt x="6" y="25"/>
                    <a:pt x="0" y="20"/>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 name="ïSliḓé"/>
            <p:cNvSpPr/>
            <p:nvPr/>
          </p:nvSpPr>
          <p:spPr bwMode="auto">
            <a:xfrm>
              <a:off x="3267076" y="3262313"/>
              <a:ext cx="350838" cy="71438"/>
            </a:xfrm>
            <a:custGeom>
              <a:avLst/>
              <a:gdLst>
                <a:gd name="T0" fmla="*/ 0 w 122"/>
                <a:gd name="T1" fmla="*/ 12 h 25"/>
                <a:gd name="T2" fmla="*/ 0 w 122"/>
                <a:gd name="T3" fmla="*/ 12 h 25"/>
                <a:gd name="T4" fmla="*/ 13 w 122"/>
                <a:gd name="T5" fmla="*/ 0 h 25"/>
                <a:gd name="T6" fmla="*/ 110 w 122"/>
                <a:gd name="T7" fmla="*/ 0 h 25"/>
                <a:gd name="T8" fmla="*/ 122 w 122"/>
                <a:gd name="T9" fmla="*/ 12 h 25"/>
                <a:gd name="T10" fmla="*/ 122 w 122"/>
                <a:gd name="T11" fmla="*/ 12 h 25"/>
                <a:gd name="T12" fmla="*/ 110 w 122"/>
                <a:gd name="T13" fmla="*/ 25 h 25"/>
                <a:gd name="T14" fmla="*/ 13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6"/>
                    <a:pt x="6" y="0"/>
                    <a:pt x="13" y="0"/>
                  </a:cubicBezTo>
                  <a:cubicBezTo>
                    <a:pt x="110" y="0"/>
                    <a:pt x="110" y="0"/>
                    <a:pt x="110" y="0"/>
                  </a:cubicBezTo>
                  <a:cubicBezTo>
                    <a:pt x="117" y="0"/>
                    <a:pt x="122" y="6"/>
                    <a:pt x="122" y="12"/>
                  </a:cubicBezTo>
                  <a:cubicBezTo>
                    <a:pt x="122" y="12"/>
                    <a:pt x="122" y="12"/>
                    <a:pt x="122" y="12"/>
                  </a:cubicBezTo>
                  <a:cubicBezTo>
                    <a:pt x="122" y="19"/>
                    <a:pt x="117" y="25"/>
                    <a:pt x="110" y="25"/>
                  </a:cubicBezTo>
                  <a:cubicBezTo>
                    <a:pt x="13" y="25"/>
                    <a:pt x="13" y="25"/>
                    <a:pt x="13" y="25"/>
                  </a:cubicBezTo>
                  <a:cubicBezTo>
                    <a:pt x="6"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2" name="iṩļïḓé"/>
            <p:cNvSpPr/>
            <p:nvPr/>
          </p:nvSpPr>
          <p:spPr bwMode="auto">
            <a:xfrm>
              <a:off x="3267076" y="3517901"/>
              <a:ext cx="350838" cy="69850"/>
            </a:xfrm>
            <a:custGeom>
              <a:avLst/>
              <a:gdLst>
                <a:gd name="T0" fmla="*/ 0 w 122"/>
                <a:gd name="T1" fmla="*/ 12 h 24"/>
                <a:gd name="T2" fmla="*/ 0 w 122"/>
                <a:gd name="T3" fmla="*/ 12 h 24"/>
                <a:gd name="T4" fmla="*/ 13 w 122"/>
                <a:gd name="T5" fmla="*/ 0 h 24"/>
                <a:gd name="T6" fmla="*/ 110 w 122"/>
                <a:gd name="T7" fmla="*/ 0 h 24"/>
                <a:gd name="T8" fmla="*/ 122 w 122"/>
                <a:gd name="T9" fmla="*/ 12 h 24"/>
                <a:gd name="T10" fmla="*/ 122 w 122"/>
                <a:gd name="T11" fmla="*/ 12 h 24"/>
                <a:gd name="T12" fmla="*/ 110 w 122"/>
                <a:gd name="T13" fmla="*/ 24 h 24"/>
                <a:gd name="T14" fmla="*/ 13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4"/>
                    <a:pt x="110" y="24"/>
                  </a:cubicBezTo>
                  <a:cubicBezTo>
                    <a:pt x="13" y="24"/>
                    <a:pt x="13" y="24"/>
                    <a:pt x="13" y="24"/>
                  </a:cubicBezTo>
                  <a:cubicBezTo>
                    <a:pt x="6"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3" name="íṥľíḋè"/>
            <p:cNvSpPr/>
            <p:nvPr/>
          </p:nvSpPr>
          <p:spPr bwMode="auto">
            <a:xfrm>
              <a:off x="3971926" y="1652588"/>
              <a:ext cx="71438" cy="169068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4" name="íSḻiḑe"/>
            <p:cNvSpPr/>
            <p:nvPr/>
          </p:nvSpPr>
          <p:spPr bwMode="auto">
            <a:xfrm>
              <a:off x="4257676" y="1652588"/>
              <a:ext cx="68263" cy="169068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5" name="îšlïḋe"/>
            <p:cNvSpPr/>
            <p:nvPr/>
          </p:nvSpPr>
          <p:spPr bwMode="auto">
            <a:xfrm>
              <a:off x="3975101" y="1652588"/>
              <a:ext cx="350838" cy="71438"/>
            </a:xfrm>
            <a:custGeom>
              <a:avLst/>
              <a:gdLst>
                <a:gd name="T0" fmla="*/ 0 w 122"/>
                <a:gd name="T1" fmla="*/ 12 h 25"/>
                <a:gd name="T2" fmla="*/ 0 w 122"/>
                <a:gd name="T3" fmla="*/ 12 h 25"/>
                <a:gd name="T4" fmla="*/ 13 w 122"/>
                <a:gd name="T5" fmla="*/ 0 h 25"/>
                <a:gd name="T6" fmla="*/ 110 w 122"/>
                <a:gd name="T7" fmla="*/ 0 h 25"/>
                <a:gd name="T8" fmla="*/ 122 w 122"/>
                <a:gd name="T9" fmla="*/ 12 h 25"/>
                <a:gd name="T10" fmla="*/ 122 w 122"/>
                <a:gd name="T11" fmla="*/ 12 h 25"/>
                <a:gd name="T12" fmla="*/ 110 w 122"/>
                <a:gd name="T13" fmla="*/ 25 h 25"/>
                <a:gd name="T14" fmla="*/ 13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6"/>
                    <a:pt x="6" y="0"/>
                    <a:pt x="13" y="0"/>
                  </a:cubicBezTo>
                  <a:cubicBezTo>
                    <a:pt x="110" y="0"/>
                    <a:pt x="110" y="0"/>
                    <a:pt x="110" y="0"/>
                  </a:cubicBezTo>
                  <a:cubicBezTo>
                    <a:pt x="117" y="0"/>
                    <a:pt x="122" y="6"/>
                    <a:pt x="122" y="12"/>
                  </a:cubicBezTo>
                  <a:cubicBezTo>
                    <a:pt x="122" y="12"/>
                    <a:pt x="122" y="12"/>
                    <a:pt x="122" y="12"/>
                  </a:cubicBezTo>
                  <a:cubicBezTo>
                    <a:pt x="122" y="19"/>
                    <a:pt x="117" y="25"/>
                    <a:pt x="110" y="25"/>
                  </a:cubicBezTo>
                  <a:cubicBezTo>
                    <a:pt x="13" y="25"/>
                    <a:pt x="13" y="25"/>
                    <a:pt x="13" y="25"/>
                  </a:cubicBezTo>
                  <a:cubicBezTo>
                    <a:pt x="6"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 name="iṩḷíḍê"/>
            <p:cNvSpPr/>
            <p:nvPr/>
          </p:nvSpPr>
          <p:spPr bwMode="auto">
            <a:xfrm>
              <a:off x="3975101" y="1908176"/>
              <a:ext cx="350838" cy="69850"/>
            </a:xfrm>
            <a:custGeom>
              <a:avLst/>
              <a:gdLst>
                <a:gd name="T0" fmla="*/ 0 w 122"/>
                <a:gd name="T1" fmla="*/ 12 h 24"/>
                <a:gd name="T2" fmla="*/ 0 w 122"/>
                <a:gd name="T3" fmla="*/ 12 h 24"/>
                <a:gd name="T4" fmla="*/ 13 w 122"/>
                <a:gd name="T5" fmla="*/ 0 h 24"/>
                <a:gd name="T6" fmla="*/ 110 w 122"/>
                <a:gd name="T7" fmla="*/ 0 h 24"/>
                <a:gd name="T8" fmla="*/ 122 w 122"/>
                <a:gd name="T9" fmla="*/ 12 h 24"/>
                <a:gd name="T10" fmla="*/ 122 w 122"/>
                <a:gd name="T11" fmla="*/ 12 h 24"/>
                <a:gd name="T12" fmla="*/ 110 w 122"/>
                <a:gd name="T13" fmla="*/ 24 h 24"/>
                <a:gd name="T14" fmla="*/ 13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4"/>
                    <a:pt x="110" y="24"/>
                  </a:cubicBezTo>
                  <a:cubicBezTo>
                    <a:pt x="13" y="24"/>
                    <a:pt x="13" y="24"/>
                    <a:pt x="13" y="24"/>
                  </a:cubicBezTo>
                  <a:cubicBezTo>
                    <a:pt x="6"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 name="îṩḻíḍê"/>
            <p:cNvSpPr/>
            <p:nvPr/>
          </p:nvSpPr>
          <p:spPr bwMode="auto">
            <a:xfrm>
              <a:off x="3975101" y="2162176"/>
              <a:ext cx="350838" cy="71438"/>
            </a:xfrm>
            <a:custGeom>
              <a:avLst/>
              <a:gdLst>
                <a:gd name="T0" fmla="*/ 0 w 122"/>
                <a:gd name="T1" fmla="*/ 12 h 25"/>
                <a:gd name="T2" fmla="*/ 0 w 122"/>
                <a:gd name="T3" fmla="*/ 12 h 25"/>
                <a:gd name="T4" fmla="*/ 13 w 122"/>
                <a:gd name="T5" fmla="*/ 0 h 25"/>
                <a:gd name="T6" fmla="*/ 110 w 122"/>
                <a:gd name="T7" fmla="*/ 0 h 25"/>
                <a:gd name="T8" fmla="*/ 122 w 122"/>
                <a:gd name="T9" fmla="*/ 12 h 25"/>
                <a:gd name="T10" fmla="*/ 122 w 122"/>
                <a:gd name="T11" fmla="*/ 12 h 25"/>
                <a:gd name="T12" fmla="*/ 110 w 122"/>
                <a:gd name="T13" fmla="*/ 25 h 25"/>
                <a:gd name="T14" fmla="*/ 13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6"/>
                    <a:pt x="6" y="0"/>
                    <a:pt x="13" y="0"/>
                  </a:cubicBezTo>
                  <a:cubicBezTo>
                    <a:pt x="110" y="0"/>
                    <a:pt x="110" y="0"/>
                    <a:pt x="110" y="0"/>
                  </a:cubicBezTo>
                  <a:cubicBezTo>
                    <a:pt x="117" y="0"/>
                    <a:pt x="122" y="6"/>
                    <a:pt x="122" y="12"/>
                  </a:cubicBezTo>
                  <a:cubicBezTo>
                    <a:pt x="122" y="12"/>
                    <a:pt x="122" y="12"/>
                    <a:pt x="122" y="12"/>
                  </a:cubicBezTo>
                  <a:cubicBezTo>
                    <a:pt x="122" y="19"/>
                    <a:pt x="117" y="25"/>
                    <a:pt x="110" y="25"/>
                  </a:cubicBezTo>
                  <a:cubicBezTo>
                    <a:pt x="13" y="25"/>
                    <a:pt x="13" y="25"/>
                    <a:pt x="13" y="25"/>
                  </a:cubicBezTo>
                  <a:cubicBezTo>
                    <a:pt x="6"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8" name="iŝḻïďê"/>
            <p:cNvSpPr/>
            <p:nvPr/>
          </p:nvSpPr>
          <p:spPr bwMode="auto">
            <a:xfrm>
              <a:off x="3975101" y="2417763"/>
              <a:ext cx="350838" cy="68263"/>
            </a:xfrm>
            <a:custGeom>
              <a:avLst/>
              <a:gdLst>
                <a:gd name="T0" fmla="*/ 0 w 122"/>
                <a:gd name="T1" fmla="*/ 12 h 24"/>
                <a:gd name="T2" fmla="*/ 0 w 122"/>
                <a:gd name="T3" fmla="*/ 12 h 24"/>
                <a:gd name="T4" fmla="*/ 13 w 122"/>
                <a:gd name="T5" fmla="*/ 0 h 24"/>
                <a:gd name="T6" fmla="*/ 110 w 122"/>
                <a:gd name="T7" fmla="*/ 0 h 24"/>
                <a:gd name="T8" fmla="*/ 122 w 122"/>
                <a:gd name="T9" fmla="*/ 12 h 24"/>
                <a:gd name="T10" fmla="*/ 122 w 122"/>
                <a:gd name="T11" fmla="*/ 12 h 24"/>
                <a:gd name="T12" fmla="*/ 110 w 122"/>
                <a:gd name="T13" fmla="*/ 24 h 24"/>
                <a:gd name="T14" fmla="*/ 13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4"/>
                    <a:pt x="110" y="24"/>
                  </a:cubicBezTo>
                  <a:cubicBezTo>
                    <a:pt x="13" y="24"/>
                    <a:pt x="13" y="24"/>
                    <a:pt x="13" y="24"/>
                  </a:cubicBezTo>
                  <a:cubicBezTo>
                    <a:pt x="6"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9" name="îṡlïḑe"/>
            <p:cNvSpPr/>
            <p:nvPr/>
          </p:nvSpPr>
          <p:spPr bwMode="auto">
            <a:xfrm>
              <a:off x="3975101" y="2670176"/>
              <a:ext cx="350838" cy="71438"/>
            </a:xfrm>
            <a:custGeom>
              <a:avLst/>
              <a:gdLst>
                <a:gd name="T0" fmla="*/ 0 w 122"/>
                <a:gd name="T1" fmla="*/ 13 h 25"/>
                <a:gd name="T2" fmla="*/ 0 w 122"/>
                <a:gd name="T3" fmla="*/ 13 h 25"/>
                <a:gd name="T4" fmla="*/ 13 w 122"/>
                <a:gd name="T5" fmla="*/ 0 h 25"/>
                <a:gd name="T6" fmla="*/ 110 w 122"/>
                <a:gd name="T7" fmla="*/ 0 h 25"/>
                <a:gd name="T8" fmla="*/ 122 w 122"/>
                <a:gd name="T9" fmla="*/ 13 h 25"/>
                <a:gd name="T10" fmla="*/ 122 w 122"/>
                <a:gd name="T11" fmla="*/ 13 h 25"/>
                <a:gd name="T12" fmla="*/ 110 w 122"/>
                <a:gd name="T13" fmla="*/ 25 h 25"/>
                <a:gd name="T14" fmla="*/ 13 w 122"/>
                <a:gd name="T15" fmla="*/ 25 h 25"/>
                <a:gd name="T16" fmla="*/ 0 w 122"/>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3"/>
                  </a:moveTo>
                  <a:cubicBezTo>
                    <a:pt x="0" y="13"/>
                    <a:pt x="0" y="13"/>
                    <a:pt x="0" y="13"/>
                  </a:cubicBezTo>
                  <a:cubicBezTo>
                    <a:pt x="0" y="6"/>
                    <a:pt x="6" y="0"/>
                    <a:pt x="13" y="0"/>
                  </a:cubicBezTo>
                  <a:cubicBezTo>
                    <a:pt x="110" y="0"/>
                    <a:pt x="110" y="0"/>
                    <a:pt x="110" y="0"/>
                  </a:cubicBezTo>
                  <a:cubicBezTo>
                    <a:pt x="117" y="0"/>
                    <a:pt x="122" y="6"/>
                    <a:pt x="122" y="13"/>
                  </a:cubicBezTo>
                  <a:cubicBezTo>
                    <a:pt x="122" y="13"/>
                    <a:pt x="122" y="13"/>
                    <a:pt x="122" y="13"/>
                  </a:cubicBezTo>
                  <a:cubicBezTo>
                    <a:pt x="122" y="19"/>
                    <a:pt x="117" y="25"/>
                    <a:pt x="110" y="25"/>
                  </a:cubicBezTo>
                  <a:cubicBezTo>
                    <a:pt x="13" y="25"/>
                    <a:pt x="13" y="25"/>
                    <a:pt x="13" y="25"/>
                  </a:cubicBezTo>
                  <a:cubicBezTo>
                    <a:pt x="6" y="25"/>
                    <a:pt x="0" y="19"/>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 name="íṣľiḑê"/>
            <p:cNvSpPr/>
            <p:nvPr/>
          </p:nvSpPr>
          <p:spPr bwMode="auto">
            <a:xfrm>
              <a:off x="3975101" y="2925763"/>
              <a:ext cx="350838" cy="69850"/>
            </a:xfrm>
            <a:custGeom>
              <a:avLst/>
              <a:gdLst>
                <a:gd name="T0" fmla="*/ 0 w 122"/>
                <a:gd name="T1" fmla="*/ 12 h 24"/>
                <a:gd name="T2" fmla="*/ 0 w 122"/>
                <a:gd name="T3" fmla="*/ 12 h 24"/>
                <a:gd name="T4" fmla="*/ 13 w 122"/>
                <a:gd name="T5" fmla="*/ 0 h 24"/>
                <a:gd name="T6" fmla="*/ 110 w 122"/>
                <a:gd name="T7" fmla="*/ 0 h 24"/>
                <a:gd name="T8" fmla="*/ 122 w 122"/>
                <a:gd name="T9" fmla="*/ 12 h 24"/>
                <a:gd name="T10" fmla="*/ 122 w 122"/>
                <a:gd name="T11" fmla="*/ 12 h 24"/>
                <a:gd name="T12" fmla="*/ 110 w 122"/>
                <a:gd name="T13" fmla="*/ 24 h 24"/>
                <a:gd name="T14" fmla="*/ 13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4"/>
                    <a:pt x="110" y="24"/>
                  </a:cubicBezTo>
                  <a:cubicBezTo>
                    <a:pt x="13" y="24"/>
                    <a:pt x="13" y="24"/>
                    <a:pt x="13" y="24"/>
                  </a:cubicBezTo>
                  <a:cubicBezTo>
                    <a:pt x="6"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 name="iślîḓe"/>
            <p:cNvSpPr/>
            <p:nvPr/>
          </p:nvSpPr>
          <p:spPr bwMode="auto">
            <a:xfrm>
              <a:off x="4714876" y="1871663"/>
              <a:ext cx="71438" cy="1689100"/>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2" name="ïṧ1îďé"/>
            <p:cNvSpPr/>
            <p:nvPr/>
          </p:nvSpPr>
          <p:spPr bwMode="auto">
            <a:xfrm>
              <a:off x="4999038" y="1871663"/>
              <a:ext cx="69850" cy="1689100"/>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3" name="ísļïďê"/>
            <p:cNvSpPr/>
            <p:nvPr/>
          </p:nvSpPr>
          <p:spPr bwMode="auto">
            <a:xfrm>
              <a:off x="4721226" y="1871663"/>
              <a:ext cx="347663" cy="71438"/>
            </a:xfrm>
            <a:custGeom>
              <a:avLst/>
              <a:gdLst>
                <a:gd name="T0" fmla="*/ 0 w 121"/>
                <a:gd name="T1" fmla="*/ 12 h 25"/>
                <a:gd name="T2" fmla="*/ 0 w 121"/>
                <a:gd name="T3" fmla="*/ 12 h 25"/>
                <a:gd name="T4" fmla="*/ 12 w 121"/>
                <a:gd name="T5" fmla="*/ 0 h 25"/>
                <a:gd name="T6" fmla="*/ 109 w 121"/>
                <a:gd name="T7" fmla="*/ 0 h 25"/>
                <a:gd name="T8" fmla="*/ 121 w 121"/>
                <a:gd name="T9" fmla="*/ 12 h 25"/>
                <a:gd name="T10" fmla="*/ 121 w 121"/>
                <a:gd name="T11" fmla="*/ 12 h 25"/>
                <a:gd name="T12" fmla="*/ 109 w 121"/>
                <a:gd name="T13" fmla="*/ 25 h 25"/>
                <a:gd name="T14" fmla="*/ 12 w 121"/>
                <a:gd name="T15" fmla="*/ 25 h 25"/>
                <a:gd name="T16" fmla="*/ 0 w 121"/>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25">
                  <a:moveTo>
                    <a:pt x="0" y="12"/>
                  </a:moveTo>
                  <a:cubicBezTo>
                    <a:pt x="0" y="12"/>
                    <a:pt x="0" y="12"/>
                    <a:pt x="0" y="12"/>
                  </a:cubicBezTo>
                  <a:cubicBezTo>
                    <a:pt x="0" y="6"/>
                    <a:pt x="5" y="0"/>
                    <a:pt x="12" y="0"/>
                  </a:cubicBezTo>
                  <a:cubicBezTo>
                    <a:pt x="109" y="0"/>
                    <a:pt x="109" y="0"/>
                    <a:pt x="109" y="0"/>
                  </a:cubicBezTo>
                  <a:cubicBezTo>
                    <a:pt x="116" y="0"/>
                    <a:pt x="121" y="6"/>
                    <a:pt x="121" y="12"/>
                  </a:cubicBezTo>
                  <a:cubicBezTo>
                    <a:pt x="121" y="12"/>
                    <a:pt x="121" y="12"/>
                    <a:pt x="121" y="12"/>
                  </a:cubicBezTo>
                  <a:cubicBezTo>
                    <a:pt x="121" y="19"/>
                    <a:pt x="116" y="25"/>
                    <a:pt x="109" y="25"/>
                  </a:cubicBezTo>
                  <a:cubicBezTo>
                    <a:pt x="12" y="25"/>
                    <a:pt x="12" y="25"/>
                    <a:pt x="12" y="25"/>
                  </a:cubicBezTo>
                  <a:cubicBezTo>
                    <a:pt x="5"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4" name="iṧḻídê"/>
            <p:cNvSpPr/>
            <p:nvPr/>
          </p:nvSpPr>
          <p:spPr bwMode="auto">
            <a:xfrm>
              <a:off x="4721226" y="2127251"/>
              <a:ext cx="347663" cy="68263"/>
            </a:xfrm>
            <a:custGeom>
              <a:avLst/>
              <a:gdLst>
                <a:gd name="T0" fmla="*/ 0 w 121"/>
                <a:gd name="T1" fmla="*/ 12 h 24"/>
                <a:gd name="T2" fmla="*/ 0 w 121"/>
                <a:gd name="T3" fmla="*/ 12 h 24"/>
                <a:gd name="T4" fmla="*/ 12 w 121"/>
                <a:gd name="T5" fmla="*/ 0 h 24"/>
                <a:gd name="T6" fmla="*/ 109 w 121"/>
                <a:gd name="T7" fmla="*/ 0 h 24"/>
                <a:gd name="T8" fmla="*/ 121 w 121"/>
                <a:gd name="T9" fmla="*/ 12 h 24"/>
                <a:gd name="T10" fmla="*/ 121 w 121"/>
                <a:gd name="T11" fmla="*/ 12 h 24"/>
                <a:gd name="T12" fmla="*/ 109 w 121"/>
                <a:gd name="T13" fmla="*/ 24 h 24"/>
                <a:gd name="T14" fmla="*/ 12 w 121"/>
                <a:gd name="T15" fmla="*/ 24 h 24"/>
                <a:gd name="T16" fmla="*/ 0 w 121"/>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24">
                  <a:moveTo>
                    <a:pt x="0" y="12"/>
                  </a:moveTo>
                  <a:cubicBezTo>
                    <a:pt x="0" y="12"/>
                    <a:pt x="0" y="12"/>
                    <a:pt x="0" y="12"/>
                  </a:cubicBezTo>
                  <a:cubicBezTo>
                    <a:pt x="0" y="5"/>
                    <a:pt x="5" y="0"/>
                    <a:pt x="12" y="0"/>
                  </a:cubicBezTo>
                  <a:cubicBezTo>
                    <a:pt x="109" y="0"/>
                    <a:pt x="109" y="0"/>
                    <a:pt x="109" y="0"/>
                  </a:cubicBezTo>
                  <a:cubicBezTo>
                    <a:pt x="116" y="0"/>
                    <a:pt x="121" y="5"/>
                    <a:pt x="121" y="12"/>
                  </a:cubicBezTo>
                  <a:cubicBezTo>
                    <a:pt x="121" y="12"/>
                    <a:pt x="121" y="12"/>
                    <a:pt x="121" y="12"/>
                  </a:cubicBezTo>
                  <a:cubicBezTo>
                    <a:pt x="121" y="19"/>
                    <a:pt x="116" y="24"/>
                    <a:pt x="109" y="24"/>
                  </a:cubicBezTo>
                  <a:cubicBezTo>
                    <a:pt x="12" y="24"/>
                    <a:pt x="12" y="24"/>
                    <a:pt x="12" y="24"/>
                  </a:cubicBezTo>
                  <a:cubicBezTo>
                    <a:pt x="5"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5" name="ï$ḻîḋê"/>
            <p:cNvSpPr/>
            <p:nvPr/>
          </p:nvSpPr>
          <p:spPr bwMode="auto">
            <a:xfrm>
              <a:off x="4721226" y="2379663"/>
              <a:ext cx="347663" cy="71438"/>
            </a:xfrm>
            <a:custGeom>
              <a:avLst/>
              <a:gdLst>
                <a:gd name="T0" fmla="*/ 0 w 121"/>
                <a:gd name="T1" fmla="*/ 12 h 25"/>
                <a:gd name="T2" fmla="*/ 0 w 121"/>
                <a:gd name="T3" fmla="*/ 12 h 25"/>
                <a:gd name="T4" fmla="*/ 12 w 121"/>
                <a:gd name="T5" fmla="*/ 0 h 25"/>
                <a:gd name="T6" fmla="*/ 109 w 121"/>
                <a:gd name="T7" fmla="*/ 0 h 25"/>
                <a:gd name="T8" fmla="*/ 121 w 121"/>
                <a:gd name="T9" fmla="*/ 12 h 25"/>
                <a:gd name="T10" fmla="*/ 121 w 121"/>
                <a:gd name="T11" fmla="*/ 12 h 25"/>
                <a:gd name="T12" fmla="*/ 109 w 121"/>
                <a:gd name="T13" fmla="*/ 25 h 25"/>
                <a:gd name="T14" fmla="*/ 12 w 121"/>
                <a:gd name="T15" fmla="*/ 25 h 25"/>
                <a:gd name="T16" fmla="*/ 0 w 121"/>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25">
                  <a:moveTo>
                    <a:pt x="0" y="12"/>
                  </a:moveTo>
                  <a:cubicBezTo>
                    <a:pt x="0" y="12"/>
                    <a:pt x="0" y="12"/>
                    <a:pt x="0" y="12"/>
                  </a:cubicBezTo>
                  <a:cubicBezTo>
                    <a:pt x="0" y="6"/>
                    <a:pt x="5" y="0"/>
                    <a:pt x="12" y="0"/>
                  </a:cubicBezTo>
                  <a:cubicBezTo>
                    <a:pt x="109" y="0"/>
                    <a:pt x="109" y="0"/>
                    <a:pt x="109" y="0"/>
                  </a:cubicBezTo>
                  <a:cubicBezTo>
                    <a:pt x="116" y="0"/>
                    <a:pt x="121" y="6"/>
                    <a:pt x="121" y="12"/>
                  </a:cubicBezTo>
                  <a:cubicBezTo>
                    <a:pt x="121" y="12"/>
                    <a:pt x="121" y="12"/>
                    <a:pt x="121" y="12"/>
                  </a:cubicBezTo>
                  <a:cubicBezTo>
                    <a:pt x="121" y="19"/>
                    <a:pt x="116" y="25"/>
                    <a:pt x="109" y="25"/>
                  </a:cubicBezTo>
                  <a:cubicBezTo>
                    <a:pt x="12" y="25"/>
                    <a:pt x="12" y="25"/>
                    <a:pt x="12" y="25"/>
                  </a:cubicBezTo>
                  <a:cubicBezTo>
                    <a:pt x="5"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6" name="íśḻide"/>
            <p:cNvSpPr/>
            <p:nvPr/>
          </p:nvSpPr>
          <p:spPr bwMode="auto">
            <a:xfrm>
              <a:off x="4721226" y="2635251"/>
              <a:ext cx="347663" cy="69850"/>
            </a:xfrm>
            <a:custGeom>
              <a:avLst/>
              <a:gdLst>
                <a:gd name="T0" fmla="*/ 0 w 121"/>
                <a:gd name="T1" fmla="*/ 12 h 24"/>
                <a:gd name="T2" fmla="*/ 0 w 121"/>
                <a:gd name="T3" fmla="*/ 12 h 24"/>
                <a:gd name="T4" fmla="*/ 12 w 121"/>
                <a:gd name="T5" fmla="*/ 0 h 24"/>
                <a:gd name="T6" fmla="*/ 109 w 121"/>
                <a:gd name="T7" fmla="*/ 0 h 24"/>
                <a:gd name="T8" fmla="*/ 121 w 121"/>
                <a:gd name="T9" fmla="*/ 12 h 24"/>
                <a:gd name="T10" fmla="*/ 121 w 121"/>
                <a:gd name="T11" fmla="*/ 12 h 24"/>
                <a:gd name="T12" fmla="*/ 109 w 121"/>
                <a:gd name="T13" fmla="*/ 24 h 24"/>
                <a:gd name="T14" fmla="*/ 12 w 121"/>
                <a:gd name="T15" fmla="*/ 24 h 24"/>
                <a:gd name="T16" fmla="*/ 0 w 121"/>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24">
                  <a:moveTo>
                    <a:pt x="0" y="12"/>
                  </a:moveTo>
                  <a:cubicBezTo>
                    <a:pt x="0" y="12"/>
                    <a:pt x="0" y="12"/>
                    <a:pt x="0" y="12"/>
                  </a:cubicBezTo>
                  <a:cubicBezTo>
                    <a:pt x="0" y="5"/>
                    <a:pt x="5" y="0"/>
                    <a:pt x="12" y="0"/>
                  </a:cubicBezTo>
                  <a:cubicBezTo>
                    <a:pt x="109" y="0"/>
                    <a:pt x="109" y="0"/>
                    <a:pt x="109" y="0"/>
                  </a:cubicBezTo>
                  <a:cubicBezTo>
                    <a:pt x="116" y="0"/>
                    <a:pt x="121" y="5"/>
                    <a:pt x="121" y="12"/>
                  </a:cubicBezTo>
                  <a:cubicBezTo>
                    <a:pt x="121" y="12"/>
                    <a:pt x="121" y="12"/>
                    <a:pt x="121" y="12"/>
                  </a:cubicBezTo>
                  <a:cubicBezTo>
                    <a:pt x="121" y="19"/>
                    <a:pt x="116" y="24"/>
                    <a:pt x="109" y="24"/>
                  </a:cubicBezTo>
                  <a:cubicBezTo>
                    <a:pt x="12" y="24"/>
                    <a:pt x="12" y="24"/>
                    <a:pt x="12" y="24"/>
                  </a:cubicBezTo>
                  <a:cubicBezTo>
                    <a:pt x="5"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7" name="îŝḻîde"/>
            <p:cNvSpPr/>
            <p:nvPr/>
          </p:nvSpPr>
          <p:spPr bwMode="auto">
            <a:xfrm>
              <a:off x="4721226" y="2889251"/>
              <a:ext cx="347663" cy="71438"/>
            </a:xfrm>
            <a:custGeom>
              <a:avLst/>
              <a:gdLst>
                <a:gd name="T0" fmla="*/ 0 w 121"/>
                <a:gd name="T1" fmla="*/ 13 h 25"/>
                <a:gd name="T2" fmla="*/ 0 w 121"/>
                <a:gd name="T3" fmla="*/ 13 h 25"/>
                <a:gd name="T4" fmla="*/ 12 w 121"/>
                <a:gd name="T5" fmla="*/ 0 h 25"/>
                <a:gd name="T6" fmla="*/ 109 w 121"/>
                <a:gd name="T7" fmla="*/ 0 h 25"/>
                <a:gd name="T8" fmla="*/ 121 w 121"/>
                <a:gd name="T9" fmla="*/ 13 h 25"/>
                <a:gd name="T10" fmla="*/ 121 w 121"/>
                <a:gd name="T11" fmla="*/ 13 h 25"/>
                <a:gd name="T12" fmla="*/ 109 w 121"/>
                <a:gd name="T13" fmla="*/ 25 h 25"/>
                <a:gd name="T14" fmla="*/ 12 w 121"/>
                <a:gd name="T15" fmla="*/ 25 h 25"/>
                <a:gd name="T16" fmla="*/ 0 w 121"/>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25">
                  <a:moveTo>
                    <a:pt x="0" y="13"/>
                  </a:moveTo>
                  <a:cubicBezTo>
                    <a:pt x="0" y="13"/>
                    <a:pt x="0" y="13"/>
                    <a:pt x="0" y="13"/>
                  </a:cubicBezTo>
                  <a:cubicBezTo>
                    <a:pt x="0" y="6"/>
                    <a:pt x="5" y="0"/>
                    <a:pt x="12" y="0"/>
                  </a:cubicBezTo>
                  <a:cubicBezTo>
                    <a:pt x="109" y="0"/>
                    <a:pt x="109" y="0"/>
                    <a:pt x="109" y="0"/>
                  </a:cubicBezTo>
                  <a:cubicBezTo>
                    <a:pt x="116" y="0"/>
                    <a:pt x="121" y="6"/>
                    <a:pt x="121" y="13"/>
                  </a:cubicBezTo>
                  <a:cubicBezTo>
                    <a:pt x="121" y="13"/>
                    <a:pt x="121" y="13"/>
                    <a:pt x="121" y="13"/>
                  </a:cubicBezTo>
                  <a:cubicBezTo>
                    <a:pt x="121" y="19"/>
                    <a:pt x="116" y="25"/>
                    <a:pt x="109" y="25"/>
                  </a:cubicBezTo>
                  <a:cubicBezTo>
                    <a:pt x="12" y="25"/>
                    <a:pt x="12" y="25"/>
                    <a:pt x="12" y="25"/>
                  </a:cubicBezTo>
                  <a:cubicBezTo>
                    <a:pt x="5" y="25"/>
                    <a:pt x="0" y="19"/>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8" name="îSļíḍè"/>
            <p:cNvSpPr/>
            <p:nvPr/>
          </p:nvSpPr>
          <p:spPr bwMode="auto">
            <a:xfrm>
              <a:off x="4721226" y="3144838"/>
              <a:ext cx="347663" cy="68263"/>
            </a:xfrm>
            <a:custGeom>
              <a:avLst/>
              <a:gdLst>
                <a:gd name="T0" fmla="*/ 0 w 121"/>
                <a:gd name="T1" fmla="*/ 12 h 24"/>
                <a:gd name="T2" fmla="*/ 0 w 121"/>
                <a:gd name="T3" fmla="*/ 12 h 24"/>
                <a:gd name="T4" fmla="*/ 12 w 121"/>
                <a:gd name="T5" fmla="*/ 0 h 24"/>
                <a:gd name="T6" fmla="*/ 109 w 121"/>
                <a:gd name="T7" fmla="*/ 0 h 24"/>
                <a:gd name="T8" fmla="*/ 121 w 121"/>
                <a:gd name="T9" fmla="*/ 12 h 24"/>
                <a:gd name="T10" fmla="*/ 121 w 121"/>
                <a:gd name="T11" fmla="*/ 12 h 24"/>
                <a:gd name="T12" fmla="*/ 109 w 121"/>
                <a:gd name="T13" fmla="*/ 24 h 24"/>
                <a:gd name="T14" fmla="*/ 12 w 121"/>
                <a:gd name="T15" fmla="*/ 24 h 24"/>
                <a:gd name="T16" fmla="*/ 0 w 121"/>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24">
                  <a:moveTo>
                    <a:pt x="0" y="12"/>
                  </a:moveTo>
                  <a:cubicBezTo>
                    <a:pt x="0" y="12"/>
                    <a:pt x="0" y="12"/>
                    <a:pt x="0" y="12"/>
                  </a:cubicBezTo>
                  <a:cubicBezTo>
                    <a:pt x="0" y="5"/>
                    <a:pt x="5" y="0"/>
                    <a:pt x="12" y="0"/>
                  </a:cubicBezTo>
                  <a:cubicBezTo>
                    <a:pt x="109" y="0"/>
                    <a:pt x="109" y="0"/>
                    <a:pt x="109" y="0"/>
                  </a:cubicBezTo>
                  <a:cubicBezTo>
                    <a:pt x="116" y="0"/>
                    <a:pt x="121" y="5"/>
                    <a:pt x="121" y="12"/>
                  </a:cubicBezTo>
                  <a:cubicBezTo>
                    <a:pt x="121" y="12"/>
                    <a:pt x="121" y="12"/>
                    <a:pt x="121" y="12"/>
                  </a:cubicBezTo>
                  <a:cubicBezTo>
                    <a:pt x="121" y="19"/>
                    <a:pt x="116" y="24"/>
                    <a:pt x="109" y="24"/>
                  </a:cubicBezTo>
                  <a:cubicBezTo>
                    <a:pt x="12" y="24"/>
                    <a:pt x="12" y="24"/>
                    <a:pt x="12" y="24"/>
                  </a:cubicBezTo>
                  <a:cubicBezTo>
                    <a:pt x="5"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9" name="îśḷîdê"/>
            <p:cNvSpPr/>
            <p:nvPr/>
          </p:nvSpPr>
          <p:spPr bwMode="auto">
            <a:xfrm>
              <a:off x="5260976" y="2708276"/>
              <a:ext cx="73025" cy="1689100"/>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0" name="ïṧlîḑé"/>
            <p:cNvSpPr/>
            <p:nvPr/>
          </p:nvSpPr>
          <p:spPr bwMode="auto">
            <a:xfrm>
              <a:off x="5546726" y="2708276"/>
              <a:ext cx="68263" cy="1689100"/>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1" name="ísļíḋé"/>
            <p:cNvSpPr/>
            <p:nvPr/>
          </p:nvSpPr>
          <p:spPr bwMode="auto">
            <a:xfrm>
              <a:off x="5264151" y="2708276"/>
              <a:ext cx="350838" cy="71438"/>
            </a:xfrm>
            <a:custGeom>
              <a:avLst/>
              <a:gdLst>
                <a:gd name="T0" fmla="*/ 0 w 122"/>
                <a:gd name="T1" fmla="*/ 12 h 25"/>
                <a:gd name="T2" fmla="*/ 0 w 122"/>
                <a:gd name="T3" fmla="*/ 12 h 25"/>
                <a:gd name="T4" fmla="*/ 13 w 122"/>
                <a:gd name="T5" fmla="*/ 0 h 25"/>
                <a:gd name="T6" fmla="*/ 110 w 122"/>
                <a:gd name="T7" fmla="*/ 0 h 25"/>
                <a:gd name="T8" fmla="*/ 122 w 122"/>
                <a:gd name="T9" fmla="*/ 12 h 25"/>
                <a:gd name="T10" fmla="*/ 122 w 122"/>
                <a:gd name="T11" fmla="*/ 12 h 25"/>
                <a:gd name="T12" fmla="*/ 110 w 122"/>
                <a:gd name="T13" fmla="*/ 25 h 25"/>
                <a:gd name="T14" fmla="*/ 13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6"/>
                    <a:pt x="6" y="0"/>
                    <a:pt x="13" y="0"/>
                  </a:cubicBezTo>
                  <a:cubicBezTo>
                    <a:pt x="110" y="0"/>
                    <a:pt x="110" y="0"/>
                    <a:pt x="110" y="0"/>
                  </a:cubicBezTo>
                  <a:cubicBezTo>
                    <a:pt x="117" y="0"/>
                    <a:pt x="122" y="6"/>
                    <a:pt x="122" y="12"/>
                  </a:cubicBezTo>
                  <a:cubicBezTo>
                    <a:pt x="122" y="12"/>
                    <a:pt x="122" y="12"/>
                    <a:pt x="122" y="12"/>
                  </a:cubicBezTo>
                  <a:cubicBezTo>
                    <a:pt x="122" y="19"/>
                    <a:pt x="117" y="25"/>
                    <a:pt x="110" y="25"/>
                  </a:cubicBezTo>
                  <a:cubicBezTo>
                    <a:pt x="13" y="25"/>
                    <a:pt x="13" y="25"/>
                    <a:pt x="13" y="25"/>
                  </a:cubicBezTo>
                  <a:cubicBezTo>
                    <a:pt x="6"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2" name="îṡḻîḍè"/>
            <p:cNvSpPr/>
            <p:nvPr/>
          </p:nvSpPr>
          <p:spPr bwMode="auto">
            <a:xfrm>
              <a:off x="5264151" y="2963863"/>
              <a:ext cx="350838" cy="68263"/>
            </a:xfrm>
            <a:custGeom>
              <a:avLst/>
              <a:gdLst>
                <a:gd name="T0" fmla="*/ 0 w 122"/>
                <a:gd name="T1" fmla="*/ 12 h 24"/>
                <a:gd name="T2" fmla="*/ 0 w 122"/>
                <a:gd name="T3" fmla="*/ 12 h 24"/>
                <a:gd name="T4" fmla="*/ 13 w 122"/>
                <a:gd name="T5" fmla="*/ 0 h 24"/>
                <a:gd name="T6" fmla="*/ 110 w 122"/>
                <a:gd name="T7" fmla="*/ 0 h 24"/>
                <a:gd name="T8" fmla="*/ 122 w 122"/>
                <a:gd name="T9" fmla="*/ 12 h 24"/>
                <a:gd name="T10" fmla="*/ 122 w 122"/>
                <a:gd name="T11" fmla="*/ 12 h 24"/>
                <a:gd name="T12" fmla="*/ 110 w 122"/>
                <a:gd name="T13" fmla="*/ 24 h 24"/>
                <a:gd name="T14" fmla="*/ 13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4"/>
                    <a:pt x="110" y="24"/>
                  </a:cubicBezTo>
                  <a:cubicBezTo>
                    <a:pt x="13" y="24"/>
                    <a:pt x="13" y="24"/>
                    <a:pt x="13" y="24"/>
                  </a:cubicBezTo>
                  <a:cubicBezTo>
                    <a:pt x="6"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3" name="ïṥļïḓe"/>
            <p:cNvSpPr/>
            <p:nvPr/>
          </p:nvSpPr>
          <p:spPr bwMode="auto">
            <a:xfrm>
              <a:off x="5264151" y="3216276"/>
              <a:ext cx="350838" cy="71438"/>
            </a:xfrm>
            <a:custGeom>
              <a:avLst/>
              <a:gdLst>
                <a:gd name="T0" fmla="*/ 0 w 122"/>
                <a:gd name="T1" fmla="*/ 13 h 25"/>
                <a:gd name="T2" fmla="*/ 0 w 122"/>
                <a:gd name="T3" fmla="*/ 13 h 25"/>
                <a:gd name="T4" fmla="*/ 13 w 122"/>
                <a:gd name="T5" fmla="*/ 0 h 25"/>
                <a:gd name="T6" fmla="*/ 110 w 122"/>
                <a:gd name="T7" fmla="*/ 0 h 25"/>
                <a:gd name="T8" fmla="*/ 122 w 122"/>
                <a:gd name="T9" fmla="*/ 13 h 25"/>
                <a:gd name="T10" fmla="*/ 122 w 122"/>
                <a:gd name="T11" fmla="*/ 13 h 25"/>
                <a:gd name="T12" fmla="*/ 110 w 122"/>
                <a:gd name="T13" fmla="*/ 25 h 25"/>
                <a:gd name="T14" fmla="*/ 13 w 122"/>
                <a:gd name="T15" fmla="*/ 25 h 25"/>
                <a:gd name="T16" fmla="*/ 0 w 122"/>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3"/>
                  </a:moveTo>
                  <a:cubicBezTo>
                    <a:pt x="0" y="13"/>
                    <a:pt x="0" y="13"/>
                    <a:pt x="0" y="13"/>
                  </a:cubicBezTo>
                  <a:cubicBezTo>
                    <a:pt x="0" y="6"/>
                    <a:pt x="6" y="0"/>
                    <a:pt x="13" y="0"/>
                  </a:cubicBezTo>
                  <a:cubicBezTo>
                    <a:pt x="110" y="0"/>
                    <a:pt x="110" y="0"/>
                    <a:pt x="110" y="0"/>
                  </a:cubicBezTo>
                  <a:cubicBezTo>
                    <a:pt x="117" y="0"/>
                    <a:pt x="122" y="6"/>
                    <a:pt x="122" y="13"/>
                  </a:cubicBezTo>
                  <a:cubicBezTo>
                    <a:pt x="122" y="13"/>
                    <a:pt x="122" y="13"/>
                    <a:pt x="122" y="13"/>
                  </a:cubicBezTo>
                  <a:cubicBezTo>
                    <a:pt x="122" y="19"/>
                    <a:pt x="117" y="25"/>
                    <a:pt x="110" y="25"/>
                  </a:cubicBezTo>
                  <a:cubicBezTo>
                    <a:pt x="13" y="25"/>
                    <a:pt x="13" y="25"/>
                    <a:pt x="13" y="25"/>
                  </a:cubicBezTo>
                  <a:cubicBezTo>
                    <a:pt x="6" y="25"/>
                    <a:pt x="0" y="19"/>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4" name="iṩḷîdê"/>
            <p:cNvSpPr/>
            <p:nvPr/>
          </p:nvSpPr>
          <p:spPr bwMode="auto">
            <a:xfrm>
              <a:off x="5264151" y="3471863"/>
              <a:ext cx="350838" cy="69850"/>
            </a:xfrm>
            <a:custGeom>
              <a:avLst/>
              <a:gdLst>
                <a:gd name="T0" fmla="*/ 0 w 122"/>
                <a:gd name="T1" fmla="*/ 12 h 24"/>
                <a:gd name="T2" fmla="*/ 0 w 122"/>
                <a:gd name="T3" fmla="*/ 12 h 24"/>
                <a:gd name="T4" fmla="*/ 13 w 122"/>
                <a:gd name="T5" fmla="*/ 0 h 24"/>
                <a:gd name="T6" fmla="*/ 110 w 122"/>
                <a:gd name="T7" fmla="*/ 0 h 24"/>
                <a:gd name="T8" fmla="*/ 122 w 122"/>
                <a:gd name="T9" fmla="*/ 12 h 24"/>
                <a:gd name="T10" fmla="*/ 122 w 122"/>
                <a:gd name="T11" fmla="*/ 12 h 24"/>
                <a:gd name="T12" fmla="*/ 110 w 122"/>
                <a:gd name="T13" fmla="*/ 24 h 24"/>
                <a:gd name="T14" fmla="*/ 13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4"/>
                    <a:pt x="110" y="24"/>
                  </a:cubicBezTo>
                  <a:cubicBezTo>
                    <a:pt x="13" y="24"/>
                    <a:pt x="13" y="24"/>
                    <a:pt x="13" y="24"/>
                  </a:cubicBezTo>
                  <a:cubicBezTo>
                    <a:pt x="6"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5" name="iṣliḋè"/>
            <p:cNvSpPr/>
            <p:nvPr/>
          </p:nvSpPr>
          <p:spPr bwMode="auto">
            <a:xfrm>
              <a:off x="5264151" y="3725863"/>
              <a:ext cx="350838" cy="71438"/>
            </a:xfrm>
            <a:custGeom>
              <a:avLst/>
              <a:gdLst>
                <a:gd name="T0" fmla="*/ 0 w 122"/>
                <a:gd name="T1" fmla="*/ 13 h 25"/>
                <a:gd name="T2" fmla="*/ 0 w 122"/>
                <a:gd name="T3" fmla="*/ 13 h 25"/>
                <a:gd name="T4" fmla="*/ 13 w 122"/>
                <a:gd name="T5" fmla="*/ 0 h 25"/>
                <a:gd name="T6" fmla="*/ 110 w 122"/>
                <a:gd name="T7" fmla="*/ 0 h 25"/>
                <a:gd name="T8" fmla="*/ 122 w 122"/>
                <a:gd name="T9" fmla="*/ 13 h 25"/>
                <a:gd name="T10" fmla="*/ 122 w 122"/>
                <a:gd name="T11" fmla="*/ 13 h 25"/>
                <a:gd name="T12" fmla="*/ 110 w 122"/>
                <a:gd name="T13" fmla="*/ 25 h 25"/>
                <a:gd name="T14" fmla="*/ 13 w 122"/>
                <a:gd name="T15" fmla="*/ 25 h 25"/>
                <a:gd name="T16" fmla="*/ 0 w 122"/>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3"/>
                  </a:moveTo>
                  <a:cubicBezTo>
                    <a:pt x="0" y="13"/>
                    <a:pt x="0" y="13"/>
                    <a:pt x="0" y="13"/>
                  </a:cubicBezTo>
                  <a:cubicBezTo>
                    <a:pt x="0" y="6"/>
                    <a:pt x="6" y="0"/>
                    <a:pt x="13" y="0"/>
                  </a:cubicBezTo>
                  <a:cubicBezTo>
                    <a:pt x="110" y="0"/>
                    <a:pt x="110" y="0"/>
                    <a:pt x="110" y="0"/>
                  </a:cubicBezTo>
                  <a:cubicBezTo>
                    <a:pt x="117" y="0"/>
                    <a:pt x="122" y="6"/>
                    <a:pt x="122" y="13"/>
                  </a:cubicBezTo>
                  <a:cubicBezTo>
                    <a:pt x="122" y="13"/>
                    <a:pt x="122" y="13"/>
                    <a:pt x="122" y="13"/>
                  </a:cubicBezTo>
                  <a:cubicBezTo>
                    <a:pt x="122" y="19"/>
                    <a:pt x="117" y="25"/>
                    <a:pt x="110" y="25"/>
                  </a:cubicBezTo>
                  <a:cubicBezTo>
                    <a:pt x="13" y="25"/>
                    <a:pt x="13" y="25"/>
                    <a:pt x="13" y="25"/>
                  </a:cubicBezTo>
                  <a:cubicBezTo>
                    <a:pt x="6" y="25"/>
                    <a:pt x="0" y="19"/>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6" name="ïS1íḋe"/>
            <p:cNvSpPr/>
            <p:nvPr/>
          </p:nvSpPr>
          <p:spPr bwMode="auto">
            <a:xfrm>
              <a:off x="5264151" y="3981451"/>
              <a:ext cx="350838" cy="71438"/>
            </a:xfrm>
            <a:custGeom>
              <a:avLst/>
              <a:gdLst>
                <a:gd name="T0" fmla="*/ 0 w 122"/>
                <a:gd name="T1" fmla="*/ 12 h 25"/>
                <a:gd name="T2" fmla="*/ 0 w 122"/>
                <a:gd name="T3" fmla="*/ 12 h 25"/>
                <a:gd name="T4" fmla="*/ 13 w 122"/>
                <a:gd name="T5" fmla="*/ 0 h 25"/>
                <a:gd name="T6" fmla="*/ 110 w 122"/>
                <a:gd name="T7" fmla="*/ 0 h 25"/>
                <a:gd name="T8" fmla="*/ 122 w 122"/>
                <a:gd name="T9" fmla="*/ 12 h 25"/>
                <a:gd name="T10" fmla="*/ 122 w 122"/>
                <a:gd name="T11" fmla="*/ 12 h 25"/>
                <a:gd name="T12" fmla="*/ 110 w 122"/>
                <a:gd name="T13" fmla="*/ 25 h 25"/>
                <a:gd name="T14" fmla="*/ 13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5"/>
                    <a:pt x="110" y="25"/>
                  </a:cubicBezTo>
                  <a:cubicBezTo>
                    <a:pt x="13" y="25"/>
                    <a:pt x="13" y="25"/>
                    <a:pt x="13" y="25"/>
                  </a:cubicBezTo>
                  <a:cubicBezTo>
                    <a:pt x="6"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7" name="îṡḷïḓe"/>
            <p:cNvSpPr/>
            <p:nvPr/>
          </p:nvSpPr>
          <p:spPr bwMode="auto">
            <a:xfrm>
              <a:off x="7883526" y="1758951"/>
              <a:ext cx="69850" cy="169068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8" name="íSḻíḓè"/>
            <p:cNvSpPr/>
            <p:nvPr/>
          </p:nvSpPr>
          <p:spPr bwMode="auto">
            <a:xfrm>
              <a:off x="8166101" y="1758951"/>
              <a:ext cx="71438" cy="169068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9" name="iş1iḋe"/>
            <p:cNvSpPr/>
            <p:nvPr/>
          </p:nvSpPr>
          <p:spPr bwMode="auto">
            <a:xfrm>
              <a:off x="7886701" y="1758951"/>
              <a:ext cx="350838" cy="68263"/>
            </a:xfrm>
            <a:custGeom>
              <a:avLst/>
              <a:gdLst>
                <a:gd name="T0" fmla="*/ 0 w 122"/>
                <a:gd name="T1" fmla="*/ 12 h 24"/>
                <a:gd name="T2" fmla="*/ 0 w 122"/>
                <a:gd name="T3" fmla="*/ 12 h 24"/>
                <a:gd name="T4" fmla="*/ 12 w 122"/>
                <a:gd name="T5" fmla="*/ 0 h 24"/>
                <a:gd name="T6" fmla="*/ 109 w 122"/>
                <a:gd name="T7" fmla="*/ 0 h 24"/>
                <a:gd name="T8" fmla="*/ 122 w 122"/>
                <a:gd name="T9" fmla="*/ 12 h 24"/>
                <a:gd name="T10" fmla="*/ 122 w 122"/>
                <a:gd name="T11" fmla="*/ 12 h 24"/>
                <a:gd name="T12" fmla="*/ 109 w 122"/>
                <a:gd name="T13" fmla="*/ 24 h 24"/>
                <a:gd name="T14" fmla="*/ 12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5" y="0"/>
                    <a:pt x="12" y="0"/>
                  </a:cubicBezTo>
                  <a:cubicBezTo>
                    <a:pt x="109" y="0"/>
                    <a:pt x="109" y="0"/>
                    <a:pt x="109" y="0"/>
                  </a:cubicBezTo>
                  <a:cubicBezTo>
                    <a:pt x="116" y="0"/>
                    <a:pt x="122" y="5"/>
                    <a:pt x="122" y="12"/>
                  </a:cubicBezTo>
                  <a:cubicBezTo>
                    <a:pt x="122" y="12"/>
                    <a:pt x="122" y="12"/>
                    <a:pt x="122" y="12"/>
                  </a:cubicBezTo>
                  <a:cubicBezTo>
                    <a:pt x="122" y="19"/>
                    <a:pt x="116" y="24"/>
                    <a:pt x="109" y="24"/>
                  </a:cubicBezTo>
                  <a:cubicBezTo>
                    <a:pt x="12" y="24"/>
                    <a:pt x="12" y="24"/>
                    <a:pt x="12" y="24"/>
                  </a:cubicBezTo>
                  <a:cubicBezTo>
                    <a:pt x="5"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0" name="ïṧ1îḋé"/>
            <p:cNvSpPr/>
            <p:nvPr/>
          </p:nvSpPr>
          <p:spPr bwMode="auto">
            <a:xfrm>
              <a:off x="7886701" y="2011363"/>
              <a:ext cx="350838" cy="73025"/>
            </a:xfrm>
            <a:custGeom>
              <a:avLst/>
              <a:gdLst>
                <a:gd name="T0" fmla="*/ 0 w 122"/>
                <a:gd name="T1" fmla="*/ 13 h 25"/>
                <a:gd name="T2" fmla="*/ 0 w 122"/>
                <a:gd name="T3" fmla="*/ 13 h 25"/>
                <a:gd name="T4" fmla="*/ 12 w 122"/>
                <a:gd name="T5" fmla="*/ 0 h 25"/>
                <a:gd name="T6" fmla="*/ 109 w 122"/>
                <a:gd name="T7" fmla="*/ 0 h 25"/>
                <a:gd name="T8" fmla="*/ 122 w 122"/>
                <a:gd name="T9" fmla="*/ 13 h 25"/>
                <a:gd name="T10" fmla="*/ 122 w 122"/>
                <a:gd name="T11" fmla="*/ 13 h 25"/>
                <a:gd name="T12" fmla="*/ 109 w 122"/>
                <a:gd name="T13" fmla="*/ 25 h 25"/>
                <a:gd name="T14" fmla="*/ 12 w 122"/>
                <a:gd name="T15" fmla="*/ 25 h 25"/>
                <a:gd name="T16" fmla="*/ 0 w 122"/>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3"/>
                  </a:moveTo>
                  <a:cubicBezTo>
                    <a:pt x="0" y="13"/>
                    <a:pt x="0" y="13"/>
                    <a:pt x="0" y="13"/>
                  </a:cubicBezTo>
                  <a:cubicBezTo>
                    <a:pt x="0" y="6"/>
                    <a:pt x="5" y="0"/>
                    <a:pt x="12" y="0"/>
                  </a:cubicBezTo>
                  <a:cubicBezTo>
                    <a:pt x="109" y="0"/>
                    <a:pt x="109" y="0"/>
                    <a:pt x="109" y="0"/>
                  </a:cubicBezTo>
                  <a:cubicBezTo>
                    <a:pt x="116" y="0"/>
                    <a:pt x="122" y="6"/>
                    <a:pt x="122" y="13"/>
                  </a:cubicBezTo>
                  <a:cubicBezTo>
                    <a:pt x="122" y="13"/>
                    <a:pt x="122" y="13"/>
                    <a:pt x="122" y="13"/>
                  </a:cubicBezTo>
                  <a:cubicBezTo>
                    <a:pt x="122" y="19"/>
                    <a:pt x="116" y="25"/>
                    <a:pt x="109" y="25"/>
                  </a:cubicBezTo>
                  <a:cubicBezTo>
                    <a:pt x="12" y="25"/>
                    <a:pt x="12" y="25"/>
                    <a:pt x="12" y="25"/>
                  </a:cubicBezTo>
                  <a:cubicBezTo>
                    <a:pt x="5" y="25"/>
                    <a:pt x="0" y="19"/>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1" name="iṥ1îḑè"/>
            <p:cNvSpPr/>
            <p:nvPr/>
          </p:nvSpPr>
          <p:spPr bwMode="auto">
            <a:xfrm>
              <a:off x="7886701" y="2268538"/>
              <a:ext cx="350838" cy="71438"/>
            </a:xfrm>
            <a:custGeom>
              <a:avLst/>
              <a:gdLst>
                <a:gd name="T0" fmla="*/ 0 w 122"/>
                <a:gd name="T1" fmla="*/ 12 h 25"/>
                <a:gd name="T2" fmla="*/ 0 w 122"/>
                <a:gd name="T3" fmla="*/ 12 h 25"/>
                <a:gd name="T4" fmla="*/ 12 w 122"/>
                <a:gd name="T5" fmla="*/ 0 h 25"/>
                <a:gd name="T6" fmla="*/ 109 w 122"/>
                <a:gd name="T7" fmla="*/ 0 h 25"/>
                <a:gd name="T8" fmla="*/ 122 w 122"/>
                <a:gd name="T9" fmla="*/ 12 h 25"/>
                <a:gd name="T10" fmla="*/ 122 w 122"/>
                <a:gd name="T11" fmla="*/ 12 h 25"/>
                <a:gd name="T12" fmla="*/ 109 w 122"/>
                <a:gd name="T13" fmla="*/ 25 h 25"/>
                <a:gd name="T14" fmla="*/ 12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5"/>
                    <a:pt x="5" y="0"/>
                    <a:pt x="12" y="0"/>
                  </a:cubicBezTo>
                  <a:cubicBezTo>
                    <a:pt x="109" y="0"/>
                    <a:pt x="109" y="0"/>
                    <a:pt x="109" y="0"/>
                  </a:cubicBezTo>
                  <a:cubicBezTo>
                    <a:pt x="116" y="0"/>
                    <a:pt x="122" y="5"/>
                    <a:pt x="122" y="12"/>
                  </a:cubicBezTo>
                  <a:cubicBezTo>
                    <a:pt x="122" y="12"/>
                    <a:pt x="122" y="12"/>
                    <a:pt x="122" y="12"/>
                  </a:cubicBezTo>
                  <a:cubicBezTo>
                    <a:pt x="122" y="19"/>
                    <a:pt x="116" y="25"/>
                    <a:pt x="109" y="25"/>
                  </a:cubicBezTo>
                  <a:cubicBezTo>
                    <a:pt x="12" y="25"/>
                    <a:pt x="12" y="25"/>
                    <a:pt x="12" y="25"/>
                  </a:cubicBezTo>
                  <a:cubicBezTo>
                    <a:pt x="5"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2" name="iṥlîḍè"/>
            <p:cNvSpPr/>
            <p:nvPr/>
          </p:nvSpPr>
          <p:spPr bwMode="auto">
            <a:xfrm>
              <a:off x="7886701" y="2520951"/>
              <a:ext cx="350838" cy="71438"/>
            </a:xfrm>
            <a:custGeom>
              <a:avLst/>
              <a:gdLst>
                <a:gd name="T0" fmla="*/ 0 w 122"/>
                <a:gd name="T1" fmla="*/ 13 h 25"/>
                <a:gd name="T2" fmla="*/ 0 w 122"/>
                <a:gd name="T3" fmla="*/ 13 h 25"/>
                <a:gd name="T4" fmla="*/ 12 w 122"/>
                <a:gd name="T5" fmla="*/ 0 h 25"/>
                <a:gd name="T6" fmla="*/ 109 w 122"/>
                <a:gd name="T7" fmla="*/ 0 h 25"/>
                <a:gd name="T8" fmla="*/ 122 w 122"/>
                <a:gd name="T9" fmla="*/ 13 h 25"/>
                <a:gd name="T10" fmla="*/ 122 w 122"/>
                <a:gd name="T11" fmla="*/ 13 h 25"/>
                <a:gd name="T12" fmla="*/ 109 w 122"/>
                <a:gd name="T13" fmla="*/ 25 h 25"/>
                <a:gd name="T14" fmla="*/ 12 w 122"/>
                <a:gd name="T15" fmla="*/ 25 h 25"/>
                <a:gd name="T16" fmla="*/ 0 w 122"/>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3"/>
                  </a:moveTo>
                  <a:cubicBezTo>
                    <a:pt x="0" y="13"/>
                    <a:pt x="0" y="13"/>
                    <a:pt x="0" y="13"/>
                  </a:cubicBezTo>
                  <a:cubicBezTo>
                    <a:pt x="0" y="6"/>
                    <a:pt x="5" y="0"/>
                    <a:pt x="12" y="0"/>
                  </a:cubicBezTo>
                  <a:cubicBezTo>
                    <a:pt x="109" y="0"/>
                    <a:pt x="109" y="0"/>
                    <a:pt x="109" y="0"/>
                  </a:cubicBezTo>
                  <a:cubicBezTo>
                    <a:pt x="116" y="0"/>
                    <a:pt x="122" y="6"/>
                    <a:pt x="122" y="13"/>
                  </a:cubicBezTo>
                  <a:cubicBezTo>
                    <a:pt x="122" y="13"/>
                    <a:pt x="122" y="13"/>
                    <a:pt x="122" y="13"/>
                  </a:cubicBezTo>
                  <a:cubicBezTo>
                    <a:pt x="122" y="20"/>
                    <a:pt x="116" y="25"/>
                    <a:pt x="109" y="25"/>
                  </a:cubicBezTo>
                  <a:cubicBezTo>
                    <a:pt x="12" y="25"/>
                    <a:pt x="12" y="25"/>
                    <a:pt x="12" y="25"/>
                  </a:cubicBezTo>
                  <a:cubicBezTo>
                    <a:pt x="5" y="25"/>
                    <a:pt x="0" y="20"/>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3" name="í$ḷïdê"/>
            <p:cNvSpPr/>
            <p:nvPr/>
          </p:nvSpPr>
          <p:spPr bwMode="auto">
            <a:xfrm>
              <a:off x="7886701" y="2776538"/>
              <a:ext cx="350838" cy="71438"/>
            </a:xfrm>
            <a:custGeom>
              <a:avLst/>
              <a:gdLst>
                <a:gd name="T0" fmla="*/ 0 w 122"/>
                <a:gd name="T1" fmla="*/ 12 h 25"/>
                <a:gd name="T2" fmla="*/ 0 w 122"/>
                <a:gd name="T3" fmla="*/ 12 h 25"/>
                <a:gd name="T4" fmla="*/ 12 w 122"/>
                <a:gd name="T5" fmla="*/ 0 h 25"/>
                <a:gd name="T6" fmla="*/ 109 w 122"/>
                <a:gd name="T7" fmla="*/ 0 h 25"/>
                <a:gd name="T8" fmla="*/ 122 w 122"/>
                <a:gd name="T9" fmla="*/ 12 h 25"/>
                <a:gd name="T10" fmla="*/ 122 w 122"/>
                <a:gd name="T11" fmla="*/ 12 h 25"/>
                <a:gd name="T12" fmla="*/ 109 w 122"/>
                <a:gd name="T13" fmla="*/ 25 h 25"/>
                <a:gd name="T14" fmla="*/ 12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6"/>
                    <a:pt x="5" y="0"/>
                    <a:pt x="12" y="0"/>
                  </a:cubicBezTo>
                  <a:cubicBezTo>
                    <a:pt x="109" y="0"/>
                    <a:pt x="109" y="0"/>
                    <a:pt x="109" y="0"/>
                  </a:cubicBezTo>
                  <a:cubicBezTo>
                    <a:pt x="116" y="0"/>
                    <a:pt x="122" y="6"/>
                    <a:pt x="122" y="12"/>
                  </a:cubicBezTo>
                  <a:cubicBezTo>
                    <a:pt x="122" y="12"/>
                    <a:pt x="122" y="12"/>
                    <a:pt x="122" y="12"/>
                  </a:cubicBezTo>
                  <a:cubicBezTo>
                    <a:pt x="122" y="19"/>
                    <a:pt x="116" y="25"/>
                    <a:pt x="109" y="25"/>
                  </a:cubicBezTo>
                  <a:cubicBezTo>
                    <a:pt x="12" y="25"/>
                    <a:pt x="12" y="25"/>
                    <a:pt x="12" y="25"/>
                  </a:cubicBezTo>
                  <a:cubicBezTo>
                    <a:pt x="5"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4" name="iṣḻïdè"/>
            <p:cNvSpPr/>
            <p:nvPr/>
          </p:nvSpPr>
          <p:spPr bwMode="auto">
            <a:xfrm>
              <a:off x="7886701" y="3032126"/>
              <a:ext cx="350838" cy="69850"/>
            </a:xfrm>
            <a:custGeom>
              <a:avLst/>
              <a:gdLst>
                <a:gd name="T0" fmla="*/ 0 w 122"/>
                <a:gd name="T1" fmla="*/ 12 h 24"/>
                <a:gd name="T2" fmla="*/ 0 w 122"/>
                <a:gd name="T3" fmla="*/ 12 h 24"/>
                <a:gd name="T4" fmla="*/ 12 w 122"/>
                <a:gd name="T5" fmla="*/ 0 h 24"/>
                <a:gd name="T6" fmla="*/ 109 w 122"/>
                <a:gd name="T7" fmla="*/ 0 h 24"/>
                <a:gd name="T8" fmla="*/ 122 w 122"/>
                <a:gd name="T9" fmla="*/ 12 h 24"/>
                <a:gd name="T10" fmla="*/ 122 w 122"/>
                <a:gd name="T11" fmla="*/ 12 h 24"/>
                <a:gd name="T12" fmla="*/ 109 w 122"/>
                <a:gd name="T13" fmla="*/ 24 h 24"/>
                <a:gd name="T14" fmla="*/ 12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5" y="0"/>
                    <a:pt x="12" y="0"/>
                  </a:cubicBezTo>
                  <a:cubicBezTo>
                    <a:pt x="109" y="0"/>
                    <a:pt x="109" y="0"/>
                    <a:pt x="109" y="0"/>
                  </a:cubicBezTo>
                  <a:cubicBezTo>
                    <a:pt x="116" y="0"/>
                    <a:pt x="122" y="5"/>
                    <a:pt x="122" y="12"/>
                  </a:cubicBezTo>
                  <a:cubicBezTo>
                    <a:pt x="122" y="12"/>
                    <a:pt x="122" y="12"/>
                    <a:pt x="122" y="12"/>
                  </a:cubicBezTo>
                  <a:cubicBezTo>
                    <a:pt x="122" y="19"/>
                    <a:pt x="116" y="24"/>
                    <a:pt x="109" y="24"/>
                  </a:cubicBezTo>
                  <a:cubicBezTo>
                    <a:pt x="12" y="24"/>
                    <a:pt x="12" y="24"/>
                    <a:pt x="12" y="24"/>
                  </a:cubicBezTo>
                  <a:cubicBezTo>
                    <a:pt x="5"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5" name="íŝḷiḍé"/>
            <p:cNvSpPr/>
            <p:nvPr/>
          </p:nvSpPr>
          <p:spPr bwMode="auto">
            <a:xfrm>
              <a:off x="3865563" y="3109913"/>
              <a:ext cx="857250" cy="239553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6" name="ïšliḓe"/>
            <p:cNvSpPr/>
            <p:nvPr/>
          </p:nvSpPr>
          <p:spPr bwMode="auto">
            <a:xfrm>
              <a:off x="4006851" y="3255963"/>
              <a:ext cx="174625"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7" name="ïṧľîḋe"/>
            <p:cNvSpPr/>
            <p:nvPr/>
          </p:nvSpPr>
          <p:spPr bwMode="auto">
            <a:xfrm>
              <a:off x="4006851" y="3544888"/>
              <a:ext cx="174625"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8" name="iṣļîďe"/>
            <p:cNvSpPr/>
            <p:nvPr/>
          </p:nvSpPr>
          <p:spPr bwMode="auto">
            <a:xfrm>
              <a:off x="4006851" y="3832226"/>
              <a:ext cx="174625"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9" name="íSḷiḑé"/>
            <p:cNvSpPr/>
            <p:nvPr/>
          </p:nvSpPr>
          <p:spPr bwMode="auto">
            <a:xfrm>
              <a:off x="4006851" y="4122738"/>
              <a:ext cx="498475"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0" name="ïṡļîḋê"/>
            <p:cNvSpPr/>
            <p:nvPr/>
          </p:nvSpPr>
          <p:spPr bwMode="auto">
            <a:xfrm>
              <a:off x="4006851" y="4532313"/>
              <a:ext cx="498475"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1" name="îs1îḓé"/>
            <p:cNvSpPr/>
            <p:nvPr/>
          </p:nvSpPr>
          <p:spPr bwMode="auto">
            <a:xfrm>
              <a:off x="7631113" y="2830513"/>
              <a:ext cx="857250" cy="267493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2" name="i$ľîḓè"/>
            <p:cNvSpPr/>
            <p:nvPr/>
          </p:nvSpPr>
          <p:spPr bwMode="auto">
            <a:xfrm>
              <a:off x="7808913" y="3021013"/>
              <a:ext cx="176213" cy="158750"/>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3" name="îṥlîḑè"/>
            <p:cNvSpPr/>
            <p:nvPr/>
          </p:nvSpPr>
          <p:spPr bwMode="auto">
            <a:xfrm>
              <a:off x="7808913" y="3311526"/>
              <a:ext cx="176213"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4" name="ïŝḻîḑè"/>
            <p:cNvSpPr/>
            <p:nvPr/>
          </p:nvSpPr>
          <p:spPr bwMode="auto">
            <a:xfrm>
              <a:off x="7808913" y="3598863"/>
              <a:ext cx="176213"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5" name="ïŝlîḋè"/>
            <p:cNvSpPr/>
            <p:nvPr/>
          </p:nvSpPr>
          <p:spPr bwMode="auto">
            <a:xfrm>
              <a:off x="8137526" y="3021013"/>
              <a:ext cx="171450" cy="158750"/>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6" name="îśľíďe"/>
            <p:cNvSpPr/>
            <p:nvPr/>
          </p:nvSpPr>
          <p:spPr bwMode="auto">
            <a:xfrm>
              <a:off x="8137526" y="3311526"/>
              <a:ext cx="171450"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7" name="iṩḻiḍé"/>
            <p:cNvSpPr/>
            <p:nvPr/>
          </p:nvSpPr>
          <p:spPr bwMode="auto">
            <a:xfrm>
              <a:off x="8137526" y="3598863"/>
              <a:ext cx="171450"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8" name="îšlíḑe"/>
            <p:cNvSpPr/>
            <p:nvPr/>
          </p:nvSpPr>
          <p:spPr bwMode="auto">
            <a:xfrm>
              <a:off x="8482013" y="3716338"/>
              <a:ext cx="339725" cy="1789113"/>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9" name="ísḷiďé"/>
            <p:cNvSpPr/>
            <p:nvPr/>
          </p:nvSpPr>
          <p:spPr bwMode="auto">
            <a:xfrm>
              <a:off x="3195638" y="3894138"/>
              <a:ext cx="171450"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0" name="išľîďê"/>
            <p:cNvSpPr/>
            <p:nvPr/>
          </p:nvSpPr>
          <p:spPr bwMode="auto">
            <a:xfrm>
              <a:off x="3195638" y="4183063"/>
              <a:ext cx="171450"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1" name="íṥḻiḓè"/>
            <p:cNvSpPr/>
            <p:nvPr/>
          </p:nvSpPr>
          <p:spPr bwMode="auto">
            <a:xfrm>
              <a:off x="3195638" y="4470401"/>
              <a:ext cx="171450"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2" name="ïsļiḑe"/>
            <p:cNvSpPr/>
            <p:nvPr/>
          </p:nvSpPr>
          <p:spPr bwMode="auto">
            <a:xfrm>
              <a:off x="3519488" y="3894138"/>
              <a:ext cx="173038"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3" name="îṧlidê"/>
            <p:cNvSpPr/>
            <p:nvPr/>
          </p:nvSpPr>
          <p:spPr bwMode="auto">
            <a:xfrm>
              <a:off x="3519488" y="4183063"/>
              <a:ext cx="173038"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4" name="iṥ1iḍe"/>
            <p:cNvSpPr/>
            <p:nvPr/>
          </p:nvSpPr>
          <p:spPr bwMode="auto">
            <a:xfrm>
              <a:off x="3519488" y="4470401"/>
              <a:ext cx="173038"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5" name="îṣľïḍe"/>
            <p:cNvSpPr/>
            <p:nvPr/>
          </p:nvSpPr>
          <p:spPr bwMode="auto">
            <a:xfrm>
              <a:off x="8137526" y="4487863"/>
              <a:ext cx="171450"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6" name="îṡļïḓê"/>
            <p:cNvSpPr/>
            <p:nvPr/>
          </p:nvSpPr>
          <p:spPr bwMode="auto">
            <a:xfrm>
              <a:off x="7808913" y="3886201"/>
              <a:ext cx="498475" cy="158750"/>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7" name="îṩ1ïḍè"/>
            <p:cNvSpPr/>
            <p:nvPr/>
          </p:nvSpPr>
          <p:spPr bwMode="auto">
            <a:xfrm>
              <a:off x="7808913" y="4222751"/>
              <a:ext cx="498475"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8" name="ísļîḑe"/>
            <p:cNvSpPr/>
            <p:nvPr/>
          </p:nvSpPr>
          <p:spPr bwMode="auto">
            <a:xfrm>
              <a:off x="4746626" y="4308476"/>
              <a:ext cx="2944813" cy="1196975"/>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9" name="íṧḷîḑè"/>
            <p:cNvSpPr/>
            <p:nvPr/>
          </p:nvSpPr>
          <p:spPr bwMode="auto">
            <a:xfrm>
              <a:off x="5111751" y="5538788"/>
              <a:ext cx="1589088" cy="225425"/>
            </a:xfrm>
            <a:prstGeom prst="ellipse">
              <a:avLst/>
            </a:prstGeom>
            <a:solidFill>
              <a:srgbClr val="5335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0" name="ïSlïḑe"/>
            <p:cNvSpPr/>
            <p:nvPr/>
          </p:nvSpPr>
          <p:spPr bwMode="auto">
            <a:xfrm>
              <a:off x="5629276" y="3843338"/>
              <a:ext cx="611188" cy="301625"/>
            </a:xfrm>
            <a:prstGeom prst="rect">
              <a:avLst/>
            </a:prstGeom>
            <a:solidFill>
              <a:srgbClr val="5A575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91" name="ïsḷîḍe"/>
            <p:cNvSpPr/>
            <p:nvPr/>
          </p:nvSpPr>
          <p:spPr bwMode="auto">
            <a:xfrm>
              <a:off x="5629276" y="4027488"/>
              <a:ext cx="247650" cy="1238250"/>
            </a:xfrm>
            <a:custGeom>
              <a:avLst/>
              <a:gdLst>
                <a:gd name="T0" fmla="*/ 0 w 156"/>
                <a:gd name="T1" fmla="*/ 780 h 780"/>
                <a:gd name="T2" fmla="*/ 91 w 156"/>
                <a:gd name="T3" fmla="*/ 780 h 780"/>
                <a:gd name="T4" fmla="*/ 156 w 156"/>
                <a:gd name="T5" fmla="*/ 0 h 780"/>
                <a:gd name="T6" fmla="*/ 0 w 156"/>
                <a:gd name="T7" fmla="*/ 0 h 780"/>
                <a:gd name="T8" fmla="*/ 0 w 156"/>
                <a:gd name="T9" fmla="*/ 780 h 780"/>
              </a:gdLst>
              <a:ahLst/>
              <a:cxnLst>
                <a:cxn ang="0">
                  <a:pos x="T0" y="T1"/>
                </a:cxn>
                <a:cxn ang="0">
                  <a:pos x="T2" y="T3"/>
                </a:cxn>
                <a:cxn ang="0">
                  <a:pos x="T4" y="T5"/>
                </a:cxn>
                <a:cxn ang="0">
                  <a:pos x="T6" y="T7"/>
                </a:cxn>
                <a:cxn ang="0">
                  <a:pos x="T8" y="T9"/>
                </a:cxn>
              </a:cxnLst>
              <a:rect l="0" t="0" r="r" b="b"/>
              <a:pathLst>
                <a:path w="156" h="780">
                  <a:moveTo>
                    <a:pt x="0" y="780"/>
                  </a:moveTo>
                  <a:lnTo>
                    <a:pt x="91" y="780"/>
                  </a:lnTo>
                  <a:lnTo>
                    <a:pt x="156" y="0"/>
                  </a:lnTo>
                  <a:lnTo>
                    <a:pt x="0" y="0"/>
                  </a:lnTo>
                  <a:lnTo>
                    <a:pt x="0" y="780"/>
                  </a:lnTo>
                  <a:close/>
                </a:path>
              </a:pathLst>
            </a:custGeom>
            <a:solidFill>
              <a:srgbClr val="5A575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2" name="îṣ1iḑé"/>
            <p:cNvSpPr/>
            <p:nvPr/>
          </p:nvSpPr>
          <p:spPr bwMode="auto">
            <a:xfrm>
              <a:off x="5995988" y="4027488"/>
              <a:ext cx="244475" cy="1238250"/>
            </a:xfrm>
            <a:custGeom>
              <a:avLst/>
              <a:gdLst>
                <a:gd name="T0" fmla="*/ 76 w 154"/>
                <a:gd name="T1" fmla="*/ 780 h 780"/>
                <a:gd name="T2" fmla="*/ 154 w 154"/>
                <a:gd name="T3" fmla="*/ 780 h 780"/>
                <a:gd name="T4" fmla="*/ 154 w 154"/>
                <a:gd name="T5" fmla="*/ 0 h 780"/>
                <a:gd name="T6" fmla="*/ 0 w 154"/>
                <a:gd name="T7" fmla="*/ 0 h 780"/>
                <a:gd name="T8" fmla="*/ 76 w 154"/>
                <a:gd name="T9" fmla="*/ 780 h 780"/>
              </a:gdLst>
              <a:ahLst/>
              <a:cxnLst>
                <a:cxn ang="0">
                  <a:pos x="T0" y="T1"/>
                </a:cxn>
                <a:cxn ang="0">
                  <a:pos x="T2" y="T3"/>
                </a:cxn>
                <a:cxn ang="0">
                  <a:pos x="T4" y="T5"/>
                </a:cxn>
                <a:cxn ang="0">
                  <a:pos x="T6" y="T7"/>
                </a:cxn>
                <a:cxn ang="0">
                  <a:pos x="T8" y="T9"/>
                </a:cxn>
              </a:cxnLst>
              <a:rect l="0" t="0" r="r" b="b"/>
              <a:pathLst>
                <a:path w="154" h="780">
                  <a:moveTo>
                    <a:pt x="76" y="780"/>
                  </a:moveTo>
                  <a:lnTo>
                    <a:pt x="154" y="780"/>
                  </a:lnTo>
                  <a:lnTo>
                    <a:pt x="154" y="0"/>
                  </a:lnTo>
                  <a:lnTo>
                    <a:pt x="0" y="0"/>
                  </a:lnTo>
                  <a:lnTo>
                    <a:pt x="76" y="780"/>
                  </a:lnTo>
                  <a:close/>
                </a:path>
              </a:pathLst>
            </a:custGeom>
            <a:solidFill>
              <a:srgbClr val="5A575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3" name="îṡ1îďe"/>
            <p:cNvSpPr/>
            <p:nvPr/>
          </p:nvSpPr>
          <p:spPr bwMode="auto">
            <a:xfrm>
              <a:off x="5624513" y="2879726"/>
              <a:ext cx="595313" cy="969963"/>
            </a:xfrm>
            <a:prstGeom prst="rect">
              <a:avLst/>
            </a:prstGeom>
            <a:solidFill>
              <a:srgbClr val="E4BE2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94" name="îS1íḍé"/>
            <p:cNvSpPr/>
            <p:nvPr/>
          </p:nvSpPr>
          <p:spPr bwMode="auto">
            <a:xfrm>
              <a:off x="5522913" y="2879726"/>
              <a:ext cx="215900" cy="969963"/>
            </a:xfrm>
            <a:custGeom>
              <a:avLst/>
              <a:gdLst>
                <a:gd name="T0" fmla="*/ 0 w 75"/>
                <a:gd name="T1" fmla="*/ 337 h 337"/>
                <a:gd name="T2" fmla="*/ 3 w 75"/>
                <a:gd name="T3" fmla="*/ 337 h 337"/>
                <a:gd name="T4" fmla="*/ 75 w 75"/>
                <a:gd name="T5" fmla="*/ 265 h 337"/>
                <a:gd name="T6" fmla="*/ 75 w 75"/>
                <a:gd name="T7" fmla="*/ 0 h 337"/>
                <a:gd name="T8" fmla="*/ 0 w 75"/>
                <a:gd name="T9" fmla="*/ 0 h 337"/>
                <a:gd name="T10" fmla="*/ 0 w 75"/>
                <a:gd name="T11" fmla="*/ 337 h 337"/>
              </a:gdLst>
              <a:ahLst/>
              <a:cxnLst>
                <a:cxn ang="0">
                  <a:pos x="T0" y="T1"/>
                </a:cxn>
                <a:cxn ang="0">
                  <a:pos x="T2" y="T3"/>
                </a:cxn>
                <a:cxn ang="0">
                  <a:pos x="T4" y="T5"/>
                </a:cxn>
                <a:cxn ang="0">
                  <a:pos x="T6" y="T7"/>
                </a:cxn>
                <a:cxn ang="0">
                  <a:pos x="T8" y="T9"/>
                </a:cxn>
                <a:cxn ang="0">
                  <a:pos x="T10" y="T11"/>
                </a:cxn>
              </a:cxnLst>
              <a:rect l="0" t="0" r="r" b="b"/>
              <a:pathLst>
                <a:path w="75" h="337">
                  <a:moveTo>
                    <a:pt x="0" y="337"/>
                  </a:moveTo>
                  <a:cubicBezTo>
                    <a:pt x="3" y="337"/>
                    <a:pt x="3" y="337"/>
                    <a:pt x="3" y="337"/>
                  </a:cubicBezTo>
                  <a:cubicBezTo>
                    <a:pt x="43" y="337"/>
                    <a:pt x="75" y="305"/>
                    <a:pt x="75" y="265"/>
                  </a:cubicBezTo>
                  <a:cubicBezTo>
                    <a:pt x="75" y="0"/>
                    <a:pt x="75" y="0"/>
                    <a:pt x="75" y="0"/>
                  </a:cubicBezTo>
                  <a:cubicBezTo>
                    <a:pt x="0" y="0"/>
                    <a:pt x="0" y="0"/>
                    <a:pt x="0" y="0"/>
                  </a:cubicBezTo>
                  <a:lnTo>
                    <a:pt x="0" y="337"/>
                  </a:lnTo>
                  <a:close/>
                </a:path>
              </a:pathLst>
            </a:custGeom>
            <a:solidFill>
              <a:srgbClr val="E07D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5" name="işḷidé"/>
            <p:cNvSpPr/>
            <p:nvPr/>
          </p:nvSpPr>
          <p:spPr bwMode="auto">
            <a:xfrm>
              <a:off x="5551488" y="3063876"/>
              <a:ext cx="158750" cy="169863"/>
            </a:xfrm>
            <a:custGeom>
              <a:avLst/>
              <a:gdLst>
                <a:gd name="T0" fmla="*/ 32 w 55"/>
                <a:gd name="T1" fmla="*/ 59 h 59"/>
                <a:gd name="T2" fmla="*/ 23 w 55"/>
                <a:gd name="T3" fmla="*/ 59 h 59"/>
                <a:gd name="T4" fmla="*/ 0 w 55"/>
                <a:gd name="T5" fmla="*/ 36 h 59"/>
                <a:gd name="T6" fmla="*/ 0 w 55"/>
                <a:gd name="T7" fmla="*/ 0 h 59"/>
                <a:gd name="T8" fmla="*/ 55 w 55"/>
                <a:gd name="T9" fmla="*/ 0 h 59"/>
                <a:gd name="T10" fmla="*/ 55 w 55"/>
                <a:gd name="T11" fmla="*/ 36 h 59"/>
                <a:gd name="T12" fmla="*/ 32 w 55"/>
                <a:gd name="T13" fmla="*/ 59 h 59"/>
              </a:gdLst>
              <a:ahLst/>
              <a:cxnLst>
                <a:cxn ang="0">
                  <a:pos x="T0" y="T1"/>
                </a:cxn>
                <a:cxn ang="0">
                  <a:pos x="T2" y="T3"/>
                </a:cxn>
                <a:cxn ang="0">
                  <a:pos x="T4" y="T5"/>
                </a:cxn>
                <a:cxn ang="0">
                  <a:pos x="T6" y="T7"/>
                </a:cxn>
                <a:cxn ang="0">
                  <a:pos x="T8" y="T9"/>
                </a:cxn>
                <a:cxn ang="0">
                  <a:pos x="T10" y="T11"/>
                </a:cxn>
                <a:cxn ang="0">
                  <a:pos x="T12" y="T13"/>
                </a:cxn>
              </a:cxnLst>
              <a:rect l="0" t="0" r="r" b="b"/>
              <a:pathLst>
                <a:path w="55" h="59">
                  <a:moveTo>
                    <a:pt x="32" y="59"/>
                  </a:moveTo>
                  <a:cubicBezTo>
                    <a:pt x="23" y="59"/>
                    <a:pt x="23" y="59"/>
                    <a:pt x="23" y="59"/>
                  </a:cubicBezTo>
                  <a:cubicBezTo>
                    <a:pt x="10" y="59"/>
                    <a:pt x="0" y="49"/>
                    <a:pt x="0" y="36"/>
                  </a:cubicBezTo>
                  <a:cubicBezTo>
                    <a:pt x="0" y="0"/>
                    <a:pt x="0" y="0"/>
                    <a:pt x="0" y="0"/>
                  </a:cubicBezTo>
                  <a:cubicBezTo>
                    <a:pt x="55" y="0"/>
                    <a:pt x="55" y="0"/>
                    <a:pt x="55" y="0"/>
                  </a:cubicBezTo>
                  <a:cubicBezTo>
                    <a:pt x="55" y="36"/>
                    <a:pt x="55" y="36"/>
                    <a:pt x="55" y="36"/>
                  </a:cubicBezTo>
                  <a:cubicBezTo>
                    <a:pt x="55" y="49"/>
                    <a:pt x="45" y="59"/>
                    <a:pt x="32" y="59"/>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6" name="ïšḻïḓè"/>
            <p:cNvSpPr/>
            <p:nvPr/>
          </p:nvSpPr>
          <p:spPr bwMode="auto">
            <a:xfrm>
              <a:off x="5551488" y="3382963"/>
              <a:ext cx="158750" cy="169863"/>
            </a:xfrm>
            <a:custGeom>
              <a:avLst/>
              <a:gdLst>
                <a:gd name="T0" fmla="*/ 32 w 55"/>
                <a:gd name="T1" fmla="*/ 59 h 59"/>
                <a:gd name="T2" fmla="*/ 23 w 55"/>
                <a:gd name="T3" fmla="*/ 59 h 59"/>
                <a:gd name="T4" fmla="*/ 0 w 55"/>
                <a:gd name="T5" fmla="*/ 36 h 59"/>
                <a:gd name="T6" fmla="*/ 0 w 55"/>
                <a:gd name="T7" fmla="*/ 0 h 59"/>
                <a:gd name="T8" fmla="*/ 55 w 55"/>
                <a:gd name="T9" fmla="*/ 0 h 59"/>
                <a:gd name="T10" fmla="*/ 55 w 55"/>
                <a:gd name="T11" fmla="*/ 36 h 59"/>
                <a:gd name="T12" fmla="*/ 32 w 55"/>
                <a:gd name="T13" fmla="*/ 59 h 59"/>
              </a:gdLst>
              <a:ahLst/>
              <a:cxnLst>
                <a:cxn ang="0">
                  <a:pos x="T0" y="T1"/>
                </a:cxn>
                <a:cxn ang="0">
                  <a:pos x="T2" y="T3"/>
                </a:cxn>
                <a:cxn ang="0">
                  <a:pos x="T4" y="T5"/>
                </a:cxn>
                <a:cxn ang="0">
                  <a:pos x="T6" y="T7"/>
                </a:cxn>
                <a:cxn ang="0">
                  <a:pos x="T8" y="T9"/>
                </a:cxn>
                <a:cxn ang="0">
                  <a:pos x="T10" y="T11"/>
                </a:cxn>
                <a:cxn ang="0">
                  <a:pos x="T12" y="T13"/>
                </a:cxn>
              </a:cxnLst>
              <a:rect l="0" t="0" r="r" b="b"/>
              <a:pathLst>
                <a:path w="55" h="59">
                  <a:moveTo>
                    <a:pt x="32" y="59"/>
                  </a:moveTo>
                  <a:cubicBezTo>
                    <a:pt x="23" y="59"/>
                    <a:pt x="23" y="59"/>
                    <a:pt x="23" y="59"/>
                  </a:cubicBezTo>
                  <a:cubicBezTo>
                    <a:pt x="10" y="59"/>
                    <a:pt x="0" y="49"/>
                    <a:pt x="0" y="36"/>
                  </a:cubicBezTo>
                  <a:cubicBezTo>
                    <a:pt x="0" y="0"/>
                    <a:pt x="0" y="0"/>
                    <a:pt x="0" y="0"/>
                  </a:cubicBezTo>
                  <a:cubicBezTo>
                    <a:pt x="55" y="0"/>
                    <a:pt x="55" y="0"/>
                    <a:pt x="55" y="0"/>
                  </a:cubicBezTo>
                  <a:cubicBezTo>
                    <a:pt x="55" y="36"/>
                    <a:pt x="55" y="36"/>
                    <a:pt x="55" y="36"/>
                  </a:cubicBezTo>
                  <a:cubicBezTo>
                    <a:pt x="55" y="49"/>
                    <a:pt x="45" y="59"/>
                    <a:pt x="32" y="59"/>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7" name="ïŝḷíďê"/>
            <p:cNvSpPr/>
            <p:nvPr/>
          </p:nvSpPr>
          <p:spPr bwMode="auto">
            <a:xfrm>
              <a:off x="6003926" y="2879726"/>
              <a:ext cx="219075" cy="969963"/>
            </a:xfrm>
            <a:custGeom>
              <a:avLst/>
              <a:gdLst>
                <a:gd name="T0" fmla="*/ 76 w 76"/>
                <a:gd name="T1" fmla="*/ 337 h 337"/>
                <a:gd name="T2" fmla="*/ 72 w 76"/>
                <a:gd name="T3" fmla="*/ 337 h 337"/>
                <a:gd name="T4" fmla="*/ 0 w 76"/>
                <a:gd name="T5" fmla="*/ 265 h 337"/>
                <a:gd name="T6" fmla="*/ 0 w 76"/>
                <a:gd name="T7" fmla="*/ 0 h 337"/>
                <a:gd name="T8" fmla="*/ 76 w 76"/>
                <a:gd name="T9" fmla="*/ 0 h 337"/>
                <a:gd name="T10" fmla="*/ 76 w 76"/>
                <a:gd name="T11" fmla="*/ 337 h 337"/>
              </a:gdLst>
              <a:ahLst/>
              <a:cxnLst>
                <a:cxn ang="0">
                  <a:pos x="T0" y="T1"/>
                </a:cxn>
                <a:cxn ang="0">
                  <a:pos x="T2" y="T3"/>
                </a:cxn>
                <a:cxn ang="0">
                  <a:pos x="T4" y="T5"/>
                </a:cxn>
                <a:cxn ang="0">
                  <a:pos x="T6" y="T7"/>
                </a:cxn>
                <a:cxn ang="0">
                  <a:pos x="T8" y="T9"/>
                </a:cxn>
                <a:cxn ang="0">
                  <a:pos x="T10" y="T11"/>
                </a:cxn>
              </a:cxnLst>
              <a:rect l="0" t="0" r="r" b="b"/>
              <a:pathLst>
                <a:path w="76" h="337">
                  <a:moveTo>
                    <a:pt x="76" y="337"/>
                  </a:moveTo>
                  <a:cubicBezTo>
                    <a:pt x="72" y="337"/>
                    <a:pt x="72" y="337"/>
                    <a:pt x="72" y="337"/>
                  </a:cubicBezTo>
                  <a:cubicBezTo>
                    <a:pt x="32" y="337"/>
                    <a:pt x="0" y="305"/>
                    <a:pt x="0" y="265"/>
                  </a:cubicBezTo>
                  <a:cubicBezTo>
                    <a:pt x="0" y="0"/>
                    <a:pt x="0" y="0"/>
                    <a:pt x="0" y="0"/>
                  </a:cubicBezTo>
                  <a:cubicBezTo>
                    <a:pt x="76" y="0"/>
                    <a:pt x="76" y="0"/>
                    <a:pt x="76" y="0"/>
                  </a:cubicBezTo>
                  <a:lnTo>
                    <a:pt x="76" y="337"/>
                  </a:lnTo>
                  <a:close/>
                </a:path>
              </a:pathLst>
            </a:custGeom>
            <a:solidFill>
              <a:srgbClr val="E07D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8" name="ï$lide"/>
            <p:cNvSpPr/>
            <p:nvPr/>
          </p:nvSpPr>
          <p:spPr bwMode="auto">
            <a:xfrm>
              <a:off x="6038851" y="3073401"/>
              <a:ext cx="160338" cy="171450"/>
            </a:xfrm>
            <a:custGeom>
              <a:avLst/>
              <a:gdLst>
                <a:gd name="T0" fmla="*/ 32 w 56"/>
                <a:gd name="T1" fmla="*/ 60 h 60"/>
                <a:gd name="T2" fmla="*/ 24 w 56"/>
                <a:gd name="T3" fmla="*/ 60 h 60"/>
                <a:gd name="T4" fmla="*/ 0 w 56"/>
                <a:gd name="T5" fmla="*/ 36 h 60"/>
                <a:gd name="T6" fmla="*/ 0 w 56"/>
                <a:gd name="T7" fmla="*/ 0 h 60"/>
                <a:gd name="T8" fmla="*/ 56 w 56"/>
                <a:gd name="T9" fmla="*/ 0 h 60"/>
                <a:gd name="T10" fmla="*/ 56 w 56"/>
                <a:gd name="T11" fmla="*/ 36 h 60"/>
                <a:gd name="T12" fmla="*/ 32 w 56"/>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56" h="60">
                  <a:moveTo>
                    <a:pt x="32" y="60"/>
                  </a:moveTo>
                  <a:cubicBezTo>
                    <a:pt x="24" y="60"/>
                    <a:pt x="24" y="60"/>
                    <a:pt x="24" y="60"/>
                  </a:cubicBezTo>
                  <a:cubicBezTo>
                    <a:pt x="11" y="60"/>
                    <a:pt x="0" y="49"/>
                    <a:pt x="0" y="36"/>
                  </a:cubicBezTo>
                  <a:cubicBezTo>
                    <a:pt x="0" y="0"/>
                    <a:pt x="0" y="0"/>
                    <a:pt x="0" y="0"/>
                  </a:cubicBezTo>
                  <a:cubicBezTo>
                    <a:pt x="56" y="0"/>
                    <a:pt x="56" y="0"/>
                    <a:pt x="56" y="0"/>
                  </a:cubicBezTo>
                  <a:cubicBezTo>
                    <a:pt x="56" y="36"/>
                    <a:pt x="56" y="36"/>
                    <a:pt x="56" y="36"/>
                  </a:cubicBezTo>
                  <a:cubicBezTo>
                    <a:pt x="56" y="49"/>
                    <a:pt x="45" y="60"/>
                    <a:pt x="32" y="60"/>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9" name="islïḋè"/>
            <p:cNvSpPr/>
            <p:nvPr/>
          </p:nvSpPr>
          <p:spPr bwMode="auto">
            <a:xfrm>
              <a:off x="5489576" y="2414588"/>
              <a:ext cx="160338" cy="220663"/>
            </a:xfrm>
            <a:custGeom>
              <a:avLst/>
              <a:gdLst>
                <a:gd name="T0" fmla="*/ 51 w 56"/>
                <a:gd name="T1" fmla="*/ 23 h 77"/>
                <a:gd name="T2" fmla="*/ 17 w 56"/>
                <a:gd name="T3" fmla="*/ 15 h 77"/>
                <a:gd name="T4" fmla="*/ 56 w 56"/>
                <a:gd name="T5" fmla="*/ 66 h 77"/>
                <a:gd name="T6" fmla="*/ 51 w 56"/>
                <a:gd name="T7" fmla="*/ 23 h 77"/>
              </a:gdLst>
              <a:ahLst/>
              <a:cxnLst>
                <a:cxn ang="0">
                  <a:pos x="T0" y="T1"/>
                </a:cxn>
                <a:cxn ang="0">
                  <a:pos x="T2" y="T3"/>
                </a:cxn>
                <a:cxn ang="0">
                  <a:pos x="T4" y="T5"/>
                </a:cxn>
                <a:cxn ang="0">
                  <a:pos x="T6" y="T7"/>
                </a:cxn>
              </a:cxnLst>
              <a:rect l="0" t="0" r="r" b="b"/>
              <a:pathLst>
                <a:path w="56" h="77">
                  <a:moveTo>
                    <a:pt x="51" y="23"/>
                  </a:moveTo>
                  <a:cubicBezTo>
                    <a:pt x="51" y="23"/>
                    <a:pt x="34" y="0"/>
                    <a:pt x="17" y="15"/>
                  </a:cubicBezTo>
                  <a:cubicBezTo>
                    <a:pt x="0" y="30"/>
                    <a:pt x="24" y="77"/>
                    <a:pt x="56" y="66"/>
                  </a:cubicBezTo>
                  <a:lnTo>
                    <a:pt x="51" y="23"/>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0" name="iṣḷiḍè"/>
            <p:cNvSpPr/>
            <p:nvPr/>
          </p:nvSpPr>
          <p:spPr bwMode="auto">
            <a:xfrm>
              <a:off x="5522913" y="2465388"/>
              <a:ext cx="123825" cy="138113"/>
            </a:xfrm>
            <a:custGeom>
              <a:avLst/>
              <a:gdLst>
                <a:gd name="T0" fmla="*/ 41 w 43"/>
                <a:gd name="T1" fmla="*/ 21 h 48"/>
                <a:gd name="T2" fmla="*/ 43 w 43"/>
                <a:gd name="T3" fmla="*/ 43 h 48"/>
                <a:gd name="T4" fmla="*/ 13 w 43"/>
                <a:gd name="T5" fmla="*/ 5 h 48"/>
                <a:gd name="T6" fmla="*/ 41 w 43"/>
                <a:gd name="T7" fmla="*/ 21 h 48"/>
              </a:gdLst>
              <a:ahLst/>
              <a:cxnLst>
                <a:cxn ang="0">
                  <a:pos x="T0" y="T1"/>
                </a:cxn>
                <a:cxn ang="0">
                  <a:pos x="T2" y="T3"/>
                </a:cxn>
                <a:cxn ang="0">
                  <a:pos x="T4" y="T5"/>
                </a:cxn>
                <a:cxn ang="0">
                  <a:pos x="T6" y="T7"/>
                </a:cxn>
              </a:cxnLst>
              <a:rect l="0" t="0" r="r" b="b"/>
              <a:pathLst>
                <a:path w="43" h="48">
                  <a:moveTo>
                    <a:pt x="41" y="21"/>
                  </a:moveTo>
                  <a:cubicBezTo>
                    <a:pt x="43" y="43"/>
                    <a:pt x="43" y="43"/>
                    <a:pt x="43" y="43"/>
                  </a:cubicBezTo>
                  <a:cubicBezTo>
                    <a:pt x="16" y="48"/>
                    <a:pt x="0" y="10"/>
                    <a:pt x="13" y="5"/>
                  </a:cubicBezTo>
                  <a:cubicBezTo>
                    <a:pt x="23" y="0"/>
                    <a:pt x="36" y="14"/>
                    <a:pt x="41" y="21"/>
                  </a:cubicBezTo>
                  <a:close/>
                </a:path>
              </a:pathLst>
            </a:custGeom>
            <a:solidFill>
              <a:srgbClr val="F7A5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1" name="íṡļíḍé"/>
            <p:cNvSpPr/>
            <p:nvPr/>
          </p:nvSpPr>
          <p:spPr bwMode="auto">
            <a:xfrm>
              <a:off x="5546726" y="2471738"/>
              <a:ext cx="95250" cy="55563"/>
            </a:xfrm>
            <a:custGeom>
              <a:avLst/>
              <a:gdLst>
                <a:gd name="T0" fmla="*/ 0 w 33"/>
                <a:gd name="T1" fmla="*/ 11 h 19"/>
                <a:gd name="T2" fmla="*/ 1 w 33"/>
                <a:gd name="T3" fmla="*/ 10 h 19"/>
                <a:gd name="T4" fmla="*/ 1 w 33"/>
                <a:gd name="T5" fmla="*/ 9 h 19"/>
                <a:gd name="T6" fmla="*/ 3 w 33"/>
                <a:gd name="T7" fmla="*/ 5 h 19"/>
                <a:gd name="T8" fmla="*/ 5 w 33"/>
                <a:gd name="T9" fmla="*/ 4 h 19"/>
                <a:gd name="T10" fmla="*/ 5 w 33"/>
                <a:gd name="T11" fmla="*/ 4 h 19"/>
                <a:gd name="T12" fmla="*/ 5 w 33"/>
                <a:gd name="T13" fmla="*/ 4 h 19"/>
                <a:gd name="T14" fmla="*/ 5 w 33"/>
                <a:gd name="T15" fmla="*/ 4 h 19"/>
                <a:gd name="T16" fmla="*/ 5 w 33"/>
                <a:gd name="T17" fmla="*/ 4 h 19"/>
                <a:gd name="T18" fmla="*/ 5 w 33"/>
                <a:gd name="T19" fmla="*/ 4 h 19"/>
                <a:gd name="T20" fmla="*/ 5 w 33"/>
                <a:gd name="T21" fmla="*/ 4 h 19"/>
                <a:gd name="T22" fmla="*/ 6 w 33"/>
                <a:gd name="T23" fmla="*/ 4 h 19"/>
                <a:gd name="T24" fmla="*/ 6 w 33"/>
                <a:gd name="T25" fmla="*/ 4 h 19"/>
                <a:gd name="T26" fmla="*/ 7 w 33"/>
                <a:gd name="T27" fmla="*/ 4 h 19"/>
                <a:gd name="T28" fmla="*/ 8 w 33"/>
                <a:gd name="T29" fmla="*/ 3 h 19"/>
                <a:gd name="T30" fmla="*/ 8 w 33"/>
                <a:gd name="T31" fmla="*/ 3 h 19"/>
                <a:gd name="T32" fmla="*/ 9 w 33"/>
                <a:gd name="T33" fmla="*/ 3 h 19"/>
                <a:gd name="T34" fmla="*/ 16 w 33"/>
                <a:gd name="T35" fmla="*/ 6 h 19"/>
                <a:gd name="T36" fmla="*/ 19 w 33"/>
                <a:gd name="T37" fmla="*/ 8 h 19"/>
                <a:gd name="T38" fmla="*/ 23 w 33"/>
                <a:gd name="T39" fmla="*/ 10 h 19"/>
                <a:gd name="T40" fmla="*/ 28 w 33"/>
                <a:gd name="T41" fmla="*/ 14 h 19"/>
                <a:gd name="T42" fmla="*/ 33 w 33"/>
                <a:gd name="T43" fmla="*/ 19 h 19"/>
                <a:gd name="T44" fmla="*/ 32 w 33"/>
                <a:gd name="T45" fmla="*/ 17 h 19"/>
                <a:gd name="T46" fmla="*/ 30 w 33"/>
                <a:gd name="T47" fmla="*/ 13 h 19"/>
                <a:gd name="T48" fmla="*/ 27 w 33"/>
                <a:gd name="T49" fmla="*/ 10 h 19"/>
                <a:gd name="T50" fmla="*/ 25 w 33"/>
                <a:gd name="T51" fmla="*/ 8 h 19"/>
                <a:gd name="T52" fmla="*/ 18 w 33"/>
                <a:gd name="T53" fmla="*/ 2 h 19"/>
                <a:gd name="T54" fmla="*/ 14 w 33"/>
                <a:gd name="T55" fmla="*/ 1 h 19"/>
                <a:gd name="T56" fmla="*/ 9 w 33"/>
                <a:gd name="T57" fmla="*/ 0 h 19"/>
                <a:gd name="T58" fmla="*/ 8 w 33"/>
                <a:gd name="T59" fmla="*/ 0 h 19"/>
                <a:gd name="T60" fmla="*/ 7 w 33"/>
                <a:gd name="T61" fmla="*/ 0 h 19"/>
                <a:gd name="T62" fmla="*/ 6 w 33"/>
                <a:gd name="T63" fmla="*/ 1 h 19"/>
                <a:gd name="T64" fmla="*/ 5 w 33"/>
                <a:gd name="T65" fmla="*/ 1 h 19"/>
                <a:gd name="T66" fmla="*/ 5 w 33"/>
                <a:gd name="T67" fmla="*/ 1 h 19"/>
                <a:gd name="T68" fmla="*/ 4 w 33"/>
                <a:gd name="T69" fmla="*/ 1 h 19"/>
                <a:gd name="T70" fmla="*/ 4 w 33"/>
                <a:gd name="T71" fmla="*/ 2 h 19"/>
                <a:gd name="T72" fmla="*/ 3 w 33"/>
                <a:gd name="T73" fmla="*/ 2 h 19"/>
                <a:gd name="T74" fmla="*/ 2 w 33"/>
                <a:gd name="T75" fmla="*/ 3 h 19"/>
                <a:gd name="T76" fmla="*/ 1 w 33"/>
                <a:gd name="T77" fmla="*/ 6 h 19"/>
                <a:gd name="T78" fmla="*/ 0 w 33"/>
                <a:gd name="T79" fmla="*/ 9 h 19"/>
                <a:gd name="T80" fmla="*/ 0 w 33"/>
                <a:gd name="T81" fmla="*/ 10 h 19"/>
                <a:gd name="T82" fmla="*/ 0 w 33"/>
                <a:gd name="T83"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 h="19">
                  <a:moveTo>
                    <a:pt x="0" y="11"/>
                  </a:moveTo>
                  <a:cubicBezTo>
                    <a:pt x="0" y="11"/>
                    <a:pt x="1" y="10"/>
                    <a:pt x="1" y="10"/>
                  </a:cubicBezTo>
                  <a:cubicBezTo>
                    <a:pt x="1" y="10"/>
                    <a:pt x="1" y="9"/>
                    <a:pt x="1" y="9"/>
                  </a:cubicBezTo>
                  <a:cubicBezTo>
                    <a:pt x="1" y="8"/>
                    <a:pt x="2" y="6"/>
                    <a:pt x="3" y="5"/>
                  </a:cubicBezTo>
                  <a:cubicBezTo>
                    <a:pt x="4" y="5"/>
                    <a:pt x="4"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6" y="4"/>
                    <a:pt x="6" y="4"/>
                    <a:pt x="6" y="4"/>
                  </a:cubicBezTo>
                  <a:cubicBezTo>
                    <a:pt x="6" y="4"/>
                    <a:pt x="6" y="4"/>
                    <a:pt x="6" y="4"/>
                  </a:cubicBezTo>
                  <a:cubicBezTo>
                    <a:pt x="6" y="4"/>
                    <a:pt x="7" y="4"/>
                    <a:pt x="7" y="4"/>
                  </a:cubicBezTo>
                  <a:cubicBezTo>
                    <a:pt x="7" y="4"/>
                    <a:pt x="7" y="3"/>
                    <a:pt x="8" y="3"/>
                  </a:cubicBezTo>
                  <a:cubicBezTo>
                    <a:pt x="8" y="3"/>
                    <a:pt x="8" y="3"/>
                    <a:pt x="8" y="3"/>
                  </a:cubicBezTo>
                  <a:cubicBezTo>
                    <a:pt x="9" y="3"/>
                    <a:pt x="9" y="3"/>
                    <a:pt x="9" y="3"/>
                  </a:cubicBezTo>
                  <a:cubicBezTo>
                    <a:pt x="11" y="4"/>
                    <a:pt x="14" y="4"/>
                    <a:pt x="16" y="6"/>
                  </a:cubicBezTo>
                  <a:cubicBezTo>
                    <a:pt x="17" y="6"/>
                    <a:pt x="18" y="7"/>
                    <a:pt x="19" y="8"/>
                  </a:cubicBezTo>
                  <a:cubicBezTo>
                    <a:pt x="20" y="8"/>
                    <a:pt x="22" y="9"/>
                    <a:pt x="23" y="10"/>
                  </a:cubicBezTo>
                  <a:cubicBezTo>
                    <a:pt x="25" y="12"/>
                    <a:pt x="26" y="13"/>
                    <a:pt x="28" y="14"/>
                  </a:cubicBezTo>
                  <a:cubicBezTo>
                    <a:pt x="31" y="17"/>
                    <a:pt x="33" y="19"/>
                    <a:pt x="33" y="19"/>
                  </a:cubicBezTo>
                  <a:cubicBezTo>
                    <a:pt x="33" y="19"/>
                    <a:pt x="33" y="18"/>
                    <a:pt x="32" y="17"/>
                  </a:cubicBezTo>
                  <a:cubicBezTo>
                    <a:pt x="32" y="16"/>
                    <a:pt x="31" y="15"/>
                    <a:pt x="30" y="13"/>
                  </a:cubicBezTo>
                  <a:cubicBezTo>
                    <a:pt x="29" y="12"/>
                    <a:pt x="28" y="11"/>
                    <a:pt x="27" y="10"/>
                  </a:cubicBezTo>
                  <a:cubicBezTo>
                    <a:pt x="27" y="9"/>
                    <a:pt x="26" y="8"/>
                    <a:pt x="25" y="8"/>
                  </a:cubicBezTo>
                  <a:cubicBezTo>
                    <a:pt x="23" y="6"/>
                    <a:pt x="20" y="4"/>
                    <a:pt x="18" y="2"/>
                  </a:cubicBezTo>
                  <a:cubicBezTo>
                    <a:pt x="17" y="2"/>
                    <a:pt x="15" y="1"/>
                    <a:pt x="14" y="1"/>
                  </a:cubicBezTo>
                  <a:cubicBezTo>
                    <a:pt x="12" y="0"/>
                    <a:pt x="11" y="0"/>
                    <a:pt x="9" y="0"/>
                  </a:cubicBezTo>
                  <a:cubicBezTo>
                    <a:pt x="9" y="0"/>
                    <a:pt x="8" y="0"/>
                    <a:pt x="8" y="0"/>
                  </a:cubicBezTo>
                  <a:cubicBezTo>
                    <a:pt x="8" y="0"/>
                    <a:pt x="7" y="0"/>
                    <a:pt x="7" y="0"/>
                  </a:cubicBezTo>
                  <a:cubicBezTo>
                    <a:pt x="7" y="1"/>
                    <a:pt x="6" y="1"/>
                    <a:pt x="6" y="1"/>
                  </a:cubicBezTo>
                  <a:cubicBezTo>
                    <a:pt x="6" y="1"/>
                    <a:pt x="5" y="1"/>
                    <a:pt x="5" y="1"/>
                  </a:cubicBezTo>
                  <a:cubicBezTo>
                    <a:pt x="5" y="1"/>
                    <a:pt x="5" y="1"/>
                    <a:pt x="5" y="1"/>
                  </a:cubicBezTo>
                  <a:cubicBezTo>
                    <a:pt x="4" y="1"/>
                    <a:pt x="4" y="1"/>
                    <a:pt x="4" y="1"/>
                  </a:cubicBezTo>
                  <a:cubicBezTo>
                    <a:pt x="4" y="2"/>
                    <a:pt x="4" y="2"/>
                    <a:pt x="4" y="2"/>
                  </a:cubicBezTo>
                  <a:cubicBezTo>
                    <a:pt x="4" y="2"/>
                    <a:pt x="4" y="2"/>
                    <a:pt x="3" y="2"/>
                  </a:cubicBezTo>
                  <a:cubicBezTo>
                    <a:pt x="3" y="3"/>
                    <a:pt x="2" y="3"/>
                    <a:pt x="2" y="3"/>
                  </a:cubicBezTo>
                  <a:cubicBezTo>
                    <a:pt x="1" y="4"/>
                    <a:pt x="1" y="5"/>
                    <a:pt x="1" y="6"/>
                  </a:cubicBezTo>
                  <a:cubicBezTo>
                    <a:pt x="0" y="7"/>
                    <a:pt x="0" y="8"/>
                    <a:pt x="0" y="9"/>
                  </a:cubicBezTo>
                  <a:cubicBezTo>
                    <a:pt x="0" y="9"/>
                    <a:pt x="0" y="10"/>
                    <a:pt x="0" y="10"/>
                  </a:cubicBezTo>
                  <a:cubicBezTo>
                    <a:pt x="0" y="10"/>
                    <a:pt x="0" y="11"/>
                    <a:pt x="0" y="11"/>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2" name="ïšļïďe"/>
            <p:cNvSpPr/>
            <p:nvPr/>
          </p:nvSpPr>
          <p:spPr bwMode="auto">
            <a:xfrm>
              <a:off x="6107113" y="2408238"/>
              <a:ext cx="155575" cy="219075"/>
            </a:xfrm>
            <a:custGeom>
              <a:avLst/>
              <a:gdLst>
                <a:gd name="T0" fmla="*/ 3 w 54"/>
                <a:gd name="T1" fmla="*/ 23 h 76"/>
                <a:gd name="T2" fmla="*/ 37 w 54"/>
                <a:gd name="T3" fmla="*/ 14 h 76"/>
                <a:gd name="T4" fmla="*/ 0 w 54"/>
                <a:gd name="T5" fmla="*/ 66 h 76"/>
                <a:gd name="T6" fmla="*/ 3 w 54"/>
                <a:gd name="T7" fmla="*/ 23 h 76"/>
              </a:gdLst>
              <a:ahLst/>
              <a:cxnLst>
                <a:cxn ang="0">
                  <a:pos x="T0" y="T1"/>
                </a:cxn>
                <a:cxn ang="0">
                  <a:pos x="T2" y="T3"/>
                </a:cxn>
                <a:cxn ang="0">
                  <a:pos x="T4" y="T5"/>
                </a:cxn>
                <a:cxn ang="0">
                  <a:pos x="T6" y="T7"/>
                </a:cxn>
              </a:cxnLst>
              <a:rect l="0" t="0" r="r" b="b"/>
              <a:pathLst>
                <a:path w="54" h="76">
                  <a:moveTo>
                    <a:pt x="3" y="23"/>
                  </a:moveTo>
                  <a:cubicBezTo>
                    <a:pt x="3" y="23"/>
                    <a:pt x="20" y="0"/>
                    <a:pt x="37" y="14"/>
                  </a:cubicBezTo>
                  <a:cubicBezTo>
                    <a:pt x="54" y="29"/>
                    <a:pt x="31" y="76"/>
                    <a:pt x="0" y="66"/>
                  </a:cubicBezTo>
                  <a:lnTo>
                    <a:pt x="3" y="23"/>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3" name="íS1iḍe"/>
            <p:cNvSpPr/>
            <p:nvPr/>
          </p:nvSpPr>
          <p:spPr bwMode="auto">
            <a:xfrm>
              <a:off x="6107113" y="2460626"/>
              <a:ext cx="122238" cy="138113"/>
            </a:xfrm>
            <a:custGeom>
              <a:avLst/>
              <a:gdLst>
                <a:gd name="T0" fmla="*/ 2 w 42"/>
                <a:gd name="T1" fmla="*/ 21 h 48"/>
                <a:gd name="T2" fmla="*/ 0 w 42"/>
                <a:gd name="T3" fmla="*/ 43 h 48"/>
                <a:gd name="T4" fmla="*/ 29 w 42"/>
                <a:gd name="T5" fmla="*/ 4 h 48"/>
                <a:gd name="T6" fmla="*/ 2 w 42"/>
                <a:gd name="T7" fmla="*/ 21 h 48"/>
              </a:gdLst>
              <a:ahLst/>
              <a:cxnLst>
                <a:cxn ang="0">
                  <a:pos x="T0" y="T1"/>
                </a:cxn>
                <a:cxn ang="0">
                  <a:pos x="T2" y="T3"/>
                </a:cxn>
                <a:cxn ang="0">
                  <a:pos x="T4" y="T5"/>
                </a:cxn>
                <a:cxn ang="0">
                  <a:pos x="T6" y="T7"/>
                </a:cxn>
              </a:cxnLst>
              <a:rect l="0" t="0" r="r" b="b"/>
              <a:pathLst>
                <a:path w="42" h="48">
                  <a:moveTo>
                    <a:pt x="2" y="21"/>
                  </a:moveTo>
                  <a:cubicBezTo>
                    <a:pt x="0" y="43"/>
                    <a:pt x="0" y="43"/>
                    <a:pt x="0" y="43"/>
                  </a:cubicBezTo>
                  <a:cubicBezTo>
                    <a:pt x="27" y="48"/>
                    <a:pt x="42" y="9"/>
                    <a:pt x="29" y="4"/>
                  </a:cubicBezTo>
                  <a:cubicBezTo>
                    <a:pt x="19" y="0"/>
                    <a:pt x="7" y="14"/>
                    <a:pt x="2" y="21"/>
                  </a:cubicBezTo>
                  <a:close/>
                </a:path>
              </a:pathLst>
            </a:custGeom>
            <a:solidFill>
              <a:srgbClr val="F7A5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4" name="í$ḻîďê"/>
            <p:cNvSpPr/>
            <p:nvPr/>
          </p:nvSpPr>
          <p:spPr bwMode="auto">
            <a:xfrm>
              <a:off x="6113463" y="2465388"/>
              <a:ext cx="92075" cy="55563"/>
            </a:xfrm>
            <a:custGeom>
              <a:avLst/>
              <a:gdLst>
                <a:gd name="T0" fmla="*/ 32 w 32"/>
                <a:gd name="T1" fmla="*/ 10 h 19"/>
                <a:gd name="T2" fmla="*/ 32 w 32"/>
                <a:gd name="T3" fmla="*/ 10 h 19"/>
                <a:gd name="T4" fmla="*/ 31 w 32"/>
                <a:gd name="T5" fmla="*/ 8 h 19"/>
                <a:gd name="T6" fmla="*/ 29 w 32"/>
                <a:gd name="T7" fmla="*/ 4 h 19"/>
                <a:gd name="T8" fmla="*/ 28 w 32"/>
                <a:gd name="T9" fmla="*/ 4 h 19"/>
                <a:gd name="T10" fmla="*/ 27 w 32"/>
                <a:gd name="T11" fmla="*/ 4 h 19"/>
                <a:gd name="T12" fmla="*/ 27 w 32"/>
                <a:gd name="T13" fmla="*/ 4 h 19"/>
                <a:gd name="T14" fmla="*/ 27 w 32"/>
                <a:gd name="T15" fmla="*/ 4 h 19"/>
                <a:gd name="T16" fmla="*/ 27 w 32"/>
                <a:gd name="T17" fmla="*/ 4 h 19"/>
                <a:gd name="T18" fmla="*/ 27 w 32"/>
                <a:gd name="T19" fmla="*/ 4 h 19"/>
                <a:gd name="T20" fmla="*/ 27 w 32"/>
                <a:gd name="T21" fmla="*/ 4 h 19"/>
                <a:gd name="T22" fmla="*/ 27 w 32"/>
                <a:gd name="T23" fmla="*/ 3 h 19"/>
                <a:gd name="T24" fmla="*/ 26 w 32"/>
                <a:gd name="T25" fmla="*/ 3 h 19"/>
                <a:gd name="T26" fmla="*/ 26 w 32"/>
                <a:gd name="T27" fmla="*/ 3 h 19"/>
                <a:gd name="T28" fmla="*/ 25 w 32"/>
                <a:gd name="T29" fmla="*/ 3 h 19"/>
                <a:gd name="T30" fmla="*/ 24 w 32"/>
                <a:gd name="T31" fmla="*/ 3 h 19"/>
                <a:gd name="T32" fmla="*/ 23 w 32"/>
                <a:gd name="T33" fmla="*/ 3 h 19"/>
                <a:gd name="T34" fmla="*/ 16 w 32"/>
                <a:gd name="T35" fmla="*/ 6 h 19"/>
                <a:gd name="T36" fmla="*/ 13 w 32"/>
                <a:gd name="T37" fmla="*/ 8 h 19"/>
                <a:gd name="T38" fmla="*/ 10 w 32"/>
                <a:gd name="T39" fmla="*/ 10 h 19"/>
                <a:gd name="T40" fmla="*/ 5 w 32"/>
                <a:gd name="T41" fmla="*/ 15 h 19"/>
                <a:gd name="T42" fmla="*/ 0 w 32"/>
                <a:gd name="T43" fmla="*/ 19 h 19"/>
                <a:gd name="T44" fmla="*/ 0 w 32"/>
                <a:gd name="T45" fmla="*/ 17 h 19"/>
                <a:gd name="T46" fmla="*/ 3 w 32"/>
                <a:gd name="T47" fmla="*/ 13 h 19"/>
                <a:gd name="T48" fmla="*/ 5 w 32"/>
                <a:gd name="T49" fmla="*/ 10 h 19"/>
                <a:gd name="T50" fmla="*/ 8 w 32"/>
                <a:gd name="T51" fmla="*/ 8 h 19"/>
                <a:gd name="T52" fmla="*/ 14 w 32"/>
                <a:gd name="T53" fmla="*/ 2 h 19"/>
                <a:gd name="T54" fmla="*/ 19 w 32"/>
                <a:gd name="T55" fmla="*/ 1 h 19"/>
                <a:gd name="T56" fmla="*/ 23 w 32"/>
                <a:gd name="T57" fmla="*/ 0 h 19"/>
                <a:gd name="T58" fmla="*/ 24 w 32"/>
                <a:gd name="T59" fmla="*/ 0 h 19"/>
                <a:gd name="T60" fmla="*/ 25 w 32"/>
                <a:gd name="T61" fmla="*/ 0 h 19"/>
                <a:gd name="T62" fmla="*/ 26 w 32"/>
                <a:gd name="T63" fmla="*/ 0 h 19"/>
                <a:gd name="T64" fmla="*/ 27 w 32"/>
                <a:gd name="T65" fmla="*/ 1 h 19"/>
                <a:gd name="T66" fmla="*/ 28 w 32"/>
                <a:gd name="T67" fmla="*/ 1 h 19"/>
                <a:gd name="T68" fmla="*/ 28 w 32"/>
                <a:gd name="T69" fmla="*/ 1 h 19"/>
                <a:gd name="T70" fmla="*/ 28 w 32"/>
                <a:gd name="T71" fmla="*/ 1 h 19"/>
                <a:gd name="T72" fmla="*/ 29 w 32"/>
                <a:gd name="T73" fmla="*/ 2 h 19"/>
                <a:gd name="T74" fmla="*/ 30 w 32"/>
                <a:gd name="T75" fmla="*/ 3 h 19"/>
                <a:gd name="T76" fmla="*/ 32 w 32"/>
                <a:gd name="T77" fmla="*/ 6 h 19"/>
                <a:gd name="T78" fmla="*/ 32 w 32"/>
                <a:gd name="T79" fmla="*/ 8 h 19"/>
                <a:gd name="T80" fmla="*/ 32 w 32"/>
                <a:gd name="T81" fmla="*/ 10 h 19"/>
                <a:gd name="T82" fmla="*/ 32 w 32"/>
                <a:gd name="T8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 h="19">
                  <a:moveTo>
                    <a:pt x="32" y="10"/>
                  </a:moveTo>
                  <a:cubicBezTo>
                    <a:pt x="32" y="10"/>
                    <a:pt x="32" y="10"/>
                    <a:pt x="32" y="10"/>
                  </a:cubicBezTo>
                  <a:cubicBezTo>
                    <a:pt x="32" y="9"/>
                    <a:pt x="32" y="9"/>
                    <a:pt x="31" y="8"/>
                  </a:cubicBezTo>
                  <a:cubicBezTo>
                    <a:pt x="31" y="7"/>
                    <a:pt x="30" y="6"/>
                    <a:pt x="29" y="4"/>
                  </a:cubicBezTo>
                  <a:cubicBezTo>
                    <a:pt x="29" y="4"/>
                    <a:pt x="28" y="4"/>
                    <a:pt x="28" y="4"/>
                  </a:cubicBezTo>
                  <a:cubicBezTo>
                    <a:pt x="28" y="4"/>
                    <a:pt x="27" y="4"/>
                    <a:pt x="27" y="4"/>
                  </a:cubicBezTo>
                  <a:cubicBezTo>
                    <a:pt x="27" y="4"/>
                    <a:pt x="27" y="4"/>
                    <a:pt x="27" y="4"/>
                  </a:cubicBezTo>
                  <a:cubicBezTo>
                    <a:pt x="27" y="4"/>
                    <a:pt x="27" y="4"/>
                    <a:pt x="27" y="4"/>
                  </a:cubicBezTo>
                  <a:cubicBezTo>
                    <a:pt x="27" y="4"/>
                    <a:pt x="27" y="4"/>
                    <a:pt x="27" y="4"/>
                  </a:cubicBezTo>
                  <a:cubicBezTo>
                    <a:pt x="27" y="4"/>
                    <a:pt x="27" y="4"/>
                    <a:pt x="27" y="4"/>
                  </a:cubicBezTo>
                  <a:cubicBezTo>
                    <a:pt x="27" y="4"/>
                    <a:pt x="27" y="4"/>
                    <a:pt x="27" y="4"/>
                  </a:cubicBezTo>
                  <a:cubicBezTo>
                    <a:pt x="27" y="3"/>
                    <a:pt x="27" y="3"/>
                    <a:pt x="27" y="3"/>
                  </a:cubicBezTo>
                  <a:cubicBezTo>
                    <a:pt x="26" y="3"/>
                    <a:pt x="26" y="3"/>
                    <a:pt x="26" y="3"/>
                  </a:cubicBezTo>
                  <a:cubicBezTo>
                    <a:pt x="26" y="3"/>
                    <a:pt x="26" y="3"/>
                    <a:pt x="26" y="3"/>
                  </a:cubicBezTo>
                  <a:cubicBezTo>
                    <a:pt x="25" y="3"/>
                    <a:pt x="25" y="3"/>
                    <a:pt x="25" y="3"/>
                  </a:cubicBezTo>
                  <a:cubicBezTo>
                    <a:pt x="25" y="3"/>
                    <a:pt x="24" y="3"/>
                    <a:pt x="24" y="3"/>
                  </a:cubicBezTo>
                  <a:cubicBezTo>
                    <a:pt x="24" y="3"/>
                    <a:pt x="23" y="3"/>
                    <a:pt x="23" y="3"/>
                  </a:cubicBezTo>
                  <a:cubicBezTo>
                    <a:pt x="21" y="3"/>
                    <a:pt x="19" y="4"/>
                    <a:pt x="16" y="6"/>
                  </a:cubicBezTo>
                  <a:cubicBezTo>
                    <a:pt x="15" y="6"/>
                    <a:pt x="14" y="7"/>
                    <a:pt x="13" y="8"/>
                  </a:cubicBezTo>
                  <a:cubicBezTo>
                    <a:pt x="12" y="8"/>
                    <a:pt x="11" y="9"/>
                    <a:pt x="10" y="10"/>
                  </a:cubicBezTo>
                  <a:cubicBezTo>
                    <a:pt x="8" y="12"/>
                    <a:pt x="6" y="13"/>
                    <a:pt x="5" y="15"/>
                  </a:cubicBezTo>
                  <a:cubicBezTo>
                    <a:pt x="2" y="17"/>
                    <a:pt x="0" y="19"/>
                    <a:pt x="0" y="19"/>
                  </a:cubicBezTo>
                  <a:cubicBezTo>
                    <a:pt x="0" y="19"/>
                    <a:pt x="0" y="19"/>
                    <a:pt x="0" y="17"/>
                  </a:cubicBezTo>
                  <a:cubicBezTo>
                    <a:pt x="1" y="16"/>
                    <a:pt x="2" y="15"/>
                    <a:pt x="3" y="13"/>
                  </a:cubicBezTo>
                  <a:cubicBezTo>
                    <a:pt x="4" y="12"/>
                    <a:pt x="4" y="11"/>
                    <a:pt x="5" y="10"/>
                  </a:cubicBezTo>
                  <a:cubicBezTo>
                    <a:pt x="6" y="9"/>
                    <a:pt x="7" y="9"/>
                    <a:pt x="8" y="8"/>
                  </a:cubicBezTo>
                  <a:cubicBezTo>
                    <a:pt x="10" y="6"/>
                    <a:pt x="12" y="4"/>
                    <a:pt x="14" y="2"/>
                  </a:cubicBezTo>
                  <a:cubicBezTo>
                    <a:pt x="16" y="2"/>
                    <a:pt x="17" y="1"/>
                    <a:pt x="19" y="1"/>
                  </a:cubicBezTo>
                  <a:cubicBezTo>
                    <a:pt x="20" y="0"/>
                    <a:pt x="22" y="0"/>
                    <a:pt x="23" y="0"/>
                  </a:cubicBezTo>
                  <a:cubicBezTo>
                    <a:pt x="23" y="0"/>
                    <a:pt x="24" y="0"/>
                    <a:pt x="24" y="0"/>
                  </a:cubicBezTo>
                  <a:cubicBezTo>
                    <a:pt x="25" y="0"/>
                    <a:pt x="25" y="0"/>
                    <a:pt x="25" y="0"/>
                  </a:cubicBezTo>
                  <a:cubicBezTo>
                    <a:pt x="26" y="0"/>
                    <a:pt x="26" y="0"/>
                    <a:pt x="26" y="0"/>
                  </a:cubicBezTo>
                  <a:cubicBezTo>
                    <a:pt x="27" y="1"/>
                    <a:pt x="27" y="1"/>
                    <a:pt x="27" y="1"/>
                  </a:cubicBezTo>
                  <a:cubicBezTo>
                    <a:pt x="28" y="1"/>
                    <a:pt x="28" y="1"/>
                    <a:pt x="28" y="1"/>
                  </a:cubicBezTo>
                  <a:cubicBezTo>
                    <a:pt x="28" y="1"/>
                    <a:pt x="28" y="1"/>
                    <a:pt x="28" y="1"/>
                  </a:cubicBezTo>
                  <a:cubicBezTo>
                    <a:pt x="28" y="1"/>
                    <a:pt x="28" y="1"/>
                    <a:pt x="28" y="1"/>
                  </a:cubicBezTo>
                  <a:cubicBezTo>
                    <a:pt x="29" y="1"/>
                    <a:pt x="29" y="2"/>
                    <a:pt x="29" y="2"/>
                  </a:cubicBezTo>
                  <a:cubicBezTo>
                    <a:pt x="30" y="2"/>
                    <a:pt x="30" y="3"/>
                    <a:pt x="30" y="3"/>
                  </a:cubicBezTo>
                  <a:cubicBezTo>
                    <a:pt x="31" y="4"/>
                    <a:pt x="32" y="5"/>
                    <a:pt x="32" y="6"/>
                  </a:cubicBezTo>
                  <a:cubicBezTo>
                    <a:pt x="32" y="7"/>
                    <a:pt x="32" y="7"/>
                    <a:pt x="32" y="8"/>
                  </a:cubicBezTo>
                  <a:cubicBezTo>
                    <a:pt x="32" y="9"/>
                    <a:pt x="32" y="9"/>
                    <a:pt x="32" y="10"/>
                  </a:cubicBezTo>
                  <a:cubicBezTo>
                    <a:pt x="32" y="10"/>
                    <a:pt x="32" y="10"/>
                    <a:pt x="32" y="1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5" name="íṧļíḑe"/>
            <p:cNvSpPr/>
            <p:nvPr/>
          </p:nvSpPr>
          <p:spPr bwMode="auto">
            <a:xfrm>
              <a:off x="5819776" y="2681288"/>
              <a:ext cx="138113" cy="247650"/>
            </a:xfrm>
            <a:custGeom>
              <a:avLst/>
              <a:gdLst>
                <a:gd name="T0" fmla="*/ 1 w 48"/>
                <a:gd name="T1" fmla="*/ 1 h 86"/>
                <a:gd name="T2" fmla="*/ 46 w 48"/>
                <a:gd name="T3" fmla="*/ 0 h 86"/>
                <a:gd name="T4" fmla="*/ 48 w 48"/>
                <a:gd name="T5" fmla="*/ 71 h 86"/>
                <a:gd name="T6" fmla="*/ 25 w 48"/>
                <a:gd name="T7" fmla="*/ 85 h 86"/>
                <a:gd name="T8" fmla="*/ 0 w 48"/>
                <a:gd name="T9" fmla="*/ 71 h 86"/>
                <a:gd name="T10" fmla="*/ 1 w 48"/>
                <a:gd name="T11" fmla="*/ 1 h 86"/>
              </a:gdLst>
              <a:ahLst/>
              <a:cxnLst>
                <a:cxn ang="0">
                  <a:pos x="T0" y="T1"/>
                </a:cxn>
                <a:cxn ang="0">
                  <a:pos x="T2" y="T3"/>
                </a:cxn>
                <a:cxn ang="0">
                  <a:pos x="T4" y="T5"/>
                </a:cxn>
                <a:cxn ang="0">
                  <a:pos x="T6" y="T7"/>
                </a:cxn>
                <a:cxn ang="0">
                  <a:pos x="T8" y="T9"/>
                </a:cxn>
                <a:cxn ang="0">
                  <a:pos x="T10" y="T11"/>
                </a:cxn>
              </a:cxnLst>
              <a:rect l="0" t="0" r="r" b="b"/>
              <a:pathLst>
                <a:path w="48" h="86">
                  <a:moveTo>
                    <a:pt x="1" y="1"/>
                  </a:moveTo>
                  <a:cubicBezTo>
                    <a:pt x="46" y="0"/>
                    <a:pt x="46" y="0"/>
                    <a:pt x="46" y="0"/>
                  </a:cubicBezTo>
                  <a:cubicBezTo>
                    <a:pt x="46" y="0"/>
                    <a:pt x="48" y="71"/>
                    <a:pt x="48" y="71"/>
                  </a:cubicBezTo>
                  <a:cubicBezTo>
                    <a:pt x="48" y="71"/>
                    <a:pt x="45" y="85"/>
                    <a:pt x="25" y="85"/>
                  </a:cubicBezTo>
                  <a:cubicBezTo>
                    <a:pt x="5" y="86"/>
                    <a:pt x="0" y="71"/>
                    <a:pt x="0" y="71"/>
                  </a:cubicBezTo>
                  <a:cubicBezTo>
                    <a:pt x="0" y="71"/>
                    <a:pt x="1" y="1"/>
                    <a:pt x="1" y="1"/>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 name="îŝľídé"/>
            <p:cNvSpPr/>
            <p:nvPr/>
          </p:nvSpPr>
          <p:spPr bwMode="auto">
            <a:xfrm>
              <a:off x="5819776" y="2755901"/>
              <a:ext cx="138113" cy="120650"/>
            </a:xfrm>
            <a:custGeom>
              <a:avLst/>
              <a:gdLst>
                <a:gd name="T0" fmla="*/ 1 w 48"/>
                <a:gd name="T1" fmla="*/ 1 h 42"/>
                <a:gd name="T2" fmla="*/ 46 w 48"/>
                <a:gd name="T3" fmla="*/ 0 h 42"/>
                <a:gd name="T4" fmla="*/ 48 w 48"/>
                <a:gd name="T5" fmla="*/ 27 h 42"/>
                <a:gd name="T6" fmla="*/ 25 w 48"/>
                <a:gd name="T7" fmla="*/ 42 h 42"/>
                <a:gd name="T8" fmla="*/ 0 w 48"/>
                <a:gd name="T9" fmla="*/ 28 h 42"/>
                <a:gd name="T10" fmla="*/ 1 w 48"/>
                <a:gd name="T11" fmla="*/ 1 h 42"/>
              </a:gdLst>
              <a:ahLst/>
              <a:cxnLst>
                <a:cxn ang="0">
                  <a:pos x="T0" y="T1"/>
                </a:cxn>
                <a:cxn ang="0">
                  <a:pos x="T2" y="T3"/>
                </a:cxn>
                <a:cxn ang="0">
                  <a:pos x="T4" y="T5"/>
                </a:cxn>
                <a:cxn ang="0">
                  <a:pos x="T6" y="T7"/>
                </a:cxn>
                <a:cxn ang="0">
                  <a:pos x="T8" y="T9"/>
                </a:cxn>
                <a:cxn ang="0">
                  <a:pos x="T10" y="T11"/>
                </a:cxn>
              </a:cxnLst>
              <a:rect l="0" t="0" r="r" b="b"/>
              <a:pathLst>
                <a:path w="48" h="42">
                  <a:moveTo>
                    <a:pt x="1" y="1"/>
                  </a:moveTo>
                  <a:cubicBezTo>
                    <a:pt x="46" y="0"/>
                    <a:pt x="46" y="0"/>
                    <a:pt x="46" y="0"/>
                  </a:cubicBezTo>
                  <a:cubicBezTo>
                    <a:pt x="46" y="0"/>
                    <a:pt x="48" y="27"/>
                    <a:pt x="48" y="27"/>
                  </a:cubicBezTo>
                  <a:cubicBezTo>
                    <a:pt x="48" y="27"/>
                    <a:pt x="45" y="41"/>
                    <a:pt x="25" y="42"/>
                  </a:cubicBezTo>
                  <a:cubicBezTo>
                    <a:pt x="5" y="42"/>
                    <a:pt x="0" y="28"/>
                    <a:pt x="0" y="28"/>
                  </a:cubicBezTo>
                  <a:cubicBezTo>
                    <a:pt x="0" y="27"/>
                    <a:pt x="1" y="1"/>
                    <a:pt x="1" y="1"/>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 name="íṥḷîḋe"/>
            <p:cNvSpPr/>
            <p:nvPr/>
          </p:nvSpPr>
          <p:spPr bwMode="auto">
            <a:xfrm>
              <a:off x="5819776" y="2719388"/>
              <a:ext cx="134938" cy="63500"/>
            </a:xfrm>
            <a:custGeom>
              <a:avLst/>
              <a:gdLst>
                <a:gd name="T0" fmla="*/ 1 w 47"/>
                <a:gd name="T1" fmla="*/ 1 h 22"/>
                <a:gd name="T2" fmla="*/ 46 w 47"/>
                <a:gd name="T3" fmla="*/ 0 h 22"/>
                <a:gd name="T4" fmla="*/ 47 w 47"/>
                <a:gd name="T5" fmla="*/ 17 h 22"/>
                <a:gd name="T6" fmla="*/ 33 w 47"/>
                <a:gd name="T7" fmla="*/ 20 h 22"/>
                <a:gd name="T8" fmla="*/ 0 w 47"/>
                <a:gd name="T9" fmla="*/ 18 h 22"/>
                <a:gd name="T10" fmla="*/ 1 w 47"/>
                <a:gd name="T11" fmla="*/ 1 h 22"/>
              </a:gdLst>
              <a:ahLst/>
              <a:cxnLst>
                <a:cxn ang="0">
                  <a:pos x="T0" y="T1"/>
                </a:cxn>
                <a:cxn ang="0">
                  <a:pos x="T2" y="T3"/>
                </a:cxn>
                <a:cxn ang="0">
                  <a:pos x="T4" y="T5"/>
                </a:cxn>
                <a:cxn ang="0">
                  <a:pos x="T6" y="T7"/>
                </a:cxn>
                <a:cxn ang="0">
                  <a:pos x="T8" y="T9"/>
                </a:cxn>
                <a:cxn ang="0">
                  <a:pos x="T10" y="T11"/>
                </a:cxn>
              </a:cxnLst>
              <a:rect l="0" t="0" r="r" b="b"/>
              <a:pathLst>
                <a:path w="47" h="22">
                  <a:moveTo>
                    <a:pt x="1" y="1"/>
                  </a:moveTo>
                  <a:cubicBezTo>
                    <a:pt x="46" y="0"/>
                    <a:pt x="46" y="0"/>
                    <a:pt x="46" y="0"/>
                  </a:cubicBezTo>
                  <a:cubicBezTo>
                    <a:pt x="46" y="0"/>
                    <a:pt x="46" y="9"/>
                    <a:pt x="47" y="17"/>
                  </a:cubicBezTo>
                  <a:cubicBezTo>
                    <a:pt x="47" y="18"/>
                    <a:pt x="34" y="20"/>
                    <a:pt x="33" y="20"/>
                  </a:cubicBezTo>
                  <a:cubicBezTo>
                    <a:pt x="22" y="22"/>
                    <a:pt x="11" y="21"/>
                    <a:pt x="0" y="18"/>
                  </a:cubicBezTo>
                  <a:cubicBezTo>
                    <a:pt x="0" y="10"/>
                    <a:pt x="1" y="1"/>
                    <a:pt x="1" y="1"/>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 name="îṩliḑe"/>
            <p:cNvSpPr/>
            <p:nvPr/>
          </p:nvSpPr>
          <p:spPr bwMode="auto">
            <a:xfrm>
              <a:off x="5568951" y="2116138"/>
              <a:ext cx="685800" cy="603250"/>
            </a:xfrm>
            <a:custGeom>
              <a:avLst/>
              <a:gdLst>
                <a:gd name="T0" fmla="*/ 0 w 238"/>
                <a:gd name="T1" fmla="*/ 108 h 210"/>
                <a:gd name="T2" fmla="*/ 110 w 238"/>
                <a:gd name="T3" fmla="*/ 209 h 210"/>
                <a:gd name="T4" fmla="*/ 218 w 238"/>
                <a:gd name="T5" fmla="*/ 106 h 210"/>
                <a:gd name="T6" fmla="*/ 108 w 238"/>
                <a:gd name="T7" fmla="*/ 5 h 210"/>
                <a:gd name="T8" fmla="*/ 0 w 238"/>
                <a:gd name="T9" fmla="*/ 108 h 210"/>
              </a:gdLst>
              <a:ahLst/>
              <a:cxnLst>
                <a:cxn ang="0">
                  <a:pos x="T0" y="T1"/>
                </a:cxn>
                <a:cxn ang="0">
                  <a:pos x="T2" y="T3"/>
                </a:cxn>
                <a:cxn ang="0">
                  <a:pos x="T4" y="T5"/>
                </a:cxn>
                <a:cxn ang="0">
                  <a:pos x="T6" y="T7"/>
                </a:cxn>
                <a:cxn ang="0">
                  <a:pos x="T8" y="T9"/>
                </a:cxn>
              </a:cxnLst>
              <a:rect l="0" t="0" r="r" b="b"/>
              <a:pathLst>
                <a:path w="238" h="210">
                  <a:moveTo>
                    <a:pt x="0" y="108"/>
                  </a:moveTo>
                  <a:cubicBezTo>
                    <a:pt x="1" y="165"/>
                    <a:pt x="50" y="210"/>
                    <a:pt x="110" y="209"/>
                  </a:cubicBezTo>
                  <a:cubicBezTo>
                    <a:pt x="171" y="208"/>
                    <a:pt x="208" y="161"/>
                    <a:pt x="218" y="106"/>
                  </a:cubicBezTo>
                  <a:cubicBezTo>
                    <a:pt x="238" y="0"/>
                    <a:pt x="168" y="5"/>
                    <a:pt x="108" y="5"/>
                  </a:cubicBezTo>
                  <a:cubicBezTo>
                    <a:pt x="48" y="6"/>
                    <a:pt x="0" y="52"/>
                    <a:pt x="0" y="108"/>
                  </a:cubicBezTo>
                  <a:close/>
                </a:path>
              </a:pathLst>
            </a:custGeom>
            <a:solidFill>
              <a:srgbClr val="3E150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9" name="íslîḓe"/>
            <p:cNvSpPr/>
            <p:nvPr/>
          </p:nvSpPr>
          <p:spPr bwMode="auto">
            <a:xfrm>
              <a:off x="5600701" y="2187576"/>
              <a:ext cx="555625" cy="600075"/>
            </a:xfrm>
            <a:custGeom>
              <a:avLst/>
              <a:gdLst>
                <a:gd name="T0" fmla="*/ 1 w 193"/>
                <a:gd name="T1" fmla="*/ 82 h 209"/>
                <a:gd name="T2" fmla="*/ 46 w 193"/>
                <a:gd name="T3" fmla="*/ 8 h 209"/>
                <a:gd name="T4" fmla="*/ 95 w 193"/>
                <a:gd name="T5" fmla="*/ 0 h 209"/>
                <a:gd name="T6" fmla="*/ 146 w 193"/>
                <a:gd name="T7" fmla="*/ 7 h 209"/>
                <a:gd name="T8" fmla="*/ 173 w 193"/>
                <a:gd name="T9" fmla="*/ 61 h 209"/>
                <a:gd name="T10" fmla="*/ 192 w 193"/>
                <a:gd name="T11" fmla="*/ 80 h 209"/>
                <a:gd name="T12" fmla="*/ 193 w 193"/>
                <a:gd name="T13" fmla="*/ 99 h 209"/>
                <a:gd name="T14" fmla="*/ 186 w 193"/>
                <a:gd name="T15" fmla="*/ 142 h 209"/>
                <a:gd name="T16" fmla="*/ 157 w 193"/>
                <a:gd name="T17" fmla="*/ 186 h 209"/>
                <a:gd name="T18" fmla="*/ 130 w 193"/>
                <a:gd name="T19" fmla="*/ 201 h 209"/>
                <a:gd name="T20" fmla="*/ 82 w 193"/>
                <a:gd name="T21" fmla="*/ 206 h 209"/>
                <a:gd name="T22" fmla="*/ 50 w 193"/>
                <a:gd name="T23" fmla="*/ 195 h 209"/>
                <a:gd name="T24" fmla="*/ 13 w 193"/>
                <a:gd name="T25" fmla="*/ 154 h 209"/>
                <a:gd name="T26" fmla="*/ 1 w 193"/>
                <a:gd name="T27" fmla="*/ 108 h 209"/>
                <a:gd name="T28" fmla="*/ 1 w 193"/>
                <a:gd name="T29" fmla="*/ 83 h 209"/>
                <a:gd name="T30" fmla="*/ 1 w 193"/>
                <a:gd name="T31" fmla="*/ 8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3" h="209">
                  <a:moveTo>
                    <a:pt x="1" y="82"/>
                  </a:moveTo>
                  <a:cubicBezTo>
                    <a:pt x="2" y="51"/>
                    <a:pt x="15" y="21"/>
                    <a:pt x="46" y="8"/>
                  </a:cubicBezTo>
                  <a:cubicBezTo>
                    <a:pt x="61" y="2"/>
                    <a:pt x="79" y="0"/>
                    <a:pt x="95" y="0"/>
                  </a:cubicBezTo>
                  <a:cubicBezTo>
                    <a:pt x="112" y="0"/>
                    <a:pt x="130" y="1"/>
                    <a:pt x="146" y="7"/>
                  </a:cubicBezTo>
                  <a:cubicBezTo>
                    <a:pt x="174" y="18"/>
                    <a:pt x="170" y="32"/>
                    <a:pt x="173" y="61"/>
                  </a:cubicBezTo>
                  <a:cubicBezTo>
                    <a:pt x="173" y="64"/>
                    <a:pt x="192" y="77"/>
                    <a:pt x="192" y="80"/>
                  </a:cubicBezTo>
                  <a:cubicBezTo>
                    <a:pt x="193" y="86"/>
                    <a:pt x="193" y="93"/>
                    <a:pt x="193" y="99"/>
                  </a:cubicBezTo>
                  <a:cubicBezTo>
                    <a:pt x="193" y="114"/>
                    <a:pt x="190" y="128"/>
                    <a:pt x="186" y="142"/>
                  </a:cubicBezTo>
                  <a:cubicBezTo>
                    <a:pt x="180" y="159"/>
                    <a:pt x="171" y="175"/>
                    <a:pt x="157" y="186"/>
                  </a:cubicBezTo>
                  <a:cubicBezTo>
                    <a:pt x="149" y="193"/>
                    <a:pt x="140" y="198"/>
                    <a:pt x="130" y="201"/>
                  </a:cubicBezTo>
                  <a:cubicBezTo>
                    <a:pt x="114" y="207"/>
                    <a:pt x="99" y="209"/>
                    <a:pt x="82" y="206"/>
                  </a:cubicBezTo>
                  <a:cubicBezTo>
                    <a:pt x="71" y="204"/>
                    <a:pt x="60" y="201"/>
                    <a:pt x="50" y="195"/>
                  </a:cubicBezTo>
                  <a:cubicBezTo>
                    <a:pt x="33" y="186"/>
                    <a:pt x="21" y="171"/>
                    <a:pt x="13" y="154"/>
                  </a:cubicBezTo>
                  <a:cubicBezTo>
                    <a:pt x="6" y="140"/>
                    <a:pt x="3" y="124"/>
                    <a:pt x="1" y="108"/>
                  </a:cubicBezTo>
                  <a:cubicBezTo>
                    <a:pt x="1" y="100"/>
                    <a:pt x="0" y="91"/>
                    <a:pt x="1" y="83"/>
                  </a:cubicBezTo>
                  <a:cubicBezTo>
                    <a:pt x="1" y="82"/>
                    <a:pt x="1" y="82"/>
                    <a:pt x="1" y="82"/>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0" name="íṧľîďé"/>
            <p:cNvSpPr/>
            <p:nvPr/>
          </p:nvSpPr>
          <p:spPr bwMode="auto">
            <a:xfrm>
              <a:off x="5857876" y="2454276"/>
              <a:ext cx="114300" cy="169863"/>
            </a:xfrm>
            <a:custGeom>
              <a:avLst/>
              <a:gdLst>
                <a:gd name="T0" fmla="*/ 20 w 40"/>
                <a:gd name="T1" fmla="*/ 2 h 59"/>
                <a:gd name="T2" fmla="*/ 22 w 40"/>
                <a:gd name="T3" fmla="*/ 21 h 59"/>
                <a:gd name="T4" fmla="*/ 9 w 40"/>
                <a:gd name="T5" fmla="*/ 39 h 59"/>
                <a:gd name="T6" fmla="*/ 11 w 40"/>
                <a:gd name="T7" fmla="*/ 0 h 59"/>
                <a:gd name="T8" fmla="*/ 20 w 40"/>
                <a:gd name="T9" fmla="*/ 2 h 59"/>
              </a:gdLst>
              <a:ahLst/>
              <a:cxnLst>
                <a:cxn ang="0">
                  <a:pos x="T0" y="T1"/>
                </a:cxn>
                <a:cxn ang="0">
                  <a:pos x="T2" y="T3"/>
                </a:cxn>
                <a:cxn ang="0">
                  <a:pos x="T4" y="T5"/>
                </a:cxn>
                <a:cxn ang="0">
                  <a:pos x="T6" y="T7"/>
                </a:cxn>
                <a:cxn ang="0">
                  <a:pos x="T8" y="T9"/>
                </a:cxn>
              </a:cxnLst>
              <a:rect l="0" t="0" r="r" b="b"/>
              <a:pathLst>
                <a:path w="40" h="59">
                  <a:moveTo>
                    <a:pt x="20" y="2"/>
                  </a:moveTo>
                  <a:cubicBezTo>
                    <a:pt x="20" y="2"/>
                    <a:pt x="13" y="20"/>
                    <a:pt x="22" y="21"/>
                  </a:cubicBezTo>
                  <a:cubicBezTo>
                    <a:pt x="40" y="22"/>
                    <a:pt x="31" y="59"/>
                    <a:pt x="9" y="39"/>
                  </a:cubicBezTo>
                  <a:cubicBezTo>
                    <a:pt x="0" y="31"/>
                    <a:pt x="11" y="0"/>
                    <a:pt x="11" y="0"/>
                  </a:cubicBezTo>
                  <a:lnTo>
                    <a:pt x="20" y="2"/>
                  </a:lnTo>
                  <a:close/>
                </a:path>
              </a:pathLst>
            </a:custGeom>
            <a:solidFill>
              <a:srgbClr val="F484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1" name="iślíde"/>
            <p:cNvSpPr/>
            <p:nvPr/>
          </p:nvSpPr>
          <p:spPr bwMode="auto">
            <a:xfrm>
              <a:off x="5759451" y="2589213"/>
              <a:ext cx="195263" cy="133350"/>
            </a:xfrm>
            <a:custGeom>
              <a:avLst/>
              <a:gdLst>
                <a:gd name="T0" fmla="*/ 68 w 68"/>
                <a:gd name="T1" fmla="*/ 14 h 46"/>
                <a:gd name="T2" fmla="*/ 15 w 68"/>
                <a:gd name="T3" fmla="*/ 0 h 46"/>
                <a:gd name="T4" fmla="*/ 39 w 68"/>
                <a:gd name="T5" fmla="*/ 43 h 46"/>
                <a:gd name="T6" fmla="*/ 68 w 68"/>
                <a:gd name="T7" fmla="*/ 14 h 46"/>
              </a:gdLst>
              <a:ahLst/>
              <a:cxnLst>
                <a:cxn ang="0">
                  <a:pos x="T0" y="T1"/>
                </a:cxn>
                <a:cxn ang="0">
                  <a:pos x="T2" y="T3"/>
                </a:cxn>
                <a:cxn ang="0">
                  <a:pos x="T4" y="T5"/>
                </a:cxn>
                <a:cxn ang="0">
                  <a:pos x="T6" y="T7"/>
                </a:cxn>
              </a:cxnLst>
              <a:rect l="0" t="0" r="r" b="b"/>
              <a:pathLst>
                <a:path w="68" h="46">
                  <a:moveTo>
                    <a:pt x="68" y="14"/>
                  </a:moveTo>
                  <a:cubicBezTo>
                    <a:pt x="68" y="14"/>
                    <a:pt x="32" y="20"/>
                    <a:pt x="15" y="0"/>
                  </a:cubicBezTo>
                  <a:cubicBezTo>
                    <a:pt x="15" y="0"/>
                    <a:pt x="0" y="38"/>
                    <a:pt x="39" y="43"/>
                  </a:cubicBezTo>
                  <a:cubicBezTo>
                    <a:pt x="63" y="46"/>
                    <a:pt x="68" y="14"/>
                    <a:pt x="68" y="14"/>
                  </a:cubicBezTo>
                  <a:close/>
                </a:path>
              </a:pathLst>
            </a:custGeom>
            <a:solidFill>
              <a:srgbClr val="B431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2" name="ïsḻîḑê"/>
            <p:cNvSpPr/>
            <p:nvPr/>
          </p:nvSpPr>
          <p:spPr bwMode="auto">
            <a:xfrm>
              <a:off x="5794376" y="2624138"/>
              <a:ext cx="123825" cy="92075"/>
            </a:xfrm>
            <a:custGeom>
              <a:avLst/>
              <a:gdLst>
                <a:gd name="T0" fmla="*/ 43 w 43"/>
                <a:gd name="T1" fmla="*/ 26 h 32"/>
                <a:gd name="T2" fmla="*/ 27 w 43"/>
                <a:gd name="T3" fmla="*/ 31 h 32"/>
                <a:gd name="T4" fmla="*/ 8 w 43"/>
                <a:gd name="T5" fmla="*/ 23 h 32"/>
                <a:gd name="T6" fmla="*/ 5 w 43"/>
                <a:gd name="T7" fmla="*/ 20 h 32"/>
                <a:gd name="T8" fmla="*/ 5 w 43"/>
                <a:gd name="T9" fmla="*/ 20 h 32"/>
                <a:gd name="T10" fmla="*/ 5 w 43"/>
                <a:gd name="T11" fmla="*/ 20 h 32"/>
                <a:gd name="T12" fmla="*/ 0 w 43"/>
                <a:gd name="T13" fmla="*/ 6 h 32"/>
                <a:gd name="T14" fmla="*/ 43 w 43"/>
                <a:gd name="T15" fmla="*/ 26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32">
                  <a:moveTo>
                    <a:pt x="43" y="26"/>
                  </a:moveTo>
                  <a:cubicBezTo>
                    <a:pt x="39" y="30"/>
                    <a:pt x="34" y="32"/>
                    <a:pt x="27" y="31"/>
                  </a:cubicBezTo>
                  <a:cubicBezTo>
                    <a:pt x="18" y="30"/>
                    <a:pt x="12" y="27"/>
                    <a:pt x="8" y="23"/>
                  </a:cubicBezTo>
                  <a:cubicBezTo>
                    <a:pt x="7" y="22"/>
                    <a:pt x="6" y="21"/>
                    <a:pt x="5" y="20"/>
                  </a:cubicBezTo>
                  <a:cubicBezTo>
                    <a:pt x="5" y="20"/>
                    <a:pt x="5" y="20"/>
                    <a:pt x="5" y="20"/>
                  </a:cubicBezTo>
                  <a:cubicBezTo>
                    <a:pt x="5" y="20"/>
                    <a:pt x="5" y="20"/>
                    <a:pt x="5" y="20"/>
                  </a:cubicBezTo>
                  <a:cubicBezTo>
                    <a:pt x="2" y="15"/>
                    <a:pt x="0" y="11"/>
                    <a:pt x="0" y="6"/>
                  </a:cubicBezTo>
                  <a:cubicBezTo>
                    <a:pt x="22" y="0"/>
                    <a:pt x="37" y="17"/>
                    <a:pt x="43" y="26"/>
                  </a:cubicBezTo>
                  <a:close/>
                </a:path>
              </a:pathLst>
            </a:custGeom>
            <a:solidFill>
              <a:srgbClr val="F057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3" name="íṧḻïďé"/>
            <p:cNvSpPr/>
            <p:nvPr/>
          </p:nvSpPr>
          <p:spPr bwMode="auto">
            <a:xfrm>
              <a:off x="5816601" y="2603501"/>
              <a:ext cx="138113" cy="52388"/>
            </a:xfrm>
            <a:custGeom>
              <a:avLst/>
              <a:gdLst>
                <a:gd name="T0" fmla="*/ 48 w 48"/>
                <a:gd name="T1" fmla="*/ 9 h 18"/>
                <a:gd name="T2" fmla="*/ 48 w 48"/>
                <a:gd name="T3" fmla="*/ 9 h 18"/>
                <a:gd name="T4" fmla="*/ 47 w 48"/>
                <a:gd name="T5" fmla="*/ 10 h 18"/>
                <a:gd name="T6" fmla="*/ 29 w 48"/>
                <a:gd name="T7" fmla="*/ 18 h 18"/>
                <a:gd name="T8" fmla="*/ 13 w 48"/>
                <a:gd name="T9" fmla="*/ 14 h 18"/>
                <a:gd name="T10" fmla="*/ 4 w 48"/>
                <a:gd name="T11" fmla="*/ 9 h 18"/>
                <a:gd name="T12" fmla="*/ 0 w 48"/>
                <a:gd name="T13" fmla="*/ 0 h 18"/>
                <a:gd name="T14" fmla="*/ 48 w 48"/>
                <a:gd name="T15" fmla="*/ 9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18">
                  <a:moveTo>
                    <a:pt x="48" y="9"/>
                  </a:moveTo>
                  <a:cubicBezTo>
                    <a:pt x="48" y="9"/>
                    <a:pt x="48" y="9"/>
                    <a:pt x="48" y="9"/>
                  </a:cubicBezTo>
                  <a:cubicBezTo>
                    <a:pt x="48" y="9"/>
                    <a:pt x="47" y="10"/>
                    <a:pt x="47" y="10"/>
                  </a:cubicBezTo>
                  <a:cubicBezTo>
                    <a:pt x="44" y="11"/>
                    <a:pt x="37" y="18"/>
                    <a:pt x="29" y="18"/>
                  </a:cubicBezTo>
                  <a:cubicBezTo>
                    <a:pt x="23" y="18"/>
                    <a:pt x="18" y="16"/>
                    <a:pt x="13" y="14"/>
                  </a:cubicBezTo>
                  <a:cubicBezTo>
                    <a:pt x="10" y="13"/>
                    <a:pt x="7" y="11"/>
                    <a:pt x="4" y="9"/>
                  </a:cubicBezTo>
                  <a:cubicBezTo>
                    <a:pt x="2" y="7"/>
                    <a:pt x="0" y="3"/>
                    <a:pt x="0" y="0"/>
                  </a:cubicBezTo>
                  <a:cubicBezTo>
                    <a:pt x="18" y="14"/>
                    <a:pt x="48" y="9"/>
                    <a:pt x="48"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4" name="îṡlídé"/>
            <p:cNvSpPr/>
            <p:nvPr/>
          </p:nvSpPr>
          <p:spPr bwMode="auto">
            <a:xfrm>
              <a:off x="5776913" y="2584451"/>
              <a:ext cx="184150" cy="134938"/>
            </a:xfrm>
            <a:custGeom>
              <a:avLst/>
              <a:gdLst>
                <a:gd name="T0" fmla="*/ 33 w 64"/>
                <a:gd name="T1" fmla="*/ 47 h 47"/>
                <a:gd name="T2" fmla="*/ 8 w 64"/>
                <a:gd name="T3" fmla="*/ 33 h 47"/>
                <a:gd name="T4" fmla="*/ 7 w 64"/>
                <a:gd name="T5" fmla="*/ 1 h 47"/>
                <a:gd name="T6" fmla="*/ 8 w 64"/>
                <a:gd name="T7" fmla="*/ 0 h 47"/>
                <a:gd name="T8" fmla="*/ 10 w 64"/>
                <a:gd name="T9" fmla="*/ 0 h 47"/>
                <a:gd name="T10" fmla="*/ 61 w 64"/>
                <a:gd name="T11" fmla="*/ 14 h 47"/>
                <a:gd name="T12" fmla="*/ 63 w 64"/>
                <a:gd name="T13" fmla="*/ 15 h 47"/>
                <a:gd name="T14" fmla="*/ 63 w 64"/>
                <a:gd name="T15" fmla="*/ 16 h 47"/>
                <a:gd name="T16" fmla="*/ 36 w 64"/>
                <a:gd name="T17" fmla="*/ 47 h 47"/>
                <a:gd name="T18" fmla="*/ 33 w 64"/>
                <a:gd name="T19" fmla="*/ 47 h 47"/>
                <a:gd name="T20" fmla="*/ 9 w 64"/>
                <a:gd name="T21" fmla="*/ 5 h 47"/>
                <a:gd name="T22" fmla="*/ 12 w 64"/>
                <a:gd name="T23" fmla="*/ 31 h 47"/>
                <a:gd name="T24" fmla="*/ 33 w 64"/>
                <a:gd name="T25" fmla="*/ 43 h 47"/>
                <a:gd name="T26" fmla="*/ 59 w 64"/>
                <a:gd name="T27" fmla="*/ 18 h 47"/>
                <a:gd name="T28" fmla="*/ 9 w 64"/>
                <a:gd name="T29" fmla="*/ 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 h="47">
                  <a:moveTo>
                    <a:pt x="33" y="47"/>
                  </a:moveTo>
                  <a:cubicBezTo>
                    <a:pt x="21" y="45"/>
                    <a:pt x="13" y="41"/>
                    <a:pt x="8" y="33"/>
                  </a:cubicBezTo>
                  <a:cubicBezTo>
                    <a:pt x="0" y="20"/>
                    <a:pt x="6" y="2"/>
                    <a:pt x="7" y="1"/>
                  </a:cubicBezTo>
                  <a:cubicBezTo>
                    <a:pt x="7" y="0"/>
                    <a:pt x="8" y="0"/>
                    <a:pt x="8" y="0"/>
                  </a:cubicBezTo>
                  <a:cubicBezTo>
                    <a:pt x="9" y="0"/>
                    <a:pt x="10" y="0"/>
                    <a:pt x="10" y="0"/>
                  </a:cubicBezTo>
                  <a:cubicBezTo>
                    <a:pt x="26" y="20"/>
                    <a:pt x="61" y="14"/>
                    <a:pt x="61" y="14"/>
                  </a:cubicBezTo>
                  <a:cubicBezTo>
                    <a:pt x="62" y="14"/>
                    <a:pt x="62" y="14"/>
                    <a:pt x="63" y="15"/>
                  </a:cubicBezTo>
                  <a:cubicBezTo>
                    <a:pt x="63" y="15"/>
                    <a:pt x="64" y="16"/>
                    <a:pt x="63" y="16"/>
                  </a:cubicBezTo>
                  <a:cubicBezTo>
                    <a:pt x="63" y="17"/>
                    <a:pt x="59" y="47"/>
                    <a:pt x="36" y="47"/>
                  </a:cubicBezTo>
                  <a:cubicBezTo>
                    <a:pt x="35" y="47"/>
                    <a:pt x="34" y="47"/>
                    <a:pt x="33" y="47"/>
                  </a:cubicBezTo>
                  <a:close/>
                  <a:moveTo>
                    <a:pt x="9" y="5"/>
                  </a:moveTo>
                  <a:cubicBezTo>
                    <a:pt x="8" y="11"/>
                    <a:pt x="6" y="23"/>
                    <a:pt x="12" y="31"/>
                  </a:cubicBezTo>
                  <a:cubicBezTo>
                    <a:pt x="16" y="38"/>
                    <a:pt x="23" y="42"/>
                    <a:pt x="33" y="43"/>
                  </a:cubicBezTo>
                  <a:cubicBezTo>
                    <a:pt x="52" y="45"/>
                    <a:pt x="58" y="26"/>
                    <a:pt x="59" y="18"/>
                  </a:cubicBezTo>
                  <a:cubicBezTo>
                    <a:pt x="51" y="19"/>
                    <a:pt x="25" y="21"/>
                    <a:pt x="9" y="5"/>
                  </a:cubicBezTo>
                  <a:close/>
                </a:path>
              </a:pathLst>
            </a:custGeom>
            <a:solidFill>
              <a:srgbClr val="F05B4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5" name="iS1iďè"/>
            <p:cNvSpPr/>
            <p:nvPr/>
          </p:nvSpPr>
          <p:spPr bwMode="auto">
            <a:xfrm>
              <a:off x="5961063" y="2386013"/>
              <a:ext cx="117475" cy="34925"/>
            </a:xfrm>
            <a:custGeom>
              <a:avLst/>
              <a:gdLst>
                <a:gd name="T0" fmla="*/ 41 w 41"/>
                <a:gd name="T1" fmla="*/ 12 h 12"/>
                <a:gd name="T2" fmla="*/ 40 w 41"/>
                <a:gd name="T3" fmla="*/ 10 h 12"/>
                <a:gd name="T4" fmla="*/ 38 w 41"/>
                <a:gd name="T5" fmla="*/ 9 h 12"/>
                <a:gd name="T6" fmla="*/ 36 w 41"/>
                <a:gd name="T7" fmla="*/ 7 h 12"/>
                <a:gd name="T8" fmla="*/ 33 w 41"/>
                <a:gd name="T9" fmla="*/ 5 h 12"/>
                <a:gd name="T10" fmla="*/ 30 w 41"/>
                <a:gd name="T11" fmla="*/ 3 h 12"/>
                <a:gd name="T12" fmla="*/ 26 w 41"/>
                <a:gd name="T13" fmla="*/ 2 h 12"/>
                <a:gd name="T14" fmla="*/ 22 w 41"/>
                <a:gd name="T15" fmla="*/ 1 h 12"/>
                <a:gd name="T16" fmla="*/ 18 w 41"/>
                <a:gd name="T17" fmla="*/ 0 h 12"/>
                <a:gd name="T18" fmla="*/ 14 w 41"/>
                <a:gd name="T19" fmla="*/ 0 h 12"/>
                <a:gd name="T20" fmla="*/ 10 w 41"/>
                <a:gd name="T21" fmla="*/ 0 h 12"/>
                <a:gd name="T22" fmla="*/ 6 w 41"/>
                <a:gd name="T23" fmla="*/ 1 h 12"/>
                <a:gd name="T24" fmla="*/ 4 w 41"/>
                <a:gd name="T25" fmla="*/ 2 h 12"/>
                <a:gd name="T26" fmla="*/ 2 w 41"/>
                <a:gd name="T27" fmla="*/ 2 h 12"/>
                <a:gd name="T28" fmla="*/ 0 w 41"/>
                <a:gd name="T29" fmla="*/ 3 h 12"/>
                <a:gd name="T30" fmla="*/ 2 w 41"/>
                <a:gd name="T31" fmla="*/ 3 h 12"/>
                <a:gd name="T32" fmla="*/ 4 w 41"/>
                <a:gd name="T33" fmla="*/ 3 h 12"/>
                <a:gd name="T34" fmla="*/ 7 w 41"/>
                <a:gd name="T35" fmla="*/ 4 h 12"/>
                <a:gd name="T36" fmla="*/ 10 w 41"/>
                <a:gd name="T37" fmla="*/ 4 h 12"/>
                <a:gd name="T38" fmla="*/ 13 w 41"/>
                <a:gd name="T39" fmla="*/ 4 h 12"/>
                <a:gd name="T40" fmla="*/ 17 w 41"/>
                <a:gd name="T41" fmla="*/ 5 h 12"/>
                <a:gd name="T42" fmla="*/ 21 w 41"/>
                <a:gd name="T43" fmla="*/ 5 h 12"/>
                <a:gd name="T44" fmla="*/ 23 w 41"/>
                <a:gd name="T45" fmla="*/ 6 h 12"/>
                <a:gd name="T46" fmla="*/ 25 w 41"/>
                <a:gd name="T47" fmla="*/ 6 h 12"/>
                <a:gd name="T48" fmla="*/ 27 w 41"/>
                <a:gd name="T49" fmla="*/ 7 h 12"/>
                <a:gd name="T50" fmla="*/ 28 w 41"/>
                <a:gd name="T51" fmla="*/ 7 h 12"/>
                <a:gd name="T52" fmla="*/ 32 w 41"/>
                <a:gd name="T53" fmla="*/ 8 h 12"/>
                <a:gd name="T54" fmla="*/ 33 w 41"/>
                <a:gd name="T55" fmla="*/ 9 h 12"/>
                <a:gd name="T56" fmla="*/ 35 w 41"/>
                <a:gd name="T57" fmla="*/ 9 h 12"/>
                <a:gd name="T58" fmla="*/ 37 w 41"/>
                <a:gd name="T59" fmla="*/ 10 h 12"/>
                <a:gd name="T60" fmla="*/ 39 w 41"/>
                <a:gd name="T61" fmla="*/ 11 h 12"/>
                <a:gd name="T62" fmla="*/ 40 w 41"/>
                <a:gd name="T63" fmla="*/ 12 h 12"/>
                <a:gd name="T64" fmla="*/ 41 w 41"/>
                <a:gd name="T6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 h="12">
                  <a:moveTo>
                    <a:pt x="41" y="12"/>
                  </a:moveTo>
                  <a:cubicBezTo>
                    <a:pt x="41" y="12"/>
                    <a:pt x="41" y="11"/>
                    <a:pt x="40" y="10"/>
                  </a:cubicBezTo>
                  <a:cubicBezTo>
                    <a:pt x="39" y="10"/>
                    <a:pt x="39" y="9"/>
                    <a:pt x="38" y="9"/>
                  </a:cubicBezTo>
                  <a:cubicBezTo>
                    <a:pt x="38" y="8"/>
                    <a:pt x="37" y="7"/>
                    <a:pt x="36" y="7"/>
                  </a:cubicBezTo>
                  <a:cubicBezTo>
                    <a:pt x="35" y="6"/>
                    <a:pt x="34" y="6"/>
                    <a:pt x="33" y="5"/>
                  </a:cubicBezTo>
                  <a:cubicBezTo>
                    <a:pt x="32" y="4"/>
                    <a:pt x="31" y="4"/>
                    <a:pt x="30" y="3"/>
                  </a:cubicBezTo>
                  <a:cubicBezTo>
                    <a:pt x="29" y="3"/>
                    <a:pt x="27" y="2"/>
                    <a:pt x="26" y="2"/>
                  </a:cubicBezTo>
                  <a:cubicBezTo>
                    <a:pt x="25" y="1"/>
                    <a:pt x="23" y="1"/>
                    <a:pt x="22" y="1"/>
                  </a:cubicBezTo>
                  <a:cubicBezTo>
                    <a:pt x="21" y="0"/>
                    <a:pt x="19" y="0"/>
                    <a:pt x="18" y="0"/>
                  </a:cubicBezTo>
                  <a:cubicBezTo>
                    <a:pt x="16" y="0"/>
                    <a:pt x="15" y="0"/>
                    <a:pt x="14" y="0"/>
                  </a:cubicBezTo>
                  <a:cubicBezTo>
                    <a:pt x="12" y="0"/>
                    <a:pt x="11" y="0"/>
                    <a:pt x="10" y="0"/>
                  </a:cubicBezTo>
                  <a:cubicBezTo>
                    <a:pt x="9" y="0"/>
                    <a:pt x="8" y="1"/>
                    <a:pt x="6" y="1"/>
                  </a:cubicBezTo>
                  <a:cubicBezTo>
                    <a:pt x="5" y="1"/>
                    <a:pt x="5" y="1"/>
                    <a:pt x="4" y="2"/>
                  </a:cubicBezTo>
                  <a:cubicBezTo>
                    <a:pt x="3" y="2"/>
                    <a:pt x="2" y="2"/>
                    <a:pt x="2" y="2"/>
                  </a:cubicBezTo>
                  <a:cubicBezTo>
                    <a:pt x="0" y="3"/>
                    <a:pt x="0" y="3"/>
                    <a:pt x="0" y="3"/>
                  </a:cubicBezTo>
                  <a:cubicBezTo>
                    <a:pt x="0" y="3"/>
                    <a:pt x="1" y="3"/>
                    <a:pt x="2" y="3"/>
                  </a:cubicBezTo>
                  <a:cubicBezTo>
                    <a:pt x="2" y="3"/>
                    <a:pt x="3" y="3"/>
                    <a:pt x="4" y="3"/>
                  </a:cubicBezTo>
                  <a:cubicBezTo>
                    <a:pt x="5" y="3"/>
                    <a:pt x="6" y="3"/>
                    <a:pt x="7" y="4"/>
                  </a:cubicBezTo>
                  <a:cubicBezTo>
                    <a:pt x="8" y="4"/>
                    <a:pt x="9" y="4"/>
                    <a:pt x="10" y="4"/>
                  </a:cubicBezTo>
                  <a:cubicBezTo>
                    <a:pt x="11" y="4"/>
                    <a:pt x="12" y="4"/>
                    <a:pt x="13" y="4"/>
                  </a:cubicBezTo>
                  <a:cubicBezTo>
                    <a:pt x="15" y="4"/>
                    <a:pt x="16" y="4"/>
                    <a:pt x="17" y="5"/>
                  </a:cubicBezTo>
                  <a:cubicBezTo>
                    <a:pt x="18" y="5"/>
                    <a:pt x="20" y="5"/>
                    <a:pt x="21" y="5"/>
                  </a:cubicBezTo>
                  <a:cubicBezTo>
                    <a:pt x="22" y="5"/>
                    <a:pt x="22" y="6"/>
                    <a:pt x="23" y="6"/>
                  </a:cubicBezTo>
                  <a:cubicBezTo>
                    <a:pt x="24" y="6"/>
                    <a:pt x="24" y="6"/>
                    <a:pt x="25" y="6"/>
                  </a:cubicBezTo>
                  <a:cubicBezTo>
                    <a:pt x="25" y="6"/>
                    <a:pt x="26" y="6"/>
                    <a:pt x="27" y="7"/>
                  </a:cubicBezTo>
                  <a:cubicBezTo>
                    <a:pt x="27" y="7"/>
                    <a:pt x="28" y="7"/>
                    <a:pt x="28" y="7"/>
                  </a:cubicBezTo>
                  <a:cubicBezTo>
                    <a:pt x="30" y="7"/>
                    <a:pt x="31" y="8"/>
                    <a:pt x="32" y="8"/>
                  </a:cubicBezTo>
                  <a:cubicBezTo>
                    <a:pt x="32" y="8"/>
                    <a:pt x="33" y="9"/>
                    <a:pt x="33" y="9"/>
                  </a:cubicBezTo>
                  <a:cubicBezTo>
                    <a:pt x="34" y="9"/>
                    <a:pt x="34" y="9"/>
                    <a:pt x="35" y="9"/>
                  </a:cubicBezTo>
                  <a:cubicBezTo>
                    <a:pt x="36" y="10"/>
                    <a:pt x="36" y="10"/>
                    <a:pt x="37" y="10"/>
                  </a:cubicBezTo>
                  <a:cubicBezTo>
                    <a:pt x="38" y="11"/>
                    <a:pt x="39" y="11"/>
                    <a:pt x="39" y="11"/>
                  </a:cubicBezTo>
                  <a:cubicBezTo>
                    <a:pt x="40" y="11"/>
                    <a:pt x="40" y="12"/>
                    <a:pt x="40" y="12"/>
                  </a:cubicBezTo>
                  <a:cubicBezTo>
                    <a:pt x="41" y="12"/>
                    <a:pt x="41" y="12"/>
                    <a:pt x="41" y="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6" name="išļiḑe"/>
            <p:cNvSpPr/>
            <p:nvPr/>
          </p:nvSpPr>
          <p:spPr bwMode="auto">
            <a:xfrm>
              <a:off x="5727701" y="2359026"/>
              <a:ext cx="117475" cy="30163"/>
            </a:xfrm>
            <a:custGeom>
              <a:avLst/>
              <a:gdLst>
                <a:gd name="T0" fmla="*/ 0 w 41"/>
                <a:gd name="T1" fmla="*/ 5 h 10"/>
                <a:gd name="T2" fmla="*/ 1 w 41"/>
                <a:gd name="T3" fmla="*/ 4 h 10"/>
                <a:gd name="T4" fmla="*/ 3 w 41"/>
                <a:gd name="T5" fmla="*/ 3 h 10"/>
                <a:gd name="T6" fmla="*/ 6 w 41"/>
                <a:gd name="T7" fmla="*/ 2 h 10"/>
                <a:gd name="T8" fmla="*/ 9 w 41"/>
                <a:gd name="T9" fmla="*/ 1 h 10"/>
                <a:gd name="T10" fmla="*/ 13 w 41"/>
                <a:gd name="T11" fmla="*/ 0 h 10"/>
                <a:gd name="T12" fmla="*/ 17 w 41"/>
                <a:gd name="T13" fmla="*/ 0 h 10"/>
                <a:gd name="T14" fmla="*/ 21 w 41"/>
                <a:gd name="T15" fmla="*/ 1 h 10"/>
                <a:gd name="T16" fmla="*/ 25 w 41"/>
                <a:gd name="T17" fmla="*/ 1 h 10"/>
                <a:gd name="T18" fmla="*/ 29 w 41"/>
                <a:gd name="T19" fmla="*/ 3 h 10"/>
                <a:gd name="T20" fmla="*/ 33 w 41"/>
                <a:gd name="T21" fmla="*/ 4 h 10"/>
                <a:gd name="T22" fmla="*/ 36 w 41"/>
                <a:gd name="T23" fmla="*/ 6 h 10"/>
                <a:gd name="T24" fmla="*/ 38 w 41"/>
                <a:gd name="T25" fmla="*/ 8 h 10"/>
                <a:gd name="T26" fmla="*/ 40 w 41"/>
                <a:gd name="T27" fmla="*/ 9 h 10"/>
                <a:gd name="T28" fmla="*/ 41 w 41"/>
                <a:gd name="T29" fmla="*/ 10 h 10"/>
                <a:gd name="T30" fmla="*/ 39 w 41"/>
                <a:gd name="T31" fmla="*/ 10 h 10"/>
                <a:gd name="T32" fmla="*/ 37 w 41"/>
                <a:gd name="T33" fmla="*/ 9 h 10"/>
                <a:gd name="T34" fmla="*/ 35 w 41"/>
                <a:gd name="T35" fmla="*/ 8 h 10"/>
                <a:gd name="T36" fmla="*/ 32 w 41"/>
                <a:gd name="T37" fmla="*/ 8 h 10"/>
                <a:gd name="T38" fmla="*/ 28 w 41"/>
                <a:gd name="T39" fmla="*/ 7 h 10"/>
                <a:gd name="T40" fmla="*/ 24 w 41"/>
                <a:gd name="T41" fmla="*/ 6 h 10"/>
                <a:gd name="T42" fmla="*/ 21 w 41"/>
                <a:gd name="T43" fmla="*/ 5 h 10"/>
                <a:gd name="T44" fmla="*/ 19 w 41"/>
                <a:gd name="T45" fmla="*/ 5 h 10"/>
                <a:gd name="T46" fmla="*/ 17 w 41"/>
                <a:gd name="T47" fmla="*/ 5 h 10"/>
                <a:gd name="T48" fmla="*/ 15 w 41"/>
                <a:gd name="T49" fmla="*/ 5 h 10"/>
                <a:gd name="T50" fmla="*/ 13 w 41"/>
                <a:gd name="T51" fmla="*/ 5 h 10"/>
                <a:gd name="T52" fmla="*/ 10 w 41"/>
                <a:gd name="T53" fmla="*/ 5 h 10"/>
                <a:gd name="T54" fmla="*/ 8 w 41"/>
                <a:gd name="T55" fmla="*/ 5 h 10"/>
                <a:gd name="T56" fmla="*/ 6 w 41"/>
                <a:gd name="T57" fmla="*/ 5 h 10"/>
                <a:gd name="T58" fmla="*/ 4 w 41"/>
                <a:gd name="T59" fmla="*/ 5 h 10"/>
                <a:gd name="T60" fmla="*/ 2 w 41"/>
                <a:gd name="T61" fmla="*/ 5 h 10"/>
                <a:gd name="T62" fmla="*/ 0 w 41"/>
                <a:gd name="T63" fmla="*/ 5 h 10"/>
                <a:gd name="T64" fmla="*/ 0 w 41"/>
                <a:gd name="T65"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 h="10">
                  <a:moveTo>
                    <a:pt x="0" y="5"/>
                  </a:moveTo>
                  <a:cubicBezTo>
                    <a:pt x="0" y="5"/>
                    <a:pt x="0" y="5"/>
                    <a:pt x="1" y="4"/>
                  </a:cubicBezTo>
                  <a:cubicBezTo>
                    <a:pt x="2" y="4"/>
                    <a:pt x="2" y="3"/>
                    <a:pt x="3" y="3"/>
                  </a:cubicBezTo>
                  <a:cubicBezTo>
                    <a:pt x="4" y="3"/>
                    <a:pt x="5" y="2"/>
                    <a:pt x="6" y="2"/>
                  </a:cubicBezTo>
                  <a:cubicBezTo>
                    <a:pt x="7" y="1"/>
                    <a:pt x="8" y="1"/>
                    <a:pt x="9" y="1"/>
                  </a:cubicBezTo>
                  <a:cubicBezTo>
                    <a:pt x="10" y="1"/>
                    <a:pt x="12" y="0"/>
                    <a:pt x="13" y="0"/>
                  </a:cubicBezTo>
                  <a:cubicBezTo>
                    <a:pt x="14" y="0"/>
                    <a:pt x="16" y="0"/>
                    <a:pt x="17" y="0"/>
                  </a:cubicBezTo>
                  <a:cubicBezTo>
                    <a:pt x="18" y="0"/>
                    <a:pt x="20" y="0"/>
                    <a:pt x="21" y="1"/>
                  </a:cubicBezTo>
                  <a:cubicBezTo>
                    <a:pt x="23" y="1"/>
                    <a:pt x="24" y="1"/>
                    <a:pt x="25" y="1"/>
                  </a:cubicBezTo>
                  <a:cubicBezTo>
                    <a:pt x="27" y="2"/>
                    <a:pt x="28" y="2"/>
                    <a:pt x="29" y="3"/>
                  </a:cubicBezTo>
                  <a:cubicBezTo>
                    <a:pt x="31" y="3"/>
                    <a:pt x="32" y="4"/>
                    <a:pt x="33" y="4"/>
                  </a:cubicBezTo>
                  <a:cubicBezTo>
                    <a:pt x="34" y="5"/>
                    <a:pt x="35" y="5"/>
                    <a:pt x="36" y="6"/>
                  </a:cubicBezTo>
                  <a:cubicBezTo>
                    <a:pt x="37" y="7"/>
                    <a:pt x="38" y="7"/>
                    <a:pt x="38" y="8"/>
                  </a:cubicBezTo>
                  <a:cubicBezTo>
                    <a:pt x="39" y="8"/>
                    <a:pt x="39" y="9"/>
                    <a:pt x="40" y="9"/>
                  </a:cubicBezTo>
                  <a:cubicBezTo>
                    <a:pt x="41" y="10"/>
                    <a:pt x="41" y="10"/>
                    <a:pt x="41" y="10"/>
                  </a:cubicBezTo>
                  <a:cubicBezTo>
                    <a:pt x="41" y="10"/>
                    <a:pt x="41" y="10"/>
                    <a:pt x="39" y="10"/>
                  </a:cubicBezTo>
                  <a:cubicBezTo>
                    <a:pt x="39" y="10"/>
                    <a:pt x="38" y="9"/>
                    <a:pt x="37" y="9"/>
                  </a:cubicBezTo>
                  <a:cubicBezTo>
                    <a:pt x="37" y="9"/>
                    <a:pt x="36" y="9"/>
                    <a:pt x="35" y="8"/>
                  </a:cubicBezTo>
                  <a:cubicBezTo>
                    <a:pt x="34" y="8"/>
                    <a:pt x="33" y="8"/>
                    <a:pt x="32" y="8"/>
                  </a:cubicBezTo>
                  <a:cubicBezTo>
                    <a:pt x="30" y="7"/>
                    <a:pt x="29" y="7"/>
                    <a:pt x="28" y="7"/>
                  </a:cubicBezTo>
                  <a:cubicBezTo>
                    <a:pt x="27" y="7"/>
                    <a:pt x="26" y="6"/>
                    <a:pt x="24" y="6"/>
                  </a:cubicBezTo>
                  <a:cubicBezTo>
                    <a:pt x="23" y="6"/>
                    <a:pt x="22" y="6"/>
                    <a:pt x="21" y="5"/>
                  </a:cubicBezTo>
                  <a:cubicBezTo>
                    <a:pt x="20" y="5"/>
                    <a:pt x="19" y="5"/>
                    <a:pt x="19" y="5"/>
                  </a:cubicBezTo>
                  <a:cubicBezTo>
                    <a:pt x="18" y="5"/>
                    <a:pt x="17" y="5"/>
                    <a:pt x="17" y="5"/>
                  </a:cubicBezTo>
                  <a:cubicBezTo>
                    <a:pt x="16" y="5"/>
                    <a:pt x="16" y="5"/>
                    <a:pt x="15" y="5"/>
                  </a:cubicBezTo>
                  <a:cubicBezTo>
                    <a:pt x="14" y="5"/>
                    <a:pt x="14" y="5"/>
                    <a:pt x="13" y="5"/>
                  </a:cubicBezTo>
                  <a:cubicBezTo>
                    <a:pt x="12" y="5"/>
                    <a:pt x="11" y="5"/>
                    <a:pt x="10" y="5"/>
                  </a:cubicBezTo>
                  <a:cubicBezTo>
                    <a:pt x="9" y="4"/>
                    <a:pt x="8" y="5"/>
                    <a:pt x="8" y="5"/>
                  </a:cubicBezTo>
                  <a:cubicBezTo>
                    <a:pt x="7" y="5"/>
                    <a:pt x="7" y="5"/>
                    <a:pt x="6" y="5"/>
                  </a:cubicBezTo>
                  <a:cubicBezTo>
                    <a:pt x="5" y="5"/>
                    <a:pt x="4" y="5"/>
                    <a:pt x="4" y="5"/>
                  </a:cubicBezTo>
                  <a:cubicBezTo>
                    <a:pt x="3" y="5"/>
                    <a:pt x="2" y="5"/>
                    <a:pt x="2" y="5"/>
                  </a:cubicBezTo>
                  <a:cubicBezTo>
                    <a:pt x="1" y="5"/>
                    <a:pt x="0" y="5"/>
                    <a:pt x="0" y="5"/>
                  </a:cubicBezTo>
                  <a:cubicBezTo>
                    <a:pt x="0" y="5"/>
                    <a:pt x="0" y="5"/>
                    <a:pt x="0"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7" name="ïṡľiḋè"/>
            <p:cNvSpPr/>
            <p:nvPr/>
          </p:nvSpPr>
          <p:spPr bwMode="auto">
            <a:xfrm>
              <a:off x="5595938" y="2344738"/>
              <a:ext cx="3175" cy="80963"/>
            </a:xfrm>
            <a:custGeom>
              <a:avLst/>
              <a:gdLst>
                <a:gd name="T0" fmla="*/ 1 w 1"/>
                <a:gd name="T1" fmla="*/ 28 h 28"/>
                <a:gd name="T2" fmla="*/ 0 w 1"/>
                <a:gd name="T3" fmla="*/ 0 h 28"/>
                <a:gd name="T4" fmla="*/ 1 w 1"/>
                <a:gd name="T5" fmla="*/ 28 h 28"/>
              </a:gdLst>
              <a:ahLst/>
              <a:cxnLst>
                <a:cxn ang="0">
                  <a:pos x="T0" y="T1"/>
                </a:cxn>
                <a:cxn ang="0">
                  <a:pos x="T2" y="T3"/>
                </a:cxn>
                <a:cxn ang="0">
                  <a:pos x="T4" y="T5"/>
                </a:cxn>
              </a:cxnLst>
              <a:rect l="0" t="0" r="r" b="b"/>
              <a:pathLst>
                <a:path w="1" h="28">
                  <a:moveTo>
                    <a:pt x="1" y="28"/>
                  </a:moveTo>
                  <a:cubicBezTo>
                    <a:pt x="1" y="28"/>
                    <a:pt x="0" y="16"/>
                    <a:pt x="0" y="0"/>
                  </a:cubicBezTo>
                  <a:cubicBezTo>
                    <a:pt x="0" y="16"/>
                    <a:pt x="1" y="28"/>
                    <a:pt x="1" y="28"/>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8" name="íšľídê"/>
            <p:cNvSpPr/>
            <p:nvPr/>
          </p:nvSpPr>
          <p:spPr bwMode="auto">
            <a:xfrm>
              <a:off x="5489576" y="2006601"/>
              <a:ext cx="785813" cy="542925"/>
            </a:xfrm>
            <a:custGeom>
              <a:avLst/>
              <a:gdLst>
                <a:gd name="T0" fmla="*/ 41 w 273"/>
                <a:gd name="T1" fmla="*/ 189 h 189"/>
                <a:gd name="T2" fmla="*/ 29 w 273"/>
                <a:gd name="T3" fmla="*/ 138 h 189"/>
                <a:gd name="T4" fmla="*/ 53 w 273"/>
                <a:gd name="T5" fmla="*/ 62 h 189"/>
                <a:gd name="T6" fmla="*/ 171 w 273"/>
                <a:gd name="T7" fmla="*/ 11 h 189"/>
                <a:gd name="T8" fmla="*/ 217 w 273"/>
                <a:gd name="T9" fmla="*/ 107 h 189"/>
                <a:gd name="T10" fmla="*/ 155 w 273"/>
                <a:gd name="T11" fmla="*/ 93 h 189"/>
                <a:gd name="T12" fmla="*/ 173 w 273"/>
                <a:gd name="T13" fmla="*/ 103 h 189"/>
                <a:gd name="T14" fmla="*/ 132 w 273"/>
                <a:gd name="T15" fmla="*/ 121 h 189"/>
                <a:gd name="T16" fmla="*/ 67 w 273"/>
                <a:gd name="T17" fmla="*/ 108 h 189"/>
                <a:gd name="T18" fmla="*/ 63 w 273"/>
                <a:gd name="T19" fmla="*/ 139 h 189"/>
                <a:gd name="T20" fmla="*/ 44 w 273"/>
                <a:gd name="T21" fmla="*/ 173 h 189"/>
                <a:gd name="T22" fmla="*/ 40 w 273"/>
                <a:gd name="T23" fmla="*/ 17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3" h="189">
                  <a:moveTo>
                    <a:pt x="41" y="189"/>
                  </a:moveTo>
                  <a:cubicBezTo>
                    <a:pt x="41" y="189"/>
                    <a:pt x="38" y="168"/>
                    <a:pt x="29" y="138"/>
                  </a:cubicBezTo>
                  <a:cubicBezTo>
                    <a:pt x="0" y="43"/>
                    <a:pt x="53" y="62"/>
                    <a:pt x="53" y="62"/>
                  </a:cubicBezTo>
                  <a:cubicBezTo>
                    <a:pt x="53" y="62"/>
                    <a:pt x="83" y="0"/>
                    <a:pt x="171" y="11"/>
                  </a:cubicBezTo>
                  <a:cubicBezTo>
                    <a:pt x="258" y="21"/>
                    <a:pt x="273" y="96"/>
                    <a:pt x="217" y="107"/>
                  </a:cubicBezTo>
                  <a:cubicBezTo>
                    <a:pt x="189" y="112"/>
                    <a:pt x="155" y="93"/>
                    <a:pt x="155" y="93"/>
                  </a:cubicBezTo>
                  <a:cubicBezTo>
                    <a:pt x="155" y="93"/>
                    <a:pt x="160" y="92"/>
                    <a:pt x="173" y="103"/>
                  </a:cubicBezTo>
                  <a:cubicBezTo>
                    <a:pt x="185" y="114"/>
                    <a:pt x="173" y="119"/>
                    <a:pt x="132" y="121"/>
                  </a:cubicBezTo>
                  <a:cubicBezTo>
                    <a:pt x="91" y="122"/>
                    <a:pt x="67" y="108"/>
                    <a:pt x="67" y="108"/>
                  </a:cubicBezTo>
                  <a:cubicBezTo>
                    <a:pt x="67" y="108"/>
                    <a:pt x="69" y="120"/>
                    <a:pt x="63" y="139"/>
                  </a:cubicBezTo>
                  <a:cubicBezTo>
                    <a:pt x="59" y="152"/>
                    <a:pt x="49" y="166"/>
                    <a:pt x="44" y="173"/>
                  </a:cubicBezTo>
                  <a:cubicBezTo>
                    <a:pt x="42" y="177"/>
                    <a:pt x="40" y="179"/>
                    <a:pt x="40" y="179"/>
                  </a:cubicBezTo>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9" name="íŝḻïďé"/>
            <p:cNvSpPr/>
            <p:nvPr/>
          </p:nvSpPr>
          <p:spPr bwMode="auto">
            <a:xfrm>
              <a:off x="5972176" y="26066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0" name="íṣlîḋe"/>
            <p:cNvSpPr/>
            <p:nvPr/>
          </p:nvSpPr>
          <p:spPr bwMode="auto">
            <a:xfrm>
              <a:off x="5972176" y="26066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1" name="iŝlîḋê"/>
            <p:cNvSpPr/>
            <p:nvPr/>
          </p:nvSpPr>
          <p:spPr bwMode="auto">
            <a:xfrm>
              <a:off x="5526088" y="1900238"/>
              <a:ext cx="704850" cy="368300"/>
            </a:xfrm>
            <a:custGeom>
              <a:avLst/>
              <a:gdLst>
                <a:gd name="T0" fmla="*/ 0 w 245"/>
                <a:gd name="T1" fmla="*/ 128 h 128"/>
                <a:gd name="T2" fmla="*/ 245 w 245"/>
                <a:gd name="T3" fmla="*/ 128 h 128"/>
                <a:gd name="T4" fmla="*/ 245 w 245"/>
                <a:gd name="T5" fmla="*/ 123 h 128"/>
                <a:gd name="T6" fmla="*/ 211 w 245"/>
                <a:gd name="T7" fmla="*/ 38 h 128"/>
                <a:gd name="T8" fmla="*/ 147 w 245"/>
                <a:gd name="T9" fmla="*/ 3 h 128"/>
                <a:gd name="T10" fmla="*/ 127 w 245"/>
                <a:gd name="T11" fmla="*/ 0 h 128"/>
                <a:gd name="T12" fmla="*/ 106 w 245"/>
                <a:gd name="T13" fmla="*/ 1 h 128"/>
                <a:gd name="T14" fmla="*/ 0 w 245"/>
                <a:gd name="T15" fmla="*/ 116 h 128"/>
                <a:gd name="T16" fmla="*/ 0 w 245"/>
                <a:gd name="T17"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5" h="128">
                  <a:moveTo>
                    <a:pt x="0" y="128"/>
                  </a:moveTo>
                  <a:cubicBezTo>
                    <a:pt x="245" y="128"/>
                    <a:pt x="245" y="128"/>
                    <a:pt x="245" y="128"/>
                  </a:cubicBezTo>
                  <a:cubicBezTo>
                    <a:pt x="245" y="123"/>
                    <a:pt x="245" y="123"/>
                    <a:pt x="245" y="123"/>
                  </a:cubicBezTo>
                  <a:cubicBezTo>
                    <a:pt x="245" y="90"/>
                    <a:pt x="232" y="60"/>
                    <a:pt x="211" y="38"/>
                  </a:cubicBezTo>
                  <a:cubicBezTo>
                    <a:pt x="194" y="20"/>
                    <a:pt x="172" y="8"/>
                    <a:pt x="147" y="3"/>
                  </a:cubicBezTo>
                  <a:cubicBezTo>
                    <a:pt x="140" y="1"/>
                    <a:pt x="134" y="1"/>
                    <a:pt x="127" y="0"/>
                  </a:cubicBezTo>
                  <a:cubicBezTo>
                    <a:pt x="120" y="0"/>
                    <a:pt x="113" y="1"/>
                    <a:pt x="106" y="1"/>
                  </a:cubicBezTo>
                  <a:cubicBezTo>
                    <a:pt x="49" y="9"/>
                    <a:pt x="4" y="56"/>
                    <a:pt x="0" y="116"/>
                  </a:cubicBezTo>
                  <a:lnTo>
                    <a:pt x="0" y="128"/>
                  </a:lnTo>
                  <a:close/>
                </a:path>
              </a:pathLst>
            </a:custGeom>
            <a:solidFill>
              <a:srgbClr val="F0552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2" name="iṩ1ïḓè"/>
            <p:cNvSpPr/>
            <p:nvPr/>
          </p:nvSpPr>
          <p:spPr bwMode="auto">
            <a:xfrm>
              <a:off x="5618163" y="2252663"/>
              <a:ext cx="898525" cy="76200"/>
            </a:xfrm>
            <a:custGeom>
              <a:avLst/>
              <a:gdLst>
                <a:gd name="T0" fmla="*/ 213 w 312"/>
                <a:gd name="T1" fmla="*/ 0 h 26"/>
                <a:gd name="T2" fmla="*/ 0 w 312"/>
                <a:gd name="T3" fmla="*/ 5 h 26"/>
                <a:gd name="T4" fmla="*/ 187 w 312"/>
                <a:gd name="T5" fmla="*/ 26 h 26"/>
                <a:gd name="T6" fmla="*/ 213 w 312"/>
                <a:gd name="T7" fmla="*/ 0 h 26"/>
              </a:gdLst>
              <a:ahLst/>
              <a:cxnLst>
                <a:cxn ang="0">
                  <a:pos x="T0" y="T1"/>
                </a:cxn>
                <a:cxn ang="0">
                  <a:pos x="T2" y="T3"/>
                </a:cxn>
                <a:cxn ang="0">
                  <a:pos x="T4" y="T5"/>
                </a:cxn>
                <a:cxn ang="0">
                  <a:pos x="T6" y="T7"/>
                </a:cxn>
              </a:cxnLst>
              <a:rect l="0" t="0" r="r" b="b"/>
              <a:pathLst>
                <a:path w="312" h="26">
                  <a:moveTo>
                    <a:pt x="213" y="0"/>
                  </a:moveTo>
                  <a:cubicBezTo>
                    <a:pt x="0" y="5"/>
                    <a:pt x="0" y="5"/>
                    <a:pt x="0" y="5"/>
                  </a:cubicBezTo>
                  <a:cubicBezTo>
                    <a:pt x="0" y="5"/>
                    <a:pt x="126" y="25"/>
                    <a:pt x="187" y="26"/>
                  </a:cubicBezTo>
                  <a:cubicBezTo>
                    <a:pt x="312" y="26"/>
                    <a:pt x="213" y="0"/>
                    <a:pt x="213" y="0"/>
                  </a:cubicBezTo>
                  <a:close/>
                </a:path>
              </a:pathLst>
            </a:custGeom>
            <a:solidFill>
              <a:srgbClr val="BD37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3" name="iṩ1ïdè"/>
            <p:cNvSpPr/>
            <p:nvPr/>
          </p:nvSpPr>
          <p:spPr bwMode="auto">
            <a:xfrm>
              <a:off x="5830888" y="1900238"/>
              <a:ext cx="236538" cy="373063"/>
            </a:xfrm>
            <a:custGeom>
              <a:avLst/>
              <a:gdLst>
                <a:gd name="T0" fmla="*/ 0 w 82"/>
                <a:gd name="T1" fmla="*/ 1 h 130"/>
                <a:gd name="T2" fmla="*/ 30 w 82"/>
                <a:gd name="T3" fmla="*/ 30 h 130"/>
                <a:gd name="T4" fmla="*/ 47 w 82"/>
                <a:gd name="T5" fmla="*/ 128 h 130"/>
                <a:gd name="T6" fmla="*/ 36 w 82"/>
                <a:gd name="T7" fmla="*/ 130 h 130"/>
                <a:gd name="T8" fmla="*/ 47 w 82"/>
                <a:gd name="T9" fmla="*/ 128 h 130"/>
                <a:gd name="T10" fmla="*/ 82 w 82"/>
                <a:gd name="T11" fmla="*/ 123 h 130"/>
                <a:gd name="T12" fmla="*/ 76 w 82"/>
                <a:gd name="T13" fmla="*/ 64 h 130"/>
                <a:gd name="T14" fmla="*/ 41 w 82"/>
                <a:gd name="T15" fmla="*/ 3 h 130"/>
                <a:gd name="T16" fmla="*/ 41 w 82"/>
                <a:gd name="T17" fmla="*/ 3 h 130"/>
                <a:gd name="T18" fmla="*/ 21 w 82"/>
                <a:gd name="T19" fmla="*/ 0 h 130"/>
                <a:gd name="T20" fmla="*/ 0 w 82"/>
                <a:gd name="T21" fmla="*/ 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130">
                  <a:moveTo>
                    <a:pt x="0" y="1"/>
                  </a:moveTo>
                  <a:cubicBezTo>
                    <a:pt x="9" y="4"/>
                    <a:pt x="20" y="12"/>
                    <a:pt x="30" y="30"/>
                  </a:cubicBezTo>
                  <a:cubicBezTo>
                    <a:pt x="51" y="68"/>
                    <a:pt x="47" y="117"/>
                    <a:pt x="47" y="128"/>
                  </a:cubicBezTo>
                  <a:cubicBezTo>
                    <a:pt x="47" y="129"/>
                    <a:pt x="36" y="130"/>
                    <a:pt x="36" y="130"/>
                  </a:cubicBezTo>
                  <a:cubicBezTo>
                    <a:pt x="47" y="128"/>
                    <a:pt x="47" y="128"/>
                    <a:pt x="47" y="128"/>
                  </a:cubicBezTo>
                  <a:cubicBezTo>
                    <a:pt x="82" y="123"/>
                    <a:pt x="82" y="123"/>
                    <a:pt x="82" y="123"/>
                  </a:cubicBezTo>
                  <a:cubicBezTo>
                    <a:pt x="82" y="123"/>
                    <a:pt x="82" y="99"/>
                    <a:pt x="76" y="64"/>
                  </a:cubicBezTo>
                  <a:cubicBezTo>
                    <a:pt x="70" y="30"/>
                    <a:pt x="41" y="3"/>
                    <a:pt x="41" y="3"/>
                  </a:cubicBezTo>
                  <a:cubicBezTo>
                    <a:pt x="41" y="3"/>
                    <a:pt x="41" y="3"/>
                    <a:pt x="41" y="3"/>
                  </a:cubicBezTo>
                  <a:cubicBezTo>
                    <a:pt x="34" y="1"/>
                    <a:pt x="28" y="1"/>
                    <a:pt x="21" y="0"/>
                  </a:cubicBezTo>
                  <a:cubicBezTo>
                    <a:pt x="14" y="0"/>
                    <a:pt x="7" y="1"/>
                    <a:pt x="0" y="1"/>
                  </a:cubicBezTo>
                  <a:close/>
                </a:path>
              </a:pathLst>
            </a:custGeom>
            <a:solidFill>
              <a:srgbClr val="BD37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4" name="iŝḻiḓe"/>
            <p:cNvSpPr/>
            <p:nvPr/>
          </p:nvSpPr>
          <p:spPr bwMode="auto">
            <a:xfrm>
              <a:off x="5730876" y="2830513"/>
              <a:ext cx="114300" cy="201613"/>
            </a:xfrm>
            <a:custGeom>
              <a:avLst/>
              <a:gdLst>
                <a:gd name="T0" fmla="*/ 40 w 40"/>
                <a:gd name="T1" fmla="*/ 36 h 70"/>
                <a:gd name="T2" fmla="*/ 13 w 40"/>
                <a:gd name="T3" fmla="*/ 63 h 70"/>
                <a:gd name="T4" fmla="*/ 0 w 40"/>
                <a:gd name="T5" fmla="*/ 60 h 70"/>
                <a:gd name="T6" fmla="*/ 0 w 40"/>
                <a:gd name="T7" fmla="*/ 20 h 70"/>
                <a:gd name="T8" fmla="*/ 28 w 40"/>
                <a:gd name="T9" fmla="*/ 0 h 70"/>
                <a:gd name="T10" fmla="*/ 40 w 40"/>
                <a:gd name="T11" fmla="*/ 36 h 70"/>
              </a:gdLst>
              <a:ahLst/>
              <a:cxnLst>
                <a:cxn ang="0">
                  <a:pos x="T0" y="T1"/>
                </a:cxn>
                <a:cxn ang="0">
                  <a:pos x="T2" y="T3"/>
                </a:cxn>
                <a:cxn ang="0">
                  <a:pos x="T4" y="T5"/>
                </a:cxn>
                <a:cxn ang="0">
                  <a:pos x="T6" y="T7"/>
                </a:cxn>
                <a:cxn ang="0">
                  <a:pos x="T8" y="T9"/>
                </a:cxn>
                <a:cxn ang="0">
                  <a:pos x="T10" y="T11"/>
                </a:cxn>
              </a:cxnLst>
              <a:rect l="0" t="0" r="r" b="b"/>
              <a:pathLst>
                <a:path w="40" h="70">
                  <a:moveTo>
                    <a:pt x="40" y="36"/>
                  </a:moveTo>
                  <a:cubicBezTo>
                    <a:pt x="13" y="63"/>
                    <a:pt x="13" y="63"/>
                    <a:pt x="13" y="63"/>
                  </a:cubicBezTo>
                  <a:cubicBezTo>
                    <a:pt x="10" y="70"/>
                    <a:pt x="0" y="67"/>
                    <a:pt x="0" y="60"/>
                  </a:cubicBezTo>
                  <a:cubicBezTo>
                    <a:pt x="0" y="20"/>
                    <a:pt x="0" y="20"/>
                    <a:pt x="0" y="20"/>
                  </a:cubicBezTo>
                  <a:cubicBezTo>
                    <a:pt x="28" y="0"/>
                    <a:pt x="28" y="0"/>
                    <a:pt x="28" y="0"/>
                  </a:cubicBezTo>
                  <a:lnTo>
                    <a:pt x="40" y="36"/>
                  </a:lnTo>
                  <a:close/>
                </a:path>
              </a:pathLst>
            </a:custGeom>
            <a:solidFill>
              <a:srgbClr val="BE92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5" name="íśḻïḑê"/>
            <p:cNvSpPr/>
            <p:nvPr/>
          </p:nvSpPr>
          <p:spPr bwMode="auto">
            <a:xfrm>
              <a:off x="5915026" y="2830513"/>
              <a:ext cx="114300" cy="201613"/>
            </a:xfrm>
            <a:custGeom>
              <a:avLst/>
              <a:gdLst>
                <a:gd name="T0" fmla="*/ 0 w 40"/>
                <a:gd name="T1" fmla="*/ 36 h 70"/>
                <a:gd name="T2" fmla="*/ 27 w 40"/>
                <a:gd name="T3" fmla="*/ 63 h 70"/>
                <a:gd name="T4" fmla="*/ 40 w 40"/>
                <a:gd name="T5" fmla="*/ 60 h 70"/>
                <a:gd name="T6" fmla="*/ 40 w 40"/>
                <a:gd name="T7" fmla="*/ 20 h 70"/>
                <a:gd name="T8" fmla="*/ 12 w 40"/>
                <a:gd name="T9" fmla="*/ 0 h 70"/>
                <a:gd name="T10" fmla="*/ 0 w 40"/>
                <a:gd name="T11" fmla="*/ 36 h 70"/>
              </a:gdLst>
              <a:ahLst/>
              <a:cxnLst>
                <a:cxn ang="0">
                  <a:pos x="T0" y="T1"/>
                </a:cxn>
                <a:cxn ang="0">
                  <a:pos x="T2" y="T3"/>
                </a:cxn>
                <a:cxn ang="0">
                  <a:pos x="T4" y="T5"/>
                </a:cxn>
                <a:cxn ang="0">
                  <a:pos x="T6" y="T7"/>
                </a:cxn>
                <a:cxn ang="0">
                  <a:pos x="T8" y="T9"/>
                </a:cxn>
                <a:cxn ang="0">
                  <a:pos x="T10" y="T11"/>
                </a:cxn>
              </a:cxnLst>
              <a:rect l="0" t="0" r="r" b="b"/>
              <a:pathLst>
                <a:path w="40" h="70">
                  <a:moveTo>
                    <a:pt x="0" y="36"/>
                  </a:moveTo>
                  <a:cubicBezTo>
                    <a:pt x="27" y="63"/>
                    <a:pt x="27" y="63"/>
                    <a:pt x="27" y="63"/>
                  </a:cubicBezTo>
                  <a:cubicBezTo>
                    <a:pt x="31" y="70"/>
                    <a:pt x="40" y="67"/>
                    <a:pt x="40" y="60"/>
                  </a:cubicBezTo>
                  <a:cubicBezTo>
                    <a:pt x="40" y="20"/>
                    <a:pt x="40" y="20"/>
                    <a:pt x="40" y="20"/>
                  </a:cubicBezTo>
                  <a:cubicBezTo>
                    <a:pt x="12" y="0"/>
                    <a:pt x="12" y="0"/>
                    <a:pt x="12" y="0"/>
                  </a:cubicBezTo>
                  <a:lnTo>
                    <a:pt x="0" y="36"/>
                  </a:lnTo>
                  <a:close/>
                </a:path>
              </a:pathLst>
            </a:custGeom>
            <a:solidFill>
              <a:srgbClr val="BE92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6" name="ïś1ídé"/>
            <p:cNvSpPr/>
            <p:nvPr/>
          </p:nvSpPr>
          <p:spPr bwMode="auto">
            <a:xfrm>
              <a:off x="5310188" y="2892426"/>
              <a:ext cx="212725" cy="393700"/>
            </a:xfrm>
            <a:custGeom>
              <a:avLst/>
              <a:gdLst>
                <a:gd name="T0" fmla="*/ 0 w 74"/>
                <a:gd name="T1" fmla="*/ 137 h 137"/>
                <a:gd name="T2" fmla="*/ 74 w 74"/>
                <a:gd name="T3" fmla="*/ 137 h 137"/>
                <a:gd name="T4" fmla="*/ 74 w 74"/>
                <a:gd name="T5" fmla="*/ 0 h 137"/>
                <a:gd name="T6" fmla="*/ 74 w 74"/>
                <a:gd name="T7" fmla="*/ 0 h 137"/>
                <a:gd name="T8" fmla="*/ 0 w 74"/>
                <a:gd name="T9" fmla="*/ 73 h 137"/>
                <a:gd name="T10" fmla="*/ 0 w 74"/>
                <a:gd name="T11" fmla="*/ 137 h 137"/>
              </a:gdLst>
              <a:ahLst/>
              <a:cxnLst>
                <a:cxn ang="0">
                  <a:pos x="T0" y="T1"/>
                </a:cxn>
                <a:cxn ang="0">
                  <a:pos x="T2" y="T3"/>
                </a:cxn>
                <a:cxn ang="0">
                  <a:pos x="T4" y="T5"/>
                </a:cxn>
                <a:cxn ang="0">
                  <a:pos x="T6" y="T7"/>
                </a:cxn>
                <a:cxn ang="0">
                  <a:pos x="T8" y="T9"/>
                </a:cxn>
                <a:cxn ang="0">
                  <a:pos x="T10" y="T11"/>
                </a:cxn>
              </a:cxnLst>
              <a:rect l="0" t="0" r="r" b="b"/>
              <a:pathLst>
                <a:path w="74" h="137">
                  <a:moveTo>
                    <a:pt x="0" y="137"/>
                  </a:moveTo>
                  <a:cubicBezTo>
                    <a:pt x="74" y="137"/>
                    <a:pt x="74" y="137"/>
                    <a:pt x="74" y="137"/>
                  </a:cubicBezTo>
                  <a:cubicBezTo>
                    <a:pt x="74" y="0"/>
                    <a:pt x="74" y="0"/>
                    <a:pt x="74" y="0"/>
                  </a:cubicBezTo>
                  <a:cubicBezTo>
                    <a:pt x="74" y="0"/>
                    <a:pt x="74" y="0"/>
                    <a:pt x="74" y="0"/>
                  </a:cubicBezTo>
                  <a:cubicBezTo>
                    <a:pt x="33" y="0"/>
                    <a:pt x="0" y="32"/>
                    <a:pt x="0" y="73"/>
                  </a:cubicBezTo>
                  <a:lnTo>
                    <a:pt x="0" y="137"/>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7" name="iŝļîdé"/>
            <p:cNvSpPr/>
            <p:nvPr/>
          </p:nvSpPr>
          <p:spPr bwMode="auto">
            <a:xfrm>
              <a:off x="6219826" y="2879726"/>
              <a:ext cx="209550" cy="393700"/>
            </a:xfrm>
            <a:custGeom>
              <a:avLst/>
              <a:gdLst>
                <a:gd name="T0" fmla="*/ 73 w 73"/>
                <a:gd name="T1" fmla="*/ 137 h 137"/>
                <a:gd name="T2" fmla="*/ 0 w 73"/>
                <a:gd name="T3" fmla="*/ 137 h 137"/>
                <a:gd name="T4" fmla="*/ 0 w 73"/>
                <a:gd name="T5" fmla="*/ 0 h 137"/>
                <a:gd name="T6" fmla="*/ 0 w 73"/>
                <a:gd name="T7" fmla="*/ 0 h 137"/>
                <a:gd name="T8" fmla="*/ 73 w 73"/>
                <a:gd name="T9" fmla="*/ 73 h 137"/>
                <a:gd name="T10" fmla="*/ 73 w 73"/>
                <a:gd name="T11" fmla="*/ 137 h 137"/>
              </a:gdLst>
              <a:ahLst/>
              <a:cxnLst>
                <a:cxn ang="0">
                  <a:pos x="T0" y="T1"/>
                </a:cxn>
                <a:cxn ang="0">
                  <a:pos x="T2" y="T3"/>
                </a:cxn>
                <a:cxn ang="0">
                  <a:pos x="T4" y="T5"/>
                </a:cxn>
                <a:cxn ang="0">
                  <a:pos x="T6" y="T7"/>
                </a:cxn>
                <a:cxn ang="0">
                  <a:pos x="T8" y="T9"/>
                </a:cxn>
                <a:cxn ang="0">
                  <a:pos x="T10" y="T11"/>
                </a:cxn>
              </a:cxnLst>
              <a:rect l="0" t="0" r="r" b="b"/>
              <a:pathLst>
                <a:path w="73" h="137">
                  <a:moveTo>
                    <a:pt x="73" y="137"/>
                  </a:moveTo>
                  <a:cubicBezTo>
                    <a:pt x="0" y="137"/>
                    <a:pt x="0" y="137"/>
                    <a:pt x="0" y="137"/>
                  </a:cubicBezTo>
                  <a:cubicBezTo>
                    <a:pt x="0" y="0"/>
                    <a:pt x="0" y="0"/>
                    <a:pt x="0" y="0"/>
                  </a:cubicBezTo>
                  <a:cubicBezTo>
                    <a:pt x="0" y="0"/>
                    <a:pt x="0" y="0"/>
                    <a:pt x="0" y="0"/>
                  </a:cubicBezTo>
                  <a:cubicBezTo>
                    <a:pt x="40" y="0"/>
                    <a:pt x="73" y="43"/>
                    <a:pt x="73" y="73"/>
                  </a:cubicBezTo>
                  <a:lnTo>
                    <a:pt x="73" y="137"/>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8" name="ïṥḻíḓé"/>
            <p:cNvSpPr/>
            <p:nvPr/>
          </p:nvSpPr>
          <p:spPr bwMode="auto">
            <a:xfrm>
              <a:off x="5334001" y="2557463"/>
              <a:ext cx="449263" cy="825500"/>
            </a:xfrm>
            <a:custGeom>
              <a:avLst/>
              <a:gdLst>
                <a:gd name="T0" fmla="*/ 144 w 156"/>
                <a:gd name="T1" fmla="*/ 0 h 287"/>
                <a:gd name="T2" fmla="*/ 10 w 156"/>
                <a:gd name="T3" fmla="*/ 213 h 287"/>
                <a:gd name="T4" fmla="*/ 13 w 156"/>
                <a:gd name="T5" fmla="*/ 266 h 287"/>
                <a:gd name="T6" fmla="*/ 13 w 156"/>
                <a:gd name="T7" fmla="*/ 266 h 287"/>
                <a:gd name="T8" fmla="*/ 67 w 156"/>
                <a:gd name="T9" fmla="*/ 278 h 287"/>
                <a:gd name="T10" fmla="*/ 72 w 156"/>
                <a:gd name="T11" fmla="*/ 276 h 287"/>
                <a:gd name="T12" fmla="*/ 97 w 156"/>
                <a:gd name="T13" fmla="*/ 247 h 287"/>
                <a:gd name="T14" fmla="*/ 156 w 156"/>
                <a:gd name="T15" fmla="*/ 24 h 287"/>
                <a:gd name="T16" fmla="*/ 144 w 156"/>
                <a:gd name="T17"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87">
                  <a:moveTo>
                    <a:pt x="144" y="0"/>
                  </a:moveTo>
                  <a:cubicBezTo>
                    <a:pt x="10" y="213"/>
                    <a:pt x="10" y="213"/>
                    <a:pt x="10" y="213"/>
                  </a:cubicBezTo>
                  <a:cubicBezTo>
                    <a:pt x="0" y="230"/>
                    <a:pt x="1" y="251"/>
                    <a:pt x="13" y="266"/>
                  </a:cubicBezTo>
                  <a:cubicBezTo>
                    <a:pt x="13" y="266"/>
                    <a:pt x="13" y="266"/>
                    <a:pt x="13" y="266"/>
                  </a:cubicBezTo>
                  <a:cubicBezTo>
                    <a:pt x="26" y="282"/>
                    <a:pt x="48" y="287"/>
                    <a:pt x="67" y="278"/>
                  </a:cubicBezTo>
                  <a:cubicBezTo>
                    <a:pt x="72" y="276"/>
                    <a:pt x="72" y="276"/>
                    <a:pt x="72" y="276"/>
                  </a:cubicBezTo>
                  <a:cubicBezTo>
                    <a:pt x="84" y="270"/>
                    <a:pt x="93" y="260"/>
                    <a:pt x="97" y="247"/>
                  </a:cubicBezTo>
                  <a:cubicBezTo>
                    <a:pt x="156" y="24"/>
                    <a:pt x="156" y="24"/>
                    <a:pt x="156" y="24"/>
                  </a:cubicBezTo>
                  <a:lnTo>
                    <a:pt x="144" y="0"/>
                  </a:ln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9" name="îṥľïḑé"/>
            <p:cNvSpPr/>
            <p:nvPr/>
          </p:nvSpPr>
          <p:spPr bwMode="auto">
            <a:xfrm>
              <a:off x="6049963" y="2492376"/>
              <a:ext cx="360363" cy="855663"/>
            </a:xfrm>
            <a:custGeom>
              <a:avLst/>
              <a:gdLst>
                <a:gd name="T0" fmla="*/ 16 w 125"/>
                <a:gd name="T1" fmla="*/ 0 h 298"/>
                <a:gd name="T2" fmla="*/ 117 w 125"/>
                <a:gd name="T3" fmla="*/ 230 h 298"/>
                <a:gd name="T4" fmla="*/ 106 w 125"/>
                <a:gd name="T5" fmla="*/ 282 h 298"/>
                <a:gd name="T6" fmla="*/ 106 w 125"/>
                <a:gd name="T7" fmla="*/ 282 h 298"/>
                <a:gd name="T8" fmla="*/ 52 w 125"/>
                <a:gd name="T9" fmla="*/ 287 h 298"/>
                <a:gd name="T10" fmla="*/ 47 w 125"/>
                <a:gd name="T11" fmla="*/ 284 h 298"/>
                <a:gd name="T12" fmla="*/ 27 w 125"/>
                <a:gd name="T13" fmla="*/ 251 h 298"/>
                <a:gd name="T14" fmla="*/ 0 w 125"/>
                <a:gd name="T15" fmla="*/ 23 h 298"/>
                <a:gd name="T16" fmla="*/ 16 w 125"/>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298">
                  <a:moveTo>
                    <a:pt x="16" y="0"/>
                  </a:moveTo>
                  <a:cubicBezTo>
                    <a:pt x="117" y="230"/>
                    <a:pt x="117" y="230"/>
                    <a:pt x="117" y="230"/>
                  </a:cubicBezTo>
                  <a:cubicBezTo>
                    <a:pt x="125" y="248"/>
                    <a:pt x="121" y="269"/>
                    <a:pt x="106" y="282"/>
                  </a:cubicBezTo>
                  <a:cubicBezTo>
                    <a:pt x="106" y="282"/>
                    <a:pt x="106" y="282"/>
                    <a:pt x="106" y="282"/>
                  </a:cubicBezTo>
                  <a:cubicBezTo>
                    <a:pt x="91" y="296"/>
                    <a:pt x="69" y="298"/>
                    <a:pt x="52" y="287"/>
                  </a:cubicBezTo>
                  <a:cubicBezTo>
                    <a:pt x="47" y="284"/>
                    <a:pt x="47" y="284"/>
                    <a:pt x="47" y="284"/>
                  </a:cubicBezTo>
                  <a:cubicBezTo>
                    <a:pt x="36" y="277"/>
                    <a:pt x="28" y="265"/>
                    <a:pt x="27" y="251"/>
                  </a:cubicBezTo>
                  <a:cubicBezTo>
                    <a:pt x="0" y="23"/>
                    <a:pt x="0" y="23"/>
                    <a:pt x="0" y="23"/>
                  </a:cubicBezTo>
                  <a:lnTo>
                    <a:pt x="16" y="0"/>
                  </a:ln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0" name="iSḻidê"/>
            <p:cNvSpPr/>
            <p:nvPr/>
          </p:nvSpPr>
          <p:spPr bwMode="auto">
            <a:xfrm>
              <a:off x="5773738" y="2420938"/>
              <a:ext cx="222250" cy="142875"/>
            </a:xfrm>
            <a:custGeom>
              <a:avLst/>
              <a:gdLst>
                <a:gd name="T0" fmla="*/ 140 w 140"/>
                <a:gd name="T1" fmla="*/ 90 h 90"/>
                <a:gd name="T2" fmla="*/ 0 w 140"/>
                <a:gd name="T3" fmla="*/ 76 h 90"/>
                <a:gd name="T4" fmla="*/ 0 w 140"/>
                <a:gd name="T5" fmla="*/ 14 h 90"/>
                <a:gd name="T6" fmla="*/ 140 w 140"/>
                <a:gd name="T7" fmla="*/ 0 h 90"/>
                <a:gd name="T8" fmla="*/ 140 w 140"/>
                <a:gd name="T9" fmla="*/ 90 h 90"/>
              </a:gdLst>
              <a:ahLst/>
              <a:cxnLst>
                <a:cxn ang="0">
                  <a:pos x="T0" y="T1"/>
                </a:cxn>
                <a:cxn ang="0">
                  <a:pos x="T2" y="T3"/>
                </a:cxn>
                <a:cxn ang="0">
                  <a:pos x="T4" y="T5"/>
                </a:cxn>
                <a:cxn ang="0">
                  <a:pos x="T6" y="T7"/>
                </a:cxn>
                <a:cxn ang="0">
                  <a:pos x="T8" y="T9"/>
                </a:cxn>
              </a:cxnLst>
              <a:rect l="0" t="0" r="r" b="b"/>
              <a:pathLst>
                <a:path w="140" h="90">
                  <a:moveTo>
                    <a:pt x="140" y="90"/>
                  </a:moveTo>
                  <a:lnTo>
                    <a:pt x="0" y="76"/>
                  </a:lnTo>
                  <a:lnTo>
                    <a:pt x="0" y="14"/>
                  </a:lnTo>
                  <a:lnTo>
                    <a:pt x="140" y="0"/>
                  </a:lnTo>
                  <a:lnTo>
                    <a:pt x="140" y="90"/>
                  </a:lnTo>
                  <a:close/>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1" name="ïśḻidé"/>
            <p:cNvSpPr/>
            <p:nvPr/>
          </p:nvSpPr>
          <p:spPr bwMode="auto">
            <a:xfrm>
              <a:off x="6046788" y="2420938"/>
              <a:ext cx="222250" cy="142875"/>
            </a:xfrm>
            <a:custGeom>
              <a:avLst/>
              <a:gdLst>
                <a:gd name="T0" fmla="*/ 140 w 140"/>
                <a:gd name="T1" fmla="*/ 90 h 90"/>
                <a:gd name="T2" fmla="*/ 0 w 140"/>
                <a:gd name="T3" fmla="*/ 76 h 90"/>
                <a:gd name="T4" fmla="*/ 0 w 140"/>
                <a:gd name="T5" fmla="*/ 14 h 90"/>
                <a:gd name="T6" fmla="*/ 140 w 140"/>
                <a:gd name="T7" fmla="*/ 0 h 90"/>
                <a:gd name="T8" fmla="*/ 140 w 140"/>
                <a:gd name="T9" fmla="*/ 90 h 90"/>
              </a:gdLst>
              <a:ahLst/>
              <a:cxnLst>
                <a:cxn ang="0">
                  <a:pos x="T0" y="T1"/>
                </a:cxn>
                <a:cxn ang="0">
                  <a:pos x="T2" y="T3"/>
                </a:cxn>
                <a:cxn ang="0">
                  <a:pos x="T4" y="T5"/>
                </a:cxn>
                <a:cxn ang="0">
                  <a:pos x="T6" y="T7"/>
                </a:cxn>
                <a:cxn ang="0">
                  <a:pos x="T8" y="T9"/>
                </a:cxn>
              </a:cxnLst>
              <a:rect l="0" t="0" r="r" b="b"/>
              <a:pathLst>
                <a:path w="140" h="90">
                  <a:moveTo>
                    <a:pt x="140" y="90"/>
                  </a:moveTo>
                  <a:lnTo>
                    <a:pt x="0" y="76"/>
                  </a:lnTo>
                  <a:lnTo>
                    <a:pt x="0" y="14"/>
                  </a:lnTo>
                  <a:lnTo>
                    <a:pt x="140" y="0"/>
                  </a:lnTo>
                  <a:lnTo>
                    <a:pt x="140" y="90"/>
                  </a:lnTo>
                  <a:close/>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2" name="íšľíḓè"/>
            <p:cNvSpPr/>
            <p:nvPr/>
          </p:nvSpPr>
          <p:spPr bwMode="auto">
            <a:xfrm>
              <a:off x="5918201" y="2405063"/>
              <a:ext cx="155575" cy="158750"/>
            </a:xfrm>
            <a:prstGeom prst="ellipse">
              <a:avLst/>
            </a:pr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3" name="ïṡļíḋe"/>
            <p:cNvSpPr/>
            <p:nvPr/>
          </p:nvSpPr>
          <p:spPr bwMode="auto">
            <a:xfrm>
              <a:off x="5946776" y="2428876"/>
              <a:ext cx="100013" cy="103188"/>
            </a:xfrm>
            <a:prstGeom prst="ellipse">
              <a:avLst/>
            </a:prstGeom>
            <a:solidFill>
              <a:srgbClr val="EFEE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4" name="işļíḍe"/>
            <p:cNvSpPr/>
            <p:nvPr/>
          </p:nvSpPr>
          <p:spPr bwMode="auto">
            <a:xfrm>
              <a:off x="6194426" y="2405063"/>
              <a:ext cx="152400" cy="158750"/>
            </a:xfrm>
            <a:prstGeom prst="ellipse">
              <a:avLst/>
            </a:pr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5" name="íšḷíde"/>
            <p:cNvSpPr/>
            <p:nvPr/>
          </p:nvSpPr>
          <p:spPr bwMode="auto">
            <a:xfrm>
              <a:off x="6219826" y="2428876"/>
              <a:ext cx="101600" cy="103188"/>
            </a:xfrm>
            <a:prstGeom prst="ellipse">
              <a:avLst/>
            </a:prstGeom>
            <a:solidFill>
              <a:srgbClr val="EFEE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6" name="îşļîďê"/>
            <p:cNvSpPr/>
            <p:nvPr/>
          </p:nvSpPr>
          <p:spPr bwMode="auto">
            <a:xfrm>
              <a:off x="5667376" y="2403476"/>
              <a:ext cx="241300" cy="292100"/>
            </a:xfrm>
            <a:custGeom>
              <a:avLst/>
              <a:gdLst>
                <a:gd name="T0" fmla="*/ 25 w 84"/>
                <a:gd name="T1" fmla="*/ 102 h 102"/>
                <a:gd name="T2" fmla="*/ 37 w 84"/>
                <a:gd name="T3" fmla="*/ 84 h 102"/>
                <a:gd name="T4" fmla="*/ 41 w 84"/>
                <a:gd name="T5" fmla="*/ 72 h 102"/>
                <a:gd name="T6" fmla="*/ 52 w 84"/>
                <a:gd name="T7" fmla="*/ 11 h 102"/>
                <a:gd name="T8" fmla="*/ 84 w 84"/>
                <a:gd name="T9" fmla="*/ 8 h 102"/>
                <a:gd name="T10" fmla="*/ 52 w 84"/>
                <a:gd name="T11" fmla="*/ 0 h 102"/>
                <a:gd name="T12" fmla="*/ 36 w 84"/>
                <a:gd name="T13" fmla="*/ 0 h 102"/>
                <a:gd name="T14" fmla="*/ 15 w 84"/>
                <a:gd name="T15" fmla="*/ 15 h 102"/>
                <a:gd name="T16" fmla="*/ 2 w 84"/>
                <a:gd name="T17" fmla="*/ 49 h 102"/>
                <a:gd name="T18" fmla="*/ 0 w 84"/>
                <a:gd name="T19" fmla="*/ 59 h 102"/>
                <a:gd name="T20" fmla="*/ 2 w 84"/>
                <a:gd name="T21" fmla="*/ 98 h 102"/>
                <a:gd name="T22" fmla="*/ 25 w 84"/>
                <a:gd name="T23"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02">
                  <a:moveTo>
                    <a:pt x="25" y="102"/>
                  </a:moveTo>
                  <a:cubicBezTo>
                    <a:pt x="37" y="84"/>
                    <a:pt x="37" y="84"/>
                    <a:pt x="37" y="84"/>
                  </a:cubicBezTo>
                  <a:cubicBezTo>
                    <a:pt x="39" y="80"/>
                    <a:pt x="41" y="76"/>
                    <a:pt x="41" y="72"/>
                  </a:cubicBezTo>
                  <a:cubicBezTo>
                    <a:pt x="52" y="11"/>
                    <a:pt x="52" y="11"/>
                    <a:pt x="52" y="11"/>
                  </a:cubicBezTo>
                  <a:cubicBezTo>
                    <a:pt x="84" y="8"/>
                    <a:pt x="84" y="8"/>
                    <a:pt x="84" y="8"/>
                  </a:cubicBezTo>
                  <a:cubicBezTo>
                    <a:pt x="52" y="0"/>
                    <a:pt x="52" y="0"/>
                    <a:pt x="52" y="0"/>
                  </a:cubicBezTo>
                  <a:cubicBezTo>
                    <a:pt x="36" y="0"/>
                    <a:pt x="36" y="0"/>
                    <a:pt x="36" y="0"/>
                  </a:cubicBezTo>
                  <a:cubicBezTo>
                    <a:pt x="27" y="1"/>
                    <a:pt x="18" y="7"/>
                    <a:pt x="15" y="15"/>
                  </a:cubicBezTo>
                  <a:cubicBezTo>
                    <a:pt x="2" y="49"/>
                    <a:pt x="2" y="49"/>
                    <a:pt x="2" y="49"/>
                  </a:cubicBezTo>
                  <a:cubicBezTo>
                    <a:pt x="1" y="52"/>
                    <a:pt x="0" y="55"/>
                    <a:pt x="0" y="59"/>
                  </a:cubicBezTo>
                  <a:cubicBezTo>
                    <a:pt x="2" y="98"/>
                    <a:pt x="2" y="98"/>
                    <a:pt x="2" y="98"/>
                  </a:cubicBezTo>
                  <a:lnTo>
                    <a:pt x="25" y="102"/>
                  </a:ln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7" name="ïṣľídê"/>
            <p:cNvSpPr/>
            <p:nvPr/>
          </p:nvSpPr>
          <p:spPr bwMode="auto">
            <a:xfrm>
              <a:off x="5365751" y="4725988"/>
              <a:ext cx="541338" cy="887413"/>
            </a:xfrm>
            <a:custGeom>
              <a:avLst/>
              <a:gdLst>
                <a:gd name="T0" fmla="*/ 188 w 188"/>
                <a:gd name="T1" fmla="*/ 0 h 309"/>
                <a:gd name="T2" fmla="*/ 56 w 188"/>
                <a:gd name="T3" fmla="*/ 0 h 309"/>
                <a:gd name="T4" fmla="*/ 84 w 188"/>
                <a:gd name="T5" fmla="*/ 230 h 309"/>
                <a:gd name="T6" fmla="*/ 49 w 188"/>
                <a:gd name="T7" fmla="*/ 240 h 309"/>
                <a:gd name="T8" fmla="*/ 0 w 188"/>
                <a:gd name="T9" fmla="*/ 309 h 309"/>
                <a:gd name="T10" fmla="*/ 0 w 188"/>
                <a:gd name="T11" fmla="*/ 309 h 309"/>
                <a:gd name="T12" fmla="*/ 172 w 188"/>
                <a:gd name="T13" fmla="*/ 309 h 309"/>
                <a:gd name="T14" fmla="*/ 188 w 188"/>
                <a:gd name="T15" fmla="*/ 0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309">
                  <a:moveTo>
                    <a:pt x="188" y="0"/>
                  </a:moveTo>
                  <a:cubicBezTo>
                    <a:pt x="56" y="0"/>
                    <a:pt x="56" y="0"/>
                    <a:pt x="56" y="0"/>
                  </a:cubicBezTo>
                  <a:cubicBezTo>
                    <a:pt x="84" y="230"/>
                    <a:pt x="84" y="230"/>
                    <a:pt x="84" y="230"/>
                  </a:cubicBezTo>
                  <a:cubicBezTo>
                    <a:pt x="49" y="240"/>
                    <a:pt x="49" y="240"/>
                    <a:pt x="49" y="240"/>
                  </a:cubicBezTo>
                  <a:cubicBezTo>
                    <a:pt x="20" y="248"/>
                    <a:pt x="0" y="277"/>
                    <a:pt x="0" y="309"/>
                  </a:cubicBezTo>
                  <a:cubicBezTo>
                    <a:pt x="0" y="309"/>
                    <a:pt x="0" y="309"/>
                    <a:pt x="0" y="309"/>
                  </a:cubicBezTo>
                  <a:cubicBezTo>
                    <a:pt x="172" y="309"/>
                    <a:pt x="172" y="309"/>
                    <a:pt x="172" y="309"/>
                  </a:cubicBezTo>
                  <a:lnTo>
                    <a:pt x="188" y="0"/>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8" name="iSḷiḋe"/>
            <p:cNvSpPr/>
            <p:nvPr/>
          </p:nvSpPr>
          <p:spPr bwMode="auto">
            <a:xfrm>
              <a:off x="5737226" y="4725988"/>
              <a:ext cx="169863" cy="887413"/>
            </a:xfrm>
            <a:custGeom>
              <a:avLst/>
              <a:gdLst>
                <a:gd name="T0" fmla="*/ 0 w 107"/>
                <a:gd name="T1" fmla="*/ 0 h 559"/>
                <a:gd name="T2" fmla="*/ 0 w 107"/>
                <a:gd name="T3" fmla="*/ 559 h 559"/>
                <a:gd name="T4" fmla="*/ 77 w 107"/>
                <a:gd name="T5" fmla="*/ 559 h 559"/>
                <a:gd name="T6" fmla="*/ 107 w 107"/>
                <a:gd name="T7" fmla="*/ 0 h 559"/>
                <a:gd name="T8" fmla="*/ 0 w 107"/>
                <a:gd name="T9" fmla="*/ 0 h 559"/>
              </a:gdLst>
              <a:ahLst/>
              <a:cxnLst>
                <a:cxn ang="0">
                  <a:pos x="T0" y="T1"/>
                </a:cxn>
                <a:cxn ang="0">
                  <a:pos x="T2" y="T3"/>
                </a:cxn>
                <a:cxn ang="0">
                  <a:pos x="T4" y="T5"/>
                </a:cxn>
                <a:cxn ang="0">
                  <a:pos x="T6" y="T7"/>
                </a:cxn>
                <a:cxn ang="0">
                  <a:pos x="T8" y="T9"/>
                </a:cxn>
              </a:cxnLst>
              <a:rect l="0" t="0" r="r" b="b"/>
              <a:pathLst>
                <a:path w="107" h="559">
                  <a:moveTo>
                    <a:pt x="0" y="0"/>
                  </a:moveTo>
                  <a:lnTo>
                    <a:pt x="0" y="559"/>
                  </a:lnTo>
                  <a:lnTo>
                    <a:pt x="77" y="559"/>
                  </a:lnTo>
                  <a:lnTo>
                    <a:pt x="107" y="0"/>
                  </a:lnTo>
                  <a:lnTo>
                    <a:pt x="0" y="0"/>
                  </a:lnTo>
                  <a:close/>
                </a:path>
              </a:pathLst>
            </a:custGeom>
            <a:solidFill>
              <a:srgbClr val="C6A6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9" name="iṧḷîďe"/>
            <p:cNvSpPr/>
            <p:nvPr/>
          </p:nvSpPr>
          <p:spPr bwMode="auto">
            <a:xfrm>
              <a:off x="5964238" y="4725988"/>
              <a:ext cx="538163" cy="887413"/>
            </a:xfrm>
            <a:custGeom>
              <a:avLst/>
              <a:gdLst>
                <a:gd name="T0" fmla="*/ 0 w 187"/>
                <a:gd name="T1" fmla="*/ 0 h 309"/>
                <a:gd name="T2" fmla="*/ 132 w 187"/>
                <a:gd name="T3" fmla="*/ 0 h 309"/>
                <a:gd name="T4" fmla="*/ 103 w 187"/>
                <a:gd name="T5" fmla="*/ 230 h 309"/>
                <a:gd name="T6" fmla="*/ 139 w 187"/>
                <a:gd name="T7" fmla="*/ 240 h 309"/>
                <a:gd name="T8" fmla="*/ 187 w 187"/>
                <a:gd name="T9" fmla="*/ 309 h 309"/>
                <a:gd name="T10" fmla="*/ 187 w 187"/>
                <a:gd name="T11" fmla="*/ 309 h 309"/>
                <a:gd name="T12" fmla="*/ 16 w 187"/>
                <a:gd name="T13" fmla="*/ 309 h 309"/>
                <a:gd name="T14" fmla="*/ 0 w 187"/>
                <a:gd name="T15" fmla="*/ 0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309">
                  <a:moveTo>
                    <a:pt x="0" y="0"/>
                  </a:moveTo>
                  <a:cubicBezTo>
                    <a:pt x="132" y="0"/>
                    <a:pt x="132" y="0"/>
                    <a:pt x="132" y="0"/>
                  </a:cubicBezTo>
                  <a:cubicBezTo>
                    <a:pt x="103" y="230"/>
                    <a:pt x="103" y="230"/>
                    <a:pt x="103" y="230"/>
                  </a:cubicBezTo>
                  <a:cubicBezTo>
                    <a:pt x="139" y="240"/>
                    <a:pt x="139" y="240"/>
                    <a:pt x="139" y="240"/>
                  </a:cubicBezTo>
                  <a:cubicBezTo>
                    <a:pt x="167" y="248"/>
                    <a:pt x="187" y="277"/>
                    <a:pt x="187" y="309"/>
                  </a:cubicBezTo>
                  <a:cubicBezTo>
                    <a:pt x="187" y="309"/>
                    <a:pt x="187" y="309"/>
                    <a:pt x="187" y="309"/>
                  </a:cubicBezTo>
                  <a:cubicBezTo>
                    <a:pt x="16" y="309"/>
                    <a:pt x="16" y="309"/>
                    <a:pt x="16" y="309"/>
                  </a:cubicBezTo>
                  <a:lnTo>
                    <a:pt x="0" y="0"/>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0" name="íṩḷïḓe"/>
            <p:cNvSpPr/>
            <p:nvPr/>
          </p:nvSpPr>
          <p:spPr bwMode="auto">
            <a:xfrm>
              <a:off x="5964238" y="4725988"/>
              <a:ext cx="163513" cy="887413"/>
            </a:xfrm>
            <a:custGeom>
              <a:avLst/>
              <a:gdLst>
                <a:gd name="T0" fmla="*/ 103 w 103"/>
                <a:gd name="T1" fmla="*/ 0 h 559"/>
                <a:gd name="T2" fmla="*/ 0 w 103"/>
                <a:gd name="T3" fmla="*/ 0 h 559"/>
                <a:gd name="T4" fmla="*/ 29 w 103"/>
                <a:gd name="T5" fmla="*/ 559 h 559"/>
                <a:gd name="T6" fmla="*/ 103 w 103"/>
                <a:gd name="T7" fmla="*/ 559 h 559"/>
                <a:gd name="T8" fmla="*/ 103 w 103"/>
                <a:gd name="T9" fmla="*/ 0 h 559"/>
              </a:gdLst>
              <a:ahLst/>
              <a:cxnLst>
                <a:cxn ang="0">
                  <a:pos x="T0" y="T1"/>
                </a:cxn>
                <a:cxn ang="0">
                  <a:pos x="T2" y="T3"/>
                </a:cxn>
                <a:cxn ang="0">
                  <a:pos x="T4" y="T5"/>
                </a:cxn>
                <a:cxn ang="0">
                  <a:pos x="T6" y="T7"/>
                </a:cxn>
                <a:cxn ang="0">
                  <a:pos x="T8" y="T9"/>
                </a:cxn>
              </a:cxnLst>
              <a:rect l="0" t="0" r="r" b="b"/>
              <a:pathLst>
                <a:path w="103" h="559">
                  <a:moveTo>
                    <a:pt x="103" y="0"/>
                  </a:moveTo>
                  <a:lnTo>
                    <a:pt x="0" y="0"/>
                  </a:lnTo>
                  <a:lnTo>
                    <a:pt x="29" y="559"/>
                  </a:lnTo>
                  <a:lnTo>
                    <a:pt x="103" y="559"/>
                  </a:lnTo>
                  <a:lnTo>
                    <a:pt x="103" y="0"/>
                  </a:lnTo>
                  <a:close/>
                </a:path>
              </a:pathLst>
            </a:custGeom>
            <a:solidFill>
              <a:srgbClr val="C6A6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1" name="îşḷíḓê"/>
            <p:cNvSpPr/>
            <p:nvPr/>
          </p:nvSpPr>
          <p:spPr bwMode="auto">
            <a:xfrm>
              <a:off x="6183313" y="5651501"/>
              <a:ext cx="1587500" cy="223838"/>
            </a:xfrm>
            <a:prstGeom prst="ellipse">
              <a:avLst/>
            </a:prstGeom>
            <a:solidFill>
              <a:srgbClr val="5335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2" name="ïśļïḑé"/>
            <p:cNvSpPr/>
            <p:nvPr/>
          </p:nvSpPr>
          <p:spPr bwMode="auto">
            <a:xfrm>
              <a:off x="6637338" y="4027488"/>
              <a:ext cx="609600" cy="301625"/>
            </a:xfrm>
            <a:prstGeom prst="rect">
              <a:avLst/>
            </a:prstGeom>
            <a:solidFill>
              <a:srgbClr val="0D232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43" name="îšḻïḋè"/>
            <p:cNvSpPr/>
            <p:nvPr/>
          </p:nvSpPr>
          <p:spPr bwMode="auto">
            <a:xfrm>
              <a:off x="6637338" y="4208463"/>
              <a:ext cx="247650" cy="1241425"/>
            </a:xfrm>
            <a:prstGeom prst="rect">
              <a:avLst/>
            </a:prstGeom>
            <a:solidFill>
              <a:srgbClr val="0D232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44" name="iṡḷîḍè"/>
            <p:cNvSpPr/>
            <p:nvPr/>
          </p:nvSpPr>
          <p:spPr bwMode="auto">
            <a:xfrm>
              <a:off x="7002463" y="4208463"/>
              <a:ext cx="247650" cy="1241425"/>
            </a:xfrm>
            <a:prstGeom prst="rect">
              <a:avLst/>
            </a:prstGeom>
            <a:solidFill>
              <a:srgbClr val="0D232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45" name="íSḻídè"/>
            <p:cNvSpPr/>
            <p:nvPr/>
          </p:nvSpPr>
          <p:spPr bwMode="auto">
            <a:xfrm>
              <a:off x="6735763" y="3109913"/>
              <a:ext cx="385763" cy="971550"/>
            </a:xfrm>
            <a:prstGeom prst="rect">
              <a:avLst/>
            </a:prstGeom>
            <a:solidFill>
              <a:srgbClr val="EFEEE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46" name="išḻíḑe"/>
            <p:cNvSpPr/>
            <p:nvPr/>
          </p:nvSpPr>
          <p:spPr bwMode="auto">
            <a:xfrm>
              <a:off x="6570663" y="3109913"/>
              <a:ext cx="215900" cy="971550"/>
            </a:xfrm>
            <a:custGeom>
              <a:avLst/>
              <a:gdLst>
                <a:gd name="T0" fmla="*/ 0 w 75"/>
                <a:gd name="T1" fmla="*/ 338 h 338"/>
                <a:gd name="T2" fmla="*/ 3 w 75"/>
                <a:gd name="T3" fmla="*/ 338 h 338"/>
                <a:gd name="T4" fmla="*/ 75 w 75"/>
                <a:gd name="T5" fmla="*/ 266 h 338"/>
                <a:gd name="T6" fmla="*/ 75 w 75"/>
                <a:gd name="T7" fmla="*/ 0 h 338"/>
                <a:gd name="T8" fmla="*/ 0 w 75"/>
                <a:gd name="T9" fmla="*/ 0 h 338"/>
                <a:gd name="T10" fmla="*/ 0 w 75"/>
                <a:gd name="T11" fmla="*/ 338 h 338"/>
              </a:gdLst>
              <a:ahLst/>
              <a:cxnLst>
                <a:cxn ang="0">
                  <a:pos x="T0" y="T1"/>
                </a:cxn>
                <a:cxn ang="0">
                  <a:pos x="T2" y="T3"/>
                </a:cxn>
                <a:cxn ang="0">
                  <a:pos x="T4" y="T5"/>
                </a:cxn>
                <a:cxn ang="0">
                  <a:pos x="T6" y="T7"/>
                </a:cxn>
                <a:cxn ang="0">
                  <a:pos x="T8" y="T9"/>
                </a:cxn>
                <a:cxn ang="0">
                  <a:pos x="T10" y="T11"/>
                </a:cxn>
              </a:cxnLst>
              <a:rect l="0" t="0" r="r" b="b"/>
              <a:pathLst>
                <a:path w="75" h="338">
                  <a:moveTo>
                    <a:pt x="0" y="338"/>
                  </a:moveTo>
                  <a:cubicBezTo>
                    <a:pt x="3" y="338"/>
                    <a:pt x="3" y="338"/>
                    <a:pt x="3" y="338"/>
                  </a:cubicBezTo>
                  <a:cubicBezTo>
                    <a:pt x="43" y="338"/>
                    <a:pt x="75" y="305"/>
                    <a:pt x="75" y="266"/>
                  </a:cubicBezTo>
                  <a:cubicBezTo>
                    <a:pt x="75" y="0"/>
                    <a:pt x="75" y="0"/>
                    <a:pt x="75" y="0"/>
                  </a:cubicBezTo>
                  <a:cubicBezTo>
                    <a:pt x="0" y="0"/>
                    <a:pt x="0" y="0"/>
                    <a:pt x="0" y="0"/>
                  </a:cubicBezTo>
                  <a:lnTo>
                    <a:pt x="0" y="338"/>
                  </a:lnTo>
                  <a:close/>
                </a:path>
              </a:pathLst>
            </a:custGeom>
            <a:solidFill>
              <a:srgbClr val="E07D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7" name="išlïḍê"/>
            <p:cNvSpPr/>
            <p:nvPr/>
          </p:nvSpPr>
          <p:spPr bwMode="auto">
            <a:xfrm>
              <a:off x="7051676" y="3109913"/>
              <a:ext cx="219075" cy="971550"/>
            </a:xfrm>
            <a:custGeom>
              <a:avLst/>
              <a:gdLst>
                <a:gd name="T0" fmla="*/ 76 w 76"/>
                <a:gd name="T1" fmla="*/ 338 h 338"/>
                <a:gd name="T2" fmla="*/ 72 w 76"/>
                <a:gd name="T3" fmla="*/ 338 h 338"/>
                <a:gd name="T4" fmla="*/ 0 w 76"/>
                <a:gd name="T5" fmla="*/ 266 h 338"/>
                <a:gd name="T6" fmla="*/ 0 w 76"/>
                <a:gd name="T7" fmla="*/ 0 h 338"/>
                <a:gd name="T8" fmla="*/ 76 w 76"/>
                <a:gd name="T9" fmla="*/ 0 h 338"/>
                <a:gd name="T10" fmla="*/ 76 w 76"/>
                <a:gd name="T11" fmla="*/ 338 h 338"/>
              </a:gdLst>
              <a:ahLst/>
              <a:cxnLst>
                <a:cxn ang="0">
                  <a:pos x="T0" y="T1"/>
                </a:cxn>
                <a:cxn ang="0">
                  <a:pos x="T2" y="T3"/>
                </a:cxn>
                <a:cxn ang="0">
                  <a:pos x="T4" y="T5"/>
                </a:cxn>
                <a:cxn ang="0">
                  <a:pos x="T6" y="T7"/>
                </a:cxn>
                <a:cxn ang="0">
                  <a:pos x="T8" y="T9"/>
                </a:cxn>
                <a:cxn ang="0">
                  <a:pos x="T10" y="T11"/>
                </a:cxn>
              </a:cxnLst>
              <a:rect l="0" t="0" r="r" b="b"/>
              <a:pathLst>
                <a:path w="76" h="338">
                  <a:moveTo>
                    <a:pt x="76" y="338"/>
                  </a:moveTo>
                  <a:cubicBezTo>
                    <a:pt x="72" y="338"/>
                    <a:pt x="72" y="338"/>
                    <a:pt x="72" y="338"/>
                  </a:cubicBezTo>
                  <a:cubicBezTo>
                    <a:pt x="32" y="338"/>
                    <a:pt x="0" y="305"/>
                    <a:pt x="0" y="266"/>
                  </a:cubicBezTo>
                  <a:cubicBezTo>
                    <a:pt x="0" y="0"/>
                    <a:pt x="0" y="0"/>
                    <a:pt x="0" y="0"/>
                  </a:cubicBezTo>
                  <a:cubicBezTo>
                    <a:pt x="76" y="0"/>
                    <a:pt x="76" y="0"/>
                    <a:pt x="76" y="0"/>
                  </a:cubicBezTo>
                  <a:lnTo>
                    <a:pt x="76" y="338"/>
                  </a:lnTo>
                  <a:close/>
                </a:path>
              </a:pathLst>
            </a:custGeom>
            <a:solidFill>
              <a:srgbClr val="E07D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8" name="îśliďe"/>
            <p:cNvSpPr/>
            <p:nvPr/>
          </p:nvSpPr>
          <p:spPr bwMode="auto">
            <a:xfrm>
              <a:off x="7080251" y="3314701"/>
              <a:ext cx="158750" cy="171450"/>
            </a:xfrm>
            <a:custGeom>
              <a:avLst/>
              <a:gdLst>
                <a:gd name="T0" fmla="*/ 32 w 55"/>
                <a:gd name="T1" fmla="*/ 60 h 60"/>
                <a:gd name="T2" fmla="*/ 23 w 55"/>
                <a:gd name="T3" fmla="*/ 60 h 60"/>
                <a:gd name="T4" fmla="*/ 0 w 55"/>
                <a:gd name="T5" fmla="*/ 36 h 60"/>
                <a:gd name="T6" fmla="*/ 0 w 55"/>
                <a:gd name="T7" fmla="*/ 0 h 60"/>
                <a:gd name="T8" fmla="*/ 55 w 55"/>
                <a:gd name="T9" fmla="*/ 0 h 60"/>
                <a:gd name="T10" fmla="*/ 55 w 55"/>
                <a:gd name="T11" fmla="*/ 36 h 60"/>
                <a:gd name="T12" fmla="*/ 32 w 55"/>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55" h="60">
                  <a:moveTo>
                    <a:pt x="32" y="60"/>
                  </a:moveTo>
                  <a:cubicBezTo>
                    <a:pt x="23" y="60"/>
                    <a:pt x="23" y="60"/>
                    <a:pt x="23" y="60"/>
                  </a:cubicBezTo>
                  <a:cubicBezTo>
                    <a:pt x="10" y="60"/>
                    <a:pt x="0" y="49"/>
                    <a:pt x="0" y="36"/>
                  </a:cubicBezTo>
                  <a:cubicBezTo>
                    <a:pt x="0" y="0"/>
                    <a:pt x="0" y="0"/>
                    <a:pt x="0" y="0"/>
                  </a:cubicBezTo>
                  <a:cubicBezTo>
                    <a:pt x="55" y="0"/>
                    <a:pt x="55" y="0"/>
                    <a:pt x="55" y="0"/>
                  </a:cubicBezTo>
                  <a:cubicBezTo>
                    <a:pt x="55" y="36"/>
                    <a:pt x="55" y="36"/>
                    <a:pt x="55" y="36"/>
                  </a:cubicBezTo>
                  <a:cubicBezTo>
                    <a:pt x="55" y="49"/>
                    <a:pt x="45" y="60"/>
                    <a:pt x="32" y="60"/>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9" name="íṩlíḑè"/>
            <p:cNvSpPr/>
            <p:nvPr/>
          </p:nvSpPr>
          <p:spPr bwMode="auto">
            <a:xfrm>
              <a:off x="7080251" y="3587751"/>
              <a:ext cx="158750" cy="171450"/>
            </a:xfrm>
            <a:custGeom>
              <a:avLst/>
              <a:gdLst>
                <a:gd name="T0" fmla="*/ 32 w 55"/>
                <a:gd name="T1" fmla="*/ 60 h 60"/>
                <a:gd name="T2" fmla="*/ 23 w 55"/>
                <a:gd name="T3" fmla="*/ 60 h 60"/>
                <a:gd name="T4" fmla="*/ 0 w 55"/>
                <a:gd name="T5" fmla="*/ 37 h 60"/>
                <a:gd name="T6" fmla="*/ 0 w 55"/>
                <a:gd name="T7" fmla="*/ 0 h 60"/>
                <a:gd name="T8" fmla="*/ 55 w 55"/>
                <a:gd name="T9" fmla="*/ 0 h 60"/>
                <a:gd name="T10" fmla="*/ 55 w 55"/>
                <a:gd name="T11" fmla="*/ 37 h 60"/>
                <a:gd name="T12" fmla="*/ 32 w 55"/>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55" h="60">
                  <a:moveTo>
                    <a:pt x="32" y="60"/>
                  </a:moveTo>
                  <a:cubicBezTo>
                    <a:pt x="23" y="60"/>
                    <a:pt x="23" y="60"/>
                    <a:pt x="23" y="60"/>
                  </a:cubicBezTo>
                  <a:cubicBezTo>
                    <a:pt x="10" y="60"/>
                    <a:pt x="0" y="50"/>
                    <a:pt x="0" y="37"/>
                  </a:cubicBezTo>
                  <a:cubicBezTo>
                    <a:pt x="0" y="0"/>
                    <a:pt x="0" y="0"/>
                    <a:pt x="0" y="0"/>
                  </a:cubicBezTo>
                  <a:cubicBezTo>
                    <a:pt x="55" y="0"/>
                    <a:pt x="55" y="0"/>
                    <a:pt x="55" y="0"/>
                  </a:cubicBezTo>
                  <a:cubicBezTo>
                    <a:pt x="55" y="37"/>
                    <a:pt x="55" y="37"/>
                    <a:pt x="55" y="37"/>
                  </a:cubicBezTo>
                  <a:cubicBezTo>
                    <a:pt x="55" y="50"/>
                    <a:pt x="45" y="60"/>
                    <a:pt x="32" y="60"/>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0" name="ísľíďê"/>
            <p:cNvSpPr/>
            <p:nvPr/>
          </p:nvSpPr>
          <p:spPr bwMode="auto">
            <a:xfrm>
              <a:off x="6492876" y="2713038"/>
              <a:ext cx="179388" cy="222250"/>
            </a:xfrm>
            <a:custGeom>
              <a:avLst/>
              <a:gdLst>
                <a:gd name="T0" fmla="*/ 49 w 62"/>
                <a:gd name="T1" fmla="*/ 19 h 77"/>
                <a:gd name="T2" fmla="*/ 13 w 62"/>
                <a:gd name="T3" fmla="*/ 18 h 77"/>
                <a:gd name="T4" fmla="*/ 62 w 62"/>
                <a:gd name="T5" fmla="*/ 60 h 77"/>
                <a:gd name="T6" fmla="*/ 49 w 62"/>
                <a:gd name="T7" fmla="*/ 19 h 77"/>
              </a:gdLst>
              <a:ahLst/>
              <a:cxnLst>
                <a:cxn ang="0">
                  <a:pos x="T0" y="T1"/>
                </a:cxn>
                <a:cxn ang="0">
                  <a:pos x="T2" y="T3"/>
                </a:cxn>
                <a:cxn ang="0">
                  <a:pos x="T4" y="T5"/>
                </a:cxn>
                <a:cxn ang="0">
                  <a:pos x="T6" y="T7"/>
                </a:cxn>
              </a:cxnLst>
              <a:rect l="0" t="0" r="r" b="b"/>
              <a:pathLst>
                <a:path w="62" h="77">
                  <a:moveTo>
                    <a:pt x="49" y="19"/>
                  </a:moveTo>
                  <a:cubicBezTo>
                    <a:pt x="49" y="19"/>
                    <a:pt x="26" y="0"/>
                    <a:pt x="13" y="18"/>
                  </a:cubicBezTo>
                  <a:cubicBezTo>
                    <a:pt x="0" y="36"/>
                    <a:pt x="33" y="77"/>
                    <a:pt x="62" y="60"/>
                  </a:cubicBezTo>
                  <a:lnTo>
                    <a:pt x="49" y="19"/>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1" name="ïṩ1iḓé"/>
            <p:cNvSpPr/>
            <p:nvPr/>
          </p:nvSpPr>
          <p:spPr bwMode="auto">
            <a:xfrm>
              <a:off x="6524626" y="2765426"/>
              <a:ext cx="141288" cy="138113"/>
            </a:xfrm>
            <a:custGeom>
              <a:avLst/>
              <a:gdLst>
                <a:gd name="T0" fmla="*/ 43 w 49"/>
                <a:gd name="T1" fmla="*/ 16 h 48"/>
                <a:gd name="T2" fmla="*/ 49 w 49"/>
                <a:gd name="T3" fmla="*/ 37 h 48"/>
                <a:gd name="T4" fmla="*/ 12 w 49"/>
                <a:gd name="T5" fmla="*/ 6 h 48"/>
                <a:gd name="T6" fmla="*/ 43 w 49"/>
                <a:gd name="T7" fmla="*/ 16 h 48"/>
              </a:gdLst>
              <a:ahLst/>
              <a:cxnLst>
                <a:cxn ang="0">
                  <a:pos x="T0" y="T1"/>
                </a:cxn>
                <a:cxn ang="0">
                  <a:pos x="T2" y="T3"/>
                </a:cxn>
                <a:cxn ang="0">
                  <a:pos x="T4" y="T5"/>
                </a:cxn>
                <a:cxn ang="0">
                  <a:pos x="T6" y="T7"/>
                </a:cxn>
              </a:cxnLst>
              <a:rect l="0" t="0" r="r" b="b"/>
              <a:pathLst>
                <a:path w="49" h="48">
                  <a:moveTo>
                    <a:pt x="43" y="16"/>
                  </a:moveTo>
                  <a:cubicBezTo>
                    <a:pt x="49" y="37"/>
                    <a:pt x="49" y="37"/>
                    <a:pt x="49" y="37"/>
                  </a:cubicBezTo>
                  <a:cubicBezTo>
                    <a:pt x="24" y="48"/>
                    <a:pt x="0" y="14"/>
                    <a:pt x="12" y="6"/>
                  </a:cubicBezTo>
                  <a:cubicBezTo>
                    <a:pt x="21" y="0"/>
                    <a:pt x="36" y="10"/>
                    <a:pt x="43" y="16"/>
                  </a:cubicBezTo>
                  <a:close/>
                </a:path>
              </a:pathLst>
            </a:custGeom>
            <a:solidFill>
              <a:srgbClr val="F7A5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2" name="îṡlïḓè"/>
            <p:cNvSpPr/>
            <p:nvPr/>
          </p:nvSpPr>
          <p:spPr bwMode="auto">
            <a:xfrm>
              <a:off x="6548438" y="2770188"/>
              <a:ext cx="100013" cy="41275"/>
            </a:xfrm>
            <a:custGeom>
              <a:avLst/>
              <a:gdLst>
                <a:gd name="T0" fmla="*/ 1 w 35"/>
                <a:gd name="T1" fmla="*/ 13 h 14"/>
                <a:gd name="T2" fmla="*/ 1 w 35"/>
                <a:gd name="T3" fmla="*/ 12 h 14"/>
                <a:gd name="T4" fmla="*/ 1 w 35"/>
                <a:gd name="T5" fmla="*/ 11 h 14"/>
                <a:gd name="T6" fmla="*/ 3 w 35"/>
                <a:gd name="T7" fmla="*/ 7 h 14"/>
                <a:gd name="T8" fmla="*/ 4 w 35"/>
                <a:gd name="T9" fmla="*/ 6 h 14"/>
                <a:gd name="T10" fmla="*/ 4 w 35"/>
                <a:gd name="T11" fmla="*/ 5 h 14"/>
                <a:gd name="T12" fmla="*/ 4 w 35"/>
                <a:gd name="T13" fmla="*/ 5 h 14"/>
                <a:gd name="T14" fmla="*/ 4 w 35"/>
                <a:gd name="T15" fmla="*/ 5 h 14"/>
                <a:gd name="T16" fmla="*/ 4 w 35"/>
                <a:gd name="T17" fmla="*/ 5 h 14"/>
                <a:gd name="T18" fmla="*/ 4 w 35"/>
                <a:gd name="T19" fmla="*/ 5 h 14"/>
                <a:gd name="T20" fmla="*/ 4 w 35"/>
                <a:gd name="T21" fmla="*/ 5 h 14"/>
                <a:gd name="T22" fmla="*/ 4 w 35"/>
                <a:gd name="T23" fmla="*/ 5 h 14"/>
                <a:gd name="T24" fmla="*/ 5 w 35"/>
                <a:gd name="T25" fmla="*/ 5 h 14"/>
                <a:gd name="T26" fmla="*/ 6 w 35"/>
                <a:gd name="T27" fmla="*/ 5 h 14"/>
                <a:gd name="T28" fmla="*/ 6 w 35"/>
                <a:gd name="T29" fmla="*/ 4 h 14"/>
                <a:gd name="T30" fmla="*/ 7 w 35"/>
                <a:gd name="T31" fmla="*/ 4 h 14"/>
                <a:gd name="T32" fmla="*/ 8 w 35"/>
                <a:gd name="T33" fmla="*/ 4 h 14"/>
                <a:gd name="T34" fmla="*/ 15 w 35"/>
                <a:gd name="T35" fmla="*/ 5 h 14"/>
                <a:gd name="T36" fmla="*/ 19 w 35"/>
                <a:gd name="T37" fmla="*/ 6 h 14"/>
                <a:gd name="T38" fmla="*/ 22 w 35"/>
                <a:gd name="T39" fmla="*/ 8 h 14"/>
                <a:gd name="T40" fmla="*/ 28 w 35"/>
                <a:gd name="T41" fmla="*/ 11 h 14"/>
                <a:gd name="T42" fmla="*/ 35 w 35"/>
                <a:gd name="T43" fmla="*/ 14 h 14"/>
                <a:gd name="T44" fmla="*/ 33 w 35"/>
                <a:gd name="T45" fmla="*/ 13 h 14"/>
                <a:gd name="T46" fmla="*/ 30 w 35"/>
                <a:gd name="T47" fmla="*/ 9 h 14"/>
                <a:gd name="T48" fmla="*/ 27 w 35"/>
                <a:gd name="T49" fmla="*/ 7 h 14"/>
                <a:gd name="T50" fmla="*/ 24 w 35"/>
                <a:gd name="T51" fmla="*/ 5 h 14"/>
                <a:gd name="T52" fmla="*/ 16 w 35"/>
                <a:gd name="T53" fmla="*/ 1 h 14"/>
                <a:gd name="T54" fmla="*/ 12 w 35"/>
                <a:gd name="T55" fmla="*/ 0 h 14"/>
                <a:gd name="T56" fmla="*/ 7 w 35"/>
                <a:gd name="T57" fmla="*/ 1 h 14"/>
                <a:gd name="T58" fmla="*/ 6 w 35"/>
                <a:gd name="T59" fmla="*/ 1 h 14"/>
                <a:gd name="T60" fmla="*/ 5 w 35"/>
                <a:gd name="T61" fmla="*/ 1 h 14"/>
                <a:gd name="T62" fmla="*/ 4 w 35"/>
                <a:gd name="T63" fmla="*/ 2 h 14"/>
                <a:gd name="T64" fmla="*/ 3 w 35"/>
                <a:gd name="T65" fmla="*/ 2 h 14"/>
                <a:gd name="T66" fmla="*/ 3 w 35"/>
                <a:gd name="T67" fmla="*/ 3 h 14"/>
                <a:gd name="T68" fmla="*/ 3 w 35"/>
                <a:gd name="T69" fmla="*/ 3 h 14"/>
                <a:gd name="T70" fmla="*/ 3 w 35"/>
                <a:gd name="T71" fmla="*/ 3 h 14"/>
                <a:gd name="T72" fmla="*/ 2 w 35"/>
                <a:gd name="T73" fmla="*/ 4 h 14"/>
                <a:gd name="T74" fmla="*/ 1 w 35"/>
                <a:gd name="T75" fmla="*/ 5 h 14"/>
                <a:gd name="T76" fmla="*/ 0 w 35"/>
                <a:gd name="T77" fmla="*/ 9 h 14"/>
                <a:gd name="T78" fmla="*/ 0 w 35"/>
                <a:gd name="T79" fmla="*/ 11 h 14"/>
                <a:gd name="T80" fmla="*/ 1 w 35"/>
                <a:gd name="T81" fmla="*/ 12 h 14"/>
                <a:gd name="T82" fmla="*/ 1 w 35"/>
                <a:gd name="T8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 h="14">
                  <a:moveTo>
                    <a:pt x="1" y="13"/>
                  </a:moveTo>
                  <a:cubicBezTo>
                    <a:pt x="1" y="13"/>
                    <a:pt x="1" y="12"/>
                    <a:pt x="1" y="12"/>
                  </a:cubicBezTo>
                  <a:cubicBezTo>
                    <a:pt x="1" y="12"/>
                    <a:pt x="1" y="11"/>
                    <a:pt x="1" y="11"/>
                  </a:cubicBezTo>
                  <a:cubicBezTo>
                    <a:pt x="1" y="10"/>
                    <a:pt x="2" y="8"/>
                    <a:pt x="3" y="7"/>
                  </a:cubicBezTo>
                  <a:cubicBezTo>
                    <a:pt x="3" y="6"/>
                    <a:pt x="3" y="6"/>
                    <a:pt x="4" y="6"/>
                  </a:cubicBezTo>
                  <a:cubicBezTo>
                    <a:pt x="4" y="5"/>
                    <a:pt x="4" y="5"/>
                    <a:pt x="4" y="5"/>
                  </a:cubicBezTo>
                  <a:cubicBezTo>
                    <a:pt x="4" y="5"/>
                    <a:pt x="4" y="5"/>
                    <a:pt x="4" y="5"/>
                  </a:cubicBezTo>
                  <a:cubicBezTo>
                    <a:pt x="4" y="5"/>
                    <a:pt x="4" y="5"/>
                    <a:pt x="4" y="5"/>
                  </a:cubicBezTo>
                  <a:cubicBezTo>
                    <a:pt x="4" y="5"/>
                    <a:pt x="4" y="5"/>
                    <a:pt x="4" y="5"/>
                  </a:cubicBezTo>
                  <a:cubicBezTo>
                    <a:pt x="4" y="5"/>
                    <a:pt x="4" y="5"/>
                    <a:pt x="4" y="5"/>
                  </a:cubicBezTo>
                  <a:cubicBezTo>
                    <a:pt x="4" y="5"/>
                    <a:pt x="4" y="5"/>
                    <a:pt x="4" y="5"/>
                  </a:cubicBezTo>
                  <a:cubicBezTo>
                    <a:pt x="4" y="5"/>
                    <a:pt x="4" y="5"/>
                    <a:pt x="4" y="5"/>
                  </a:cubicBezTo>
                  <a:cubicBezTo>
                    <a:pt x="5" y="5"/>
                    <a:pt x="5" y="5"/>
                    <a:pt x="5" y="5"/>
                  </a:cubicBezTo>
                  <a:cubicBezTo>
                    <a:pt x="5" y="5"/>
                    <a:pt x="5" y="5"/>
                    <a:pt x="6" y="5"/>
                  </a:cubicBezTo>
                  <a:cubicBezTo>
                    <a:pt x="6" y="4"/>
                    <a:pt x="6" y="4"/>
                    <a:pt x="6" y="4"/>
                  </a:cubicBezTo>
                  <a:cubicBezTo>
                    <a:pt x="7" y="4"/>
                    <a:pt x="7" y="4"/>
                    <a:pt x="7" y="4"/>
                  </a:cubicBezTo>
                  <a:cubicBezTo>
                    <a:pt x="7" y="4"/>
                    <a:pt x="8" y="4"/>
                    <a:pt x="8" y="4"/>
                  </a:cubicBezTo>
                  <a:cubicBezTo>
                    <a:pt x="10" y="4"/>
                    <a:pt x="13" y="4"/>
                    <a:pt x="15" y="5"/>
                  </a:cubicBezTo>
                  <a:cubicBezTo>
                    <a:pt x="16" y="5"/>
                    <a:pt x="18" y="5"/>
                    <a:pt x="19" y="6"/>
                  </a:cubicBezTo>
                  <a:cubicBezTo>
                    <a:pt x="20" y="6"/>
                    <a:pt x="21" y="7"/>
                    <a:pt x="22" y="8"/>
                  </a:cubicBezTo>
                  <a:cubicBezTo>
                    <a:pt x="25" y="9"/>
                    <a:pt x="27" y="10"/>
                    <a:pt x="28" y="11"/>
                  </a:cubicBezTo>
                  <a:cubicBezTo>
                    <a:pt x="32" y="13"/>
                    <a:pt x="35" y="14"/>
                    <a:pt x="35" y="14"/>
                  </a:cubicBezTo>
                  <a:cubicBezTo>
                    <a:pt x="35" y="14"/>
                    <a:pt x="34" y="14"/>
                    <a:pt x="33" y="13"/>
                  </a:cubicBezTo>
                  <a:cubicBezTo>
                    <a:pt x="33" y="12"/>
                    <a:pt x="31" y="10"/>
                    <a:pt x="30" y="9"/>
                  </a:cubicBezTo>
                  <a:cubicBezTo>
                    <a:pt x="29" y="8"/>
                    <a:pt x="28" y="8"/>
                    <a:pt x="27" y="7"/>
                  </a:cubicBezTo>
                  <a:cubicBezTo>
                    <a:pt x="26" y="6"/>
                    <a:pt x="25" y="5"/>
                    <a:pt x="24" y="5"/>
                  </a:cubicBezTo>
                  <a:cubicBezTo>
                    <a:pt x="22" y="3"/>
                    <a:pt x="19" y="2"/>
                    <a:pt x="16" y="1"/>
                  </a:cubicBezTo>
                  <a:cubicBezTo>
                    <a:pt x="15" y="1"/>
                    <a:pt x="13" y="0"/>
                    <a:pt x="12" y="0"/>
                  </a:cubicBezTo>
                  <a:cubicBezTo>
                    <a:pt x="10" y="0"/>
                    <a:pt x="9" y="0"/>
                    <a:pt x="7" y="1"/>
                  </a:cubicBezTo>
                  <a:cubicBezTo>
                    <a:pt x="7" y="1"/>
                    <a:pt x="7" y="1"/>
                    <a:pt x="6" y="1"/>
                  </a:cubicBezTo>
                  <a:cubicBezTo>
                    <a:pt x="6" y="1"/>
                    <a:pt x="5" y="1"/>
                    <a:pt x="5" y="1"/>
                  </a:cubicBezTo>
                  <a:cubicBezTo>
                    <a:pt x="5" y="2"/>
                    <a:pt x="5" y="2"/>
                    <a:pt x="4" y="2"/>
                  </a:cubicBezTo>
                  <a:cubicBezTo>
                    <a:pt x="4" y="2"/>
                    <a:pt x="4" y="2"/>
                    <a:pt x="3" y="2"/>
                  </a:cubicBezTo>
                  <a:cubicBezTo>
                    <a:pt x="3" y="3"/>
                    <a:pt x="3" y="3"/>
                    <a:pt x="3" y="3"/>
                  </a:cubicBezTo>
                  <a:cubicBezTo>
                    <a:pt x="3" y="3"/>
                    <a:pt x="3" y="3"/>
                    <a:pt x="3" y="3"/>
                  </a:cubicBezTo>
                  <a:cubicBezTo>
                    <a:pt x="3" y="3"/>
                    <a:pt x="3" y="3"/>
                    <a:pt x="3" y="3"/>
                  </a:cubicBezTo>
                  <a:cubicBezTo>
                    <a:pt x="2" y="3"/>
                    <a:pt x="2" y="4"/>
                    <a:pt x="2" y="4"/>
                  </a:cubicBezTo>
                  <a:cubicBezTo>
                    <a:pt x="1" y="4"/>
                    <a:pt x="1" y="5"/>
                    <a:pt x="1" y="5"/>
                  </a:cubicBezTo>
                  <a:cubicBezTo>
                    <a:pt x="0" y="7"/>
                    <a:pt x="0" y="8"/>
                    <a:pt x="0" y="9"/>
                  </a:cubicBezTo>
                  <a:cubicBezTo>
                    <a:pt x="0" y="9"/>
                    <a:pt x="0" y="10"/>
                    <a:pt x="0" y="11"/>
                  </a:cubicBezTo>
                  <a:cubicBezTo>
                    <a:pt x="0" y="11"/>
                    <a:pt x="1" y="12"/>
                    <a:pt x="1" y="12"/>
                  </a:cubicBezTo>
                  <a:cubicBezTo>
                    <a:pt x="1" y="12"/>
                    <a:pt x="1" y="13"/>
                    <a:pt x="1" y="13"/>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3" name="iś1îďe"/>
            <p:cNvSpPr/>
            <p:nvPr/>
          </p:nvSpPr>
          <p:spPr bwMode="auto">
            <a:xfrm>
              <a:off x="7100888" y="2587626"/>
              <a:ext cx="146050" cy="206375"/>
            </a:xfrm>
            <a:custGeom>
              <a:avLst/>
              <a:gdLst>
                <a:gd name="T0" fmla="*/ 0 w 51"/>
                <a:gd name="T1" fmla="*/ 26 h 72"/>
                <a:gd name="T2" fmla="*/ 32 w 51"/>
                <a:gd name="T3" fmla="*/ 11 h 72"/>
                <a:gd name="T4" fmla="*/ 6 w 51"/>
                <a:gd name="T5" fmla="*/ 69 h 72"/>
                <a:gd name="T6" fmla="*/ 0 w 51"/>
                <a:gd name="T7" fmla="*/ 26 h 72"/>
              </a:gdLst>
              <a:ahLst/>
              <a:cxnLst>
                <a:cxn ang="0">
                  <a:pos x="T0" y="T1"/>
                </a:cxn>
                <a:cxn ang="0">
                  <a:pos x="T2" y="T3"/>
                </a:cxn>
                <a:cxn ang="0">
                  <a:pos x="T4" y="T5"/>
                </a:cxn>
                <a:cxn ang="0">
                  <a:pos x="T6" y="T7"/>
                </a:cxn>
              </a:cxnLst>
              <a:rect l="0" t="0" r="r" b="b"/>
              <a:pathLst>
                <a:path w="51" h="72">
                  <a:moveTo>
                    <a:pt x="0" y="26"/>
                  </a:moveTo>
                  <a:cubicBezTo>
                    <a:pt x="0" y="26"/>
                    <a:pt x="12" y="0"/>
                    <a:pt x="32" y="11"/>
                  </a:cubicBezTo>
                  <a:cubicBezTo>
                    <a:pt x="51" y="21"/>
                    <a:pt x="39" y="72"/>
                    <a:pt x="6" y="69"/>
                  </a:cubicBezTo>
                  <a:lnTo>
                    <a:pt x="0" y="26"/>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4" name="i$1ïdé"/>
            <p:cNvSpPr/>
            <p:nvPr/>
          </p:nvSpPr>
          <p:spPr bwMode="auto">
            <a:xfrm>
              <a:off x="7107238" y="2638426"/>
              <a:ext cx="106363" cy="131763"/>
            </a:xfrm>
            <a:custGeom>
              <a:avLst/>
              <a:gdLst>
                <a:gd name="T0" fmla="*/ 0 w 37"/>
                <a:gd name="T1" fmla="*/ 24 h 46"/>
                <a:gd name="T2" fmla="*/ 3 w 37"/>
                <a:gd name="T3" fmla="*/ 46 h 46"/>
                <a:gd name="T4" fmla="*/ 24 w 37"/>
                <a:gd name="T5" fmla="*/ 2 h 46"/>
                <a:gd name="T6" fmla="*/ 0 w 37"/>
                <a:gd name="T7" fmla="*/ 24 h 46"/>
              </a:gdLst>
              <a:ahLst/>
              <a:cxnLst>
                <a:cxn ang="0">
                  <a:pos x="T0" y="T1"/>
                </a:cxn>
                <a:cxn ang="0">
                  <a:pos x="T2" y="T3"/>
                </a:cxn>
                <a:cxn ang="0">
                  <a:pos x="T4" y="T5"/>
                </a:cxn>
                <a:cxn ang="0">
                  <a:pos x="T6" y="T7"/>
                </a:cxn>
              </a:cxnLst>
              <a:rect l="0" t="0" r="r" b="b"/>
              <a:pathLst>
                <a:path w="37" h="46">
                  <a:moveTo>
                    <a:pt x="0" y="24"/>
                  </a:moveTo>
                  <a:cubicBezTo>
                    <a:pt x="3" y="46"/>
                    <a:pt x="3" y="46"/>
                    <a:pt x="3" y="46"/>
                  </a:cubicBezTo>
                  <a:cubicBezTo>
                    <a:pt x="31" y="45"/>
                    <a:pt x="37" y="4"/>
                    <a:pt x="24" y="2"/>
                  </a:cubicBezTo>
                  <a:cubicBezTo>
                    <a:pt x="13" y="0"/>
                    <a:pt x="4" y="16"/>
                    <a:pt x="0" y="24"/>
                  </a:cubicBezTo>
                  <a:close/>
                </a:path>
              </a:pathLst>
            </a:custGeom>
            <a:solidFill>
              <a:srgbClr val="F7A5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5" name="iṥlîḓé"/>
            <p:cNvSpPr/>
            <p:nvPr/>
          </p:nvSpPr>
          <p:spPr bwMode="auto">
            <a:xfrm>
              <a:off x="7107238" y="2638426"/>
              <a:ext cx="85725" cy="69850"/>
            </a:xfrm>
            <a:custGeom>
              <a:avLst/>
              <a:gdLst>
                <a:gd name="T0" fmla="*/ 30 w 30"/>
                <a:gd name="T1" fmla="*/ 9 h 24"/>
                <a:gd name="T2" fmla="*/ 30 w 30"/>
                <a:gd name="T3" fmla="*/ 8 h 24"/>
                <a:gd name="T4" fmla="*/ 29 w 30"/>
                <a:gd name="T5" fmla="*/ 7 h 24"/>
                <a:gd name="T6" fmla="*/ 26 w 30"/>
                <a:gd name="T7" fmla="*/ 4 h 24"/>
                <a:gd name="T8" fmla="*/ 24 w 30"/>
                <a:gd name="T9" fmla="*/ 3 h 24"/>
                <a:gd name="T10" fmla="*/ 24 w 30"/>
                <a:gd name="T11" fmla="*/ 3 h 24"/>
                <a:gd name="T12" fmla="*/ 24 w 30"/>
                <a:gd name="T13" fmla="*/ 3 h 24"/>
                <a:gd name="T14" fmla="*/ 24 w 30"/>
                <a:gd name="T15" fmla="*/ 3 h 24"/>
                <a:gd name="T16" fmla="*/ 24 w 30"/>
                <a:gd name="T17" fmla="*/ 3 h 24"/>
                <a:gd name="T18" fmla="*/ 24 w 30"/>
                <a:gd name="T19" fmla="*/ 3 h 24"/>
                <a:gd name="T20" fmla="*/ 23 w 30"/>
                <a:gd name="T21" fmla="*/ 3 h 24"/>
                <a:gd name="T22" fmla="*/ 23 w 30"/>
                <a:gd name="T23" fmla="*/ 3 h 24"/>
                <a:gd name="T24" fmla="*/ 23 w 30"/>
                <a:gd name="T25" fmla="*/ 3 h 24"/>
                <a:gd name="T26" fmla="*/ 22 w 30"/>
                <a:gd name="T27" fmla="*/ 3 h 24"/>
                <a:gd name="T28" fmla="*/ 21 w 30"/>
                <a:gd name="T29" fmla="*/ 3 h 24"/>
                <a:gd name="T30" fmla="*/ 21 w 30"/>
                <a:gd name="T31" fmla="*/ 3 h 24"/>
                <a:gd name="T32" fmla="*/ 20 w 30"/>
                <a:gd name="T33" fmla="*/ 4 h 24"/>
                <a:gd name="T34" fmla="*/ 14 w 30"/>
                <a:gd name="T35" fmla="*/ 7 h 24"/>
                <a:gd name="T36" fmla="*/ 11 w 30"/>
                <a:gd name="T37" fmla="*/ 10 h 24"/>
                <a:gd name="T38" fmla="*/ 8 w 30"/>
                <a:gd name="T39" fmla="*/ 13 h 24"/>
                <a:gd name="T40" fmla="*/ 4 w 30"/>
                <a:gd name="T41" fmla="*/ 19 h 24"/>
                <a:gd name="T42" fmla="*/ 0 w 30"/>
                <a:gd name="T43" fmla="*/ 24 h 24"/>
                <a:gd name="T44" fmla="*/ 1 w 30"/>
                <a:gd name="T45" fmla="*/ 22 h 24"/>
                <a:gd name="T46" fmla="*/ 2 w 30"/>
                <a:gd name="T47" fmla="*/ 18 h 24"/>
                <a:gd name="T48" fmla="*/ 4 w 30"/>
                <a:gd name="T49" fmla="*/ 15 h 24"/>
                <a:gd name="T50" fmla="*/ 6 w 30"/>
                <a:gd name="T51" fmla="*/ 11 h 24"/>
                <a:gd name="T52" fmla="*/ 11 w 30"/>
                <a:gd name="T53" fmla="*/ 5 h 24"/>
                <a:gd name="T54" fmla="*/ 15 w 30"/>
                <a:gd name="T55" fmla="*/ 2 h 24"/>
                <a:gd name="T56" fmla="*/ 19 w 30"/>
                <a:gd name="T57" fmla="*/ 1 h 24"/>
                <a:gd name="T58" fmla="*/ 20 w 30"/>
                <a:gd name="T59" fmla="*/ 0 h 24"/>
                <a:gd name="T60" fmla="*/ 21 w 30"/>
                <a:gd name="T61" fmla="*/ 0 h 24"/>
                <a:gd name="T62" fmla="*/ 22 w 30"/>
                <a:gd name="T63" fmla="*/ 0 h 24"/>
                <a:gd name="T64" fmla="*/ 23 w 30"/>
                <a:gd name="T65" fmla="*/ 0 h 24"/>
                <a:gd name="T66" fmla="*/ 24 w 30"/>
                <a:gd name="T67" fmla="*/ 1 h 24"/>
                <a:gd name="T68" fmla="*/ 24 w 30"/>
                <a:gd name="T69" fmla="*/ 1 h 24"/>
                <a:gd name="T70" fmla="*/ 24 w 30"/>
                <a:gd name="T71" fmla="*/ 1 h 24"/>
                <a:gd name="T72" fmla="*/ 25 w 30"/>
                <a:gd name="T73" fmla="*/ 1 h 24"/>
                <a:gd name="T74" fmla="*/ 27 w 30"/>
                <a:gd name="T75" fmla="*/ 2 h 24"/>
                <a:gd name="T76" fmla="*/ 29 w 30"/>
                <a:gd name="T77" fmla="*/ 4 h 24"/>
                <a:gd name="T78" fmla="*/ 30 w 30"/>
                <a:gd name="T79" fmla="*/ 7 h 24"/>
                <a:gd name="T80" fmla="*/ 30 w 30"/>
                <a:gd name="T81" fmla="*/ 8 h 24"/>
                <a:gd name="T82" fmla="*/ 30 w 30"/>
                <a:gd name="T83"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 h="24">
                  <a:moveTo>
                    <a:pt x="30" y="9"/>
                  </a:moveTo>
                  <a:cubicBezTo>
                    <a:pt x="30" y="9"/>
                    <a:pt x="30" y="8"/>
                    <a:pt x="30" y="8"/>
                  </a:cubicBezTo>
                  <a:cubicBezTo>
                    <a:pt x="29" y="8"/>
                    <a:pt x="29" y="7"/>
                    <a:pt x="29" y="7"/>
                  </a:cubicBezTo>
                  <a:cubicBezTo>
                    <a:pt x="28" y="6"/>
                    <a:pt x="27" y="5"/>
                    <a:pt x="26" y="4"/>
                  </a:cubicBezTo>
                  <a:cubicBezTo>
                    <a:pt x="25" y="4"/>
                    <a:pt x="25"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3" y="3"/>
                    <a:pt x="23" y="3"/>
                    <a:pt x="23" y="3"/>
                  </a:cubicBezTo>
                  <a:cubicBezTo>
                    <a:pt x="23" y="3"/>
                    <a:pt x="23" y="3"/>
                    <a:pt x="23" y="3"/>
                  </a:cubicBezTo>
                  <a:cubicBezTo>
                    <a:pt x="23" y="3"/>
                    <a:pt x="23" y="3"/>
                    <a:pt x="23" y="3"/>
                  </a:cubicBezTo>
                  <a:cubicBezTo>
                    <a:pt x="23" y="3"/>
                    <a:pt x="22" y="3"/>
                    <a:pt x="22" y="3"/>
                  </a:cubicBezTo>
                  <a:cubicBezTo>
                    <a:pt x="22" y="3"/>
                    <a:pt x="22" y="3"/>
                    <a:pt x="21" y="3"/>
                  </a:cubicBezTo>
                  <a:cubicBezTo>
                    <a:pt x="21" y="3"/>
                    <a:pt x="21" y="3"/>
                    <a:pt x="21" y="3"/>
                  </a:cubicBezTo>
                  <a:cubicBezTo>
                    <a:pt x="20" y="4"/>
                    <a:pt x="20" y="4"/>
                    <a:pt x="20" y="4"/>
                  </a:cubicBezTo>
                  <a:cubicBezTo>
                    <a:pt x="18" y="4"/>
                    <a:pt x="16" y="6"/>
                    <a:pt x="14" y="7"/>
                  </a:cubicBezTo>
                  <a:cubicBezTo>
                    <a:pt x="13" y="8"/>
                    <a:pt x="12" y="9"/>
                    <a:pt x="11" y="10"/>
                  </a:cubicBezTo>
                  <a:cubicBezTo>
                    <a:pt x="10" y="11"/>
                    <a:pt x="9" y="12"/>
                    <a:pt x="8" y="13"/>
                  </a:cubicBezTo>
                  <a:cubicBezTo>
                    <a:pt x="7" y="15"/>
                    <a:pt x="5" y="17"/>
                    <a:pt x="4" y="19"/>
                  </a:cubicBezTo>
                  <a:cubicBezTo>
                    <a:pt x="2" y="22"/>
                    <a:pt x="0" y="24"/>
                    <a:pt x="0" y="24"/>
                  </a:cubicBezTo>
                  <a:cubicBezTo>
                    <a:pt x="0" y="24"/>
                    <a:pt x="0" y="24"/>
                    <a:pt x="1" y="22"/>
                  </a:cubicBezTo>
                  <a:cubicBezTo>
                    <a:pt x="1" y="21"/>
                    <a:pt x="1" y="20"/>
                    <a:pt x="2" y="18"/>
                  </a:cubicBezTo>
                  <a:cubicBezTo>
                    <a:pt x="3" y="17"/>
                    <a:pt x="3" y="16"/>
                    <a:pt x="4" y="15"/>
                  </a:cubicBezTo>
                  <a:cubicBezTo>
                    <a:pt x="4" y="13"/>
                    <a:pt x="5" y="12"/>
                    <a:pt x="6" y="11"/>
                  </a:cubicBezTo>
                  <a:cubicBezTo>
                    <a:pt x="7" y="9"/>
                    <a:pt x="9" y="7"/>
                    <a:pt x="11" y="5"/>
                  </a:cubicBezTo>
                  <a:cubicBezTo>
                    <a:pt x="12" y="4"/>
                    <a:pt x="13" y="3"/>
                    <a:pt x="15" y="2"/>
                  </a:cubicBezTo>
                  <a:cubicBezTo>
                    <a:pt x="16" y="1"/>
                    <a:pt x="18" y="1"/>
                    <a:pt x="19" y="1"/>
                  </a:cubicBezTo>
                  <a:cubicBezTo>
                    <a:pt x="19" y="0"/>
                    <a:pt x="20" y="0"/>
                    <a:pt x="20" y="0"/>
                  </a:cubicBezTo>
                  <a:cubicBezTo>
                    <a:pt x="20" y="0"/>
                    <a:pt x="21" y="0"/>
                    <a:pt x="21" y="0"/>
                  </a:cubicBezTo>
                  <a:cubicBezTo>
                    <a:pt x="22" y="0"/>
                    <a:pt x="22" y="0"/>
                    <a:pt x="22" y="0"/>
                  </a:cubicBezTo>
                  <a:cubicBezTo>
                    <a:pt x="23" y="0"/>
                    <a:pt x="23" y="0"/>
                    <a:pt x="23" y="0"/>
                  </a:cubicBezTo>
                  <a:cubicBezTo>
                    <a:pt x="24" y="1"/>
                    <a:pt x="24" y="1"/>
                    <a:pt x="24" y="1"/>
                  </a:cubicBezTo>
                  <a:cubicBezTo>
                    <a:pt x="24" y="1"/>
                    <a:pt x="24" y="1"/>
                    <a:pt x="24" y="1"/>
                  </a:cubicBezTo>
                  <a:cubicBezTo>
                    <a:pt x="24" y="1"/>
                    <a:pt x="24" y="1"/>
                    <a:pt x="24" y="1"/>
                  </a:cubicBezTo>
                  <a:cubicBezTo>
                    <a:pt x="25" y="1"/>
                    <a:pt x="25" y="1"/>
                    <a:pt x="25" y="1"/>
                  </a:cubicBezTo>
                  <a:cubicBezTo>
                    <a:pt x="26" y="1"/>
                    <a:pt x="26" y="2"/>
                    <a:pt x="27" y="2"/>
                  </a:cubicBezTo>
                  <a:cubicBezTo>
                    <a:pt x="28" y="3"/>
                    <a:pt x="28" y="4"/>
                    <a:pt x="29" y="4"/>
                  </a:cubicBezTo>
                  <a:cubicBezTo>
                    <a:pt x="29" y="5"/>
                    <a:pt x="29" y="6"/>
                    <a:pt x="30" y="7"/>
                  </a:cubicBezTo>
                  <a:cubicBezTo>
                    <a:pt x="30" y="7"/>
                    <a:pt x="30" y="8"/>
                    <a:pt x="30" y="8"/>
                  </a:cubicBezTo>
                  <a:cubicBezTo>
                    <a:pt x="30" y="8"/>
                    <a:pt x="30" y="9"/>
                    <a:pt x="30" y="9"/>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6" name="îṣḻîdê"/>
            <p:cNvSpPr/>
            <p:nvPr/>
          </p:nvSpPr>
          <p:spPr bwMode="auto">
            <a:xfrm>
              <a:off x="6861176" y="2911476"/>
              <a:ext cx="138113" cy="247650"/>
            </a:xfrm>
            <a:custGeom>
              <a:avLst/>
              <a:gdLst>
                <a:gd name="T0" fmla="*/ 0 w 48"/>
                <a:gd name="T1" fmla="*/ 1 h 86"/>
                <a:gd name="T2" fmla="*/ 45 w 48"/>
                <a:gd name="T3" fmla="*/ 0 h 86"/>
                <a:gd name="T4" fmla="*/ 48 w 48"/>
                <a:gd name="T5" fmla="*/ 70 h 86"/>
                <a:gd name="T6" fmla="*/ 25 w 48"/>
                <a:gd name="T7" fmla="*/ 85 h 86"/>
                <a:gd name="T8" fmla="*/ 0 w 48"/>
                <a:gd name="T9" fmla="*/ 71 h 86"/>
                <a:gd name="T10" fmla="*/ 0 w 48"/>
                <a:gd name="T11" fmla="*/ 1 h 86"/>
              </a:gdLst>
              <a:ahLst/>
              <a:cxnLst>
                <a:cxn ang="0">
                  <a:pos x="T0" y="T1"/>
                </a:cxn>
                <a:cxn ang="0">
                  <a:pos x="T2" y="T3"/>
                </a:cxn>
                <a:cxn ang="0">
                  <a:pos x="T4" y="T5"/>
                </a:cxn>
                <a:cxn ang="0">
                  <a:pos x="T6" y="T7"/>
                </a:cxn>
                <a:cxn ang="0">
                  <a:pos x="T8" y="T9"/>
                </a:cxn>
                <a:cxn ang="0">
                  <a:pos x="T10" y="T11"/>
                </a:cxn>
              </a:cxnLst>
              <a:rect l="0" t="0" r="r" b="b"/>
              <a:pathLst>
                <a:path w="48" h="86">
                  <a:moveTo>
                    <a:pt x="0" y="1"/>
                  </a:moveTo>
                  <a:cubicBezTo>
                    <a:pt x="45" y="0"/>
                    <a:pt x="45" y="0"/>
                    <a:pt x="45" y="0"/>
                  </a:cubicBezTo>
                  <a:cubicBezTo>
                    <a:pt x="45" y="0"/>
                    <a:pt x="48" y="70"/>
                    <a:pt x="48" y="70"/>
                  </a:cubicBezTo>
                  <a:cubicBezTo>
                    <a:pt x="48" y="70"/>
                    <a:pt x="45" y="84"/>
                    <a:pt x="25" y="85"/>
                  </a:cubicBezTo>
                  <a:cubicBezTo>
                    <a:pt x="5" y="86"/>
                    <a:pt x="0" y="71"/>
                    <a:pt x="0" y="71"/>
                  </a:cubicBezTo>
                  <a:cubicBezTo>
                    <a:pt x="0" y="71"/>
                    <a:pt x="0" y="1"/>
                    <a:pt x="0" y="1"/>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7" name="ïṥļîḍé"/>
            <p:cNvSpPr/>
            <p:nvPr/>
          </p:nvSpPr>
          <p:spPr bwMode="auto">
            <a:xfrm>
              <a:off x="6859588" y="2986088"/>
              <a:ext cx="139700" cy="120650"/>
            </a:xfrm>
            <a:custGeom>
              <a:avLst/>
              <a:gdLst>
                <a:gd name="T0" fmla="*/ 1 w 49"/>
                <a:gd name="T1" fmla="*/ 1 h 42"/>
                <a:gd name="T2" fmla="*/ 46 w 49"/>
                <a:gd name="T3" fmla="*/ 0 h 42"/>
                <a:gd name="T4" fmla="*/ 49 w 49"/>
                <a:gd name="T5" fmla="*/ 27 h 42"/>
                <a:gd name="T6" fmla="*/ 26 w 49"/>
                <a:gd name="T7" fmla="*/ 42 h 42"/>
                <a:gd name="T8" fmla="*/ 0 w 49"/>
                <a:gd name="T9" fmla="*/ 28 h 42"/>
                <a:gd name="T10" fmla="*/ 1 w 49"/>
                <a:gd name="T11" fmla="*/ 1 h 42"/>
              </a:gdLst>
              <a:ahLst/>
              <a:cxnLst>
                <a:cxn ang="0">
                  <a:pos x="T0" y="T1"/>
                </a:cxn>
                <a:cxn ang="0">
                  <a:pos x="T2" y="T3"/>
                </a:cxn>
                <a:cxn ang="0">
                  <a:pos x="T4" y="T5"/>
                </a:cxn>
                <a:cxn ang="0">
                  <a:pos x="T6" y="T7"/>
                </a:cxn>
                <a:cxn ang="0">
                  <a:pos x="T8" y="T9"/>
                </a:cxn>
                <a:cxn ang="0">
                  <a:pos x="T10" y="T11"/>
                </a:cxn>
              </a:cxnLst>
              <a:rect l="0" t="0" r="r" b="b"/>
              <a:pathLst>
                <a:path w="49" h="42">
                  <a:moveTo>
                    <a:pt x="1" y="1"/>
                  </a:moveTo>
                  <a:cubicBezTo>
                    <a:pt x="46" y="0"/>
                    <a:pt x="46" y="0"/>
                    <a:pt x="46" y="0"/>
                  </a:cubicBezTo>
                  <a:cubicBezTo>
                    <a:pt x="46" y="0"/>
                    <a:pt x="48" y="27"/>
                    <a:pt x="49" y="27"/>
                  </a:cubicBezTo>
                  <a:cubicBezTo>
                    <a:pt x="49" y="27"/>
                    <a:pt x="46" y="41"/>
                    <a:pt x="26" y="42"/>
                  </a:cubicBezTo>
                  <a:cubicBezTo>
                    <a:pt x="6" y="42"/>
                    <a:pt x="0" y="28"/>
                    <a:pt x="0" y="28"/>
                  </a:cubicBezTo>
                  <a:cubicBezTo>
                    <a:pt x="1" y="28"/>
                    <a:pt x="1" y="1"/>
                    <a:pt x="1" y="1"/>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8" name="ïṩḷïḍè"/>
            <p:cNvSpPr/>
            <p:nvPr/>
          </p:nvSpPr>
          <p:spPr bwMode="auto">
            <a:xfrm>
              <a:off x="6864351" y="2935288"/>
              <a:ext cx="141288" cy="79375"/>
            </a:xfrm>
            <a:custGeom>
              <a:avLst/>
              <a:gdLst>
                <a:gd name="T0" fmla="*/ 0 w 49"/>
                <a:gd name="T1" fmla="*/ 10 h 28"/>
                <a:gd name="T2" fmla="*/ 44 w 49"/>
                <a:gd name="T3" fmla="*/ 0 h 28"/>
                <a:gd name="T4" fmla="*/ 49 w 49"/>
                <a:gd name="T5" fmla="*/ 16 h 28"/>
                <a:gd name="T6" fmla="*/ 35 w 49"/>
                <a:gd name="T7" fmla="*/ 23 h 28"/>
                <a:gd name="T8" fmla="*/ 3 w 49"/>
                <a:gd name="T9" fmla="*/ 27 h 28"/>
                <a:gd name="T10" fmla="*/ 0 w 49"/>
                <a:gd name="T11" fmla="*/ 10 h 28"/>
              </a:gdLst>
              <a:ahLst/>
              <a:cxnLst>
                <a:cxn ang="0">
                  <a:pos x="T0" y="T1"/>
                </a:cxn>
                <a:cxn ang="0">
                  <a:pos x="T2" y="T3"/>
                </a:cxn>
                <a:cxn ang="0">
                  <a:pos x="T4" y="T5"/>
                </a:cxn>
                <a:cxn ang="0">
                  <a:pos x="T6" y="T7"/>
                </a:cxn>
                <a:cxn ang="0">
                  <a:pos x="T8" y="T9"/>
                </a:cxn>
                <a:cxn ang="0">
                  <a:pos x="T10" y="T11"/>
                </a:cxn>
              </a:cxnLst>
              <a:rect l="0" t="0" r="r" b="b"/>
              <a:pathLst>
                <a:path w="49" h="28">
                  <a:moveTo>
                    <a:pt x="0" y="10"/>
                  </a:moveTo>
                  <a:cubicBezTo>
                    <a:pt x="44" y="0"/>
                    <a:pt x="44" y="0"/>
                    <a:pt x="44" y="0"/>
                  </a:cubicBezTo>
                  <a:cubicBezTo>
                    <a:pt x="44" y="0"/>
                    <a:pt x="46" y="9"/>
                    <a:pt x="49" y="16"/>
                  </a:cubicBezTo>
                  <a:cubicBezTo>
                    <a:pt x="49" y="17"/>
                    <a:pt x="37" y="22"/>
                    <a:pt x="35" y="23"/>
                  </a:cubicBezTo>
                  <a:cubicBezTo>
                    <a:pt x="25" y="27"/>
                    <a:pt x="14" y="28"/>
                    <a:pt x="3" y="27"/>
                  </a:cubicBezTo>
                  <a:cubicBezTo>
                    <a:pt x="2" y="20"/>
                    <a:pt x="0" y="10"/>
                    <a:pt x="0" y="1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9" name="íŝ1íḋê"/>
            <p:cNvSpPr/>
            <p:nvPr/>
          </p:nvSpPr>
          <p:spPr bwMode="auto">
            <a:xfrm>
              <a:off x="6521451" y="2282826"/>
              <a:ext cx="650875" cy="700088"/>
            </a:xfrm>
            <a:custGeom>
              <a:avLst/>
              <a:gdLst>
                <a:gd name="T0" fmla="*/ 12 w 226"/>
                <a:gd name="T1" fmla="*/ 155 h 244"/>
                <a:gd name="T2" fmla="*/ 141 w 226"/>
                <a:gd name="T3" fmla="*/ 231 h 244"/>
                <a:gd name="T4" fmla="*/ 225 w 226"/>
                <a:gd name="T5" fmla="*/ 108 h 244"/>
                <a:gd name="T6" fmla="*/ 96 w 226"/>
                <a:gd name="T7" fmla="*/ 32 h 244"/>
                <a:gd name="T8" fmla="*/ 12 w 226"/>
                <a:gd name="T9" fmla="*/ 155 h 244"/>
              </a:gdLst>
              <a:ahLst/>
              <a:cxnLst>
                <a:cxn ang="0">
                  <a:pos x="T0" y="T1"/>
                </a:cxn>
                <a:cxn ang="0">
                  <a:pos x="T2" y="T3"/>
                </a:cxn>
                <a:cxn ang="0">
                  <a:pos x="T4" y="T5"/>
                </a:cxn>
                <a:cxn ang="0">
                  <a:pos x="T6" y="T7"/>
                </a:cxn>
                <a:cxn ang="0">
                  <a:pos x="T8" y="T9"/>
                </a:cxn>
              </a:cxnLst>
              <a:rect l="0" t="0" r="r" b="b"/>
              <a:pathLst>
                <a:path w="226" h="244">
                  <a:moveTo>
                    <a:pt x="12" y="155"/>
                  </a:moveTo>
                  <a:cubicBezTo>
                    <a:pt x="25" y="210"/>
                    <a:pt x="82" y="244"/>
                    <a:pt x="141" y="231"/>
                  </a:cubicBezTo>
                  <a:cubicBezTo>
                    <a:pt x="199" y="218"/>
                    <a:pt x="226" y="164"/>
                    <a:pt x="225" y="108"/>
                  </a:cubicBezTo>
                  <a:cubicBezTo>
                    <a:pt x="222" y="0"/>
                    <a:pt x="155" y="19"/>
                    <a:pt x="96" y="32"/>
                  </a:cubicBezTo>
                  <a:cubicBezTo>
                    <a:pt x="38" y="45"/>
                    <a:pt x="0" y="101"/>
                    <a:pt x="12" y="155"/>
                  </a:cubicBezTo>
                  <a:close/>
                </a:path>
              </a:pathLst>
            </a:custGeom>
            <a:solidFill>
              <a:srgbClr val="3E150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0" name="îSľíďe"/>
            <p:cNvSpPr/>
            <p:nvPr/>
          </p:nvSpPr>
          <p:spPr bwMode="auto">
            <a:xfrm>
              <a:off x="6570663" y="2414588"/>
              <a:ext cx="579438" cy="606425"/>
            </a:xfrm>
            <a:custGeom>
              <a:avLst/>
              <a:gdLst>
                <a:gd name="T0" fmla="*/ 6 w 201"/>
                <a:gd name="T1" fmla="*/ 106 h 211"/>
                <a:gd name="T2" fmla="*/ 35 w 201"/>
                <a:gd name="T3" fmla="*/ 24 h 211"/>
                <a:gd name="T4" fmla="*/ 82 w 201"/>
                <a:gd name="T5" fmla="*/ 6 h 211"/>
                <a:gd name="T6" fmla="*/ 132 w 201"/>
                <a:gd name="T7" fmla="*/ 2 h 211"/>
                <a:gd name="T8" fmla="*/ 170 w 201"/>
                <a:gd name="T9" fmla="*/ 49 h 211"/>
                <a:gd name="T10" fmla="*/ 193 w 201"/>
                <a:gd name="T11" fmla="*/ 64 h 211"/>
                <a:gd name="T12" fmla="*/ 197 w 201"/>
                <a:gd name="T13" fmla="*/ 82 h 211"/>
                <a:gd name="T14" fmla="*/ 199 w 201"/>
                <a:gd name="T15" fmla="*/ 126 h 211"/>
                <a:gd name="T16" fmla="*/ 180 w 201"/>
                <a:gd name="T17" fmla="*/ 175 h 211"/>
                <a:gd name="T18" fmla="*/ 158 w 201"/>
                <a:gd name="T19" fmla="*/ 195 h 211"/>
                <a:gd name="T20" fmla="*/ 112 w 201"/>
                <a:gd name="T21" fmla="*/ 210 h 211"/>
                <a:gd name="T22" fmla="*/ 78 w 201"/>
                <a:gd name="T23" fmla="*/ 206 h 211"/>
                <a:gd name="T24" fmla="*/ 33 w 201"/>
                <a:gd name="T25" fmla="*/ 174 h 211"/>
                <a:gd name="T26" fmla="*/ 12 w 201"/>
                <a:gd name="T27" fmla="*/ 131 h 211"/>
                <a:gd name="T28" fmla="*/ 6 w 201"/>
                <a:gd name="T29" fmla="*/ 106 h 211"/>
                <a:gd name="T30" fmla="*/ 6 w 201"/>
                <a:gd name="T31" fmla="*/ 10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1" h="211">
                  <a:moveTo>
                    <a:pt x="6" y="106"/>
                  </a:moveTo>
                  <a:cubicBezTo>
                    <a:pt x="0" y="75"/>
                    <a:pt x="7" y="43"/>
                    <a:pt x="35" y="24"/>
                  </a:cubicBezTo>
                  <a:cubicBezTo>
                    <a:pt x="49" y="15"/>
                    <a:pt x="65" y="9"/>
                    <a:pt x="82" y="6"/>
                  </a:cubicBezTo>
                  <a:cubicBezTo>
                    <a:pt x="98" y="3"/>
                    <a:pt x="115" y="0"/>
                    <a:pt x="132" y="2"/>
                  </a:cubicBezTo>
                  <a:cubicBezTo>
                    <a:pt x="162" y="7"/>
                    <a:pt x="161" y="22"/>
                    <a:pt x="170" y="49"/>
                  </a:cubicBezTo>
                  <a:cubicBezTo>
                    <a:pt x="171" y="52"/>
                    <a:pt x="192" y="61"/>
                    <a:pt x="193" y="64"/>
                  </a:cubicBezTo>
                  <a:cubicBezTo>
                    <a:pt x="194" y="70"/>
                    <a:pt x="196" y="76"/>
                    <a:pt x="197" y="82"/>
                  </a:cubicBezTo>
                  <a:cubicBezTo>
                    <a:pt x="200" y="97"/>
                    <a:pt x="201" y="111"/>
                    <a:pt x="199" y="126"/>
                  </a:cubicBezTo>
                  <a:cubicBezTo>
                    <a:pt x="198" y="144"/>
                    <a:pt x="192" y="161"/>
                    <a:pt x="180" y="175"/>
                  </a:cubicBezTo>
                  <a:cubicBezTo>
                    <a:pt x="174" y="183"/>
                    <a:pt x="166" y="190"/>
                    <a:pt x="158" y="195"/>
                  </a:cubicBezTo>
                  <a:cubicBezTo>
                    <a:pt x="143" y="204"/>
                    <a:pt x="129" y="209"/>
                    <a:pt x="112" y="210"/>
                  </a:cubicBezTo>
                  <a:cubicBezTo>
                    <a:pt x="100" y="211"/>
                    <a:pt x="89" y="209"/>
                    <a:pt x="78" y="206"/>
                  </a:cubicBezTo>
                  <a:cubicBezTo>
                    <a:pt x="59" y="200"/>
                    <a:pt x="44" y="189"/>
                    <a:pt x="33" y="174"/>
                  </a:cubicBezTo>
                  <a:cubicBezTo>
                    <a:pt x="23" y="161"/>
                    <a:pt x="17" y="146"/>
                    <a:pt x="12" y="131"/>
                  </a:cubicBezTo>
                  <a:cubicBezTo>
                    <a:pt x="9" y="123"/>
                    <a:pt x="7" y="115"/>
                    <a:pt x="6" y="106"/>
                  </a:cubicBezTo>
                  <a:cubicBezTo>
                    <a:pt x="6" y="106"/>
                    <a:pt x="6" y="106"/>
                    <a:pt x="6" y="106"/>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1" name="íşļîḋe"/>
            <p:cNvSpPr/>
            <p:nvPr/>
          </p:nvSpPr>
          <p:spPr bwMode="auto">
            <a:xfrm>
              <a:off x="6715126" y="2695576"/>
              <a:ext cx="95250" cy="101600"/>
            </a:xfrm>
            <a:custGeom>
              <a:avLst/>
              <a:gdLst>
                <a:gd name="T0" fmla="*/ 31 w 33"/>
                <a:gd name="T1" fmla="*/ 14 h 35"/>
                <a:gd name="T2" fmla="*/ 20 w 33"/>
                <a:gd name="T3" fmla="*/ 33 h 35"/>
                <a:gd name="T4" fmla="*/ 2 w 33"/>
                <a:gd name="T5" fmla="*/ 21 h 35"/>
                <a:gd name="T6" fmla="*/ 12 w 33"/>
                <a:gd name="T7" fmla="*/ 2 h 35"/>
                <a:gd name="T8" fmla="*/ 31 w 33"/>
                <a:gd name="T9" fmla="*/ 14 h 35"/>
              </a:gdLst>
              <a:ahLst/>
              <a:cxnLst>
                <a:cxn ang="0">
                  <a:pos x="T0" y="T1"/>
                </a:cxn>
                <a:cxn ang="0">
                  <a:pos x="T2" y="T3"/>
                </a:cxn>
                <a:cxn ang="0">
                  <a:pos x="T4" y="T5"/>
                </a:cxn>
                <a:cxn ang="0">
                  <a:pos x="T6" y="T7"/>
                </a:cxn>
                <a:cxn ang="0">
                  <a:pos x="T8" y="T9"/>
                </a:cxn>
              </a:cxnLst>
              <a:rect l="0" t="0" r="r" b="b"/>
              <a:pathLst>
                <a:path w="33" h="35">
                  <a:moveTo>
                    <a:pt x="31" y="14"/>
                  </a:moveTo>
                  <a:cubicBezTo>
                    <a:pt x="33" y="22"/>
                    <a:pt x="28" y="31"/>
                    <a:pt x="20" y="33"/>
                  </a:cubicBezTo>
                  <a:cubicBezTo>
                    <a:pt x="12" y="35"/>
                    <a:pt x="4" y="30"/>
                    <a:pt x="2" y="21"/>
                  </a:cubicBezTo>
                  <a:cubicBezTo>
                    <a:pt x="0" y="13"/>
                    <a:pt x="4" y="4"/>
                    <a:pt x="12" y="2"/>
                  </a:cubicBezTo>
                  <a:cubicBezTo>
                    <a:pt x="20" y="0"/>
                    <a:pt x="28" y="5"/>
                    <a:pt x="31" y="14"/>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2" name="íṥliďè"/>
            <p:cNvSpPr/>
            <p:nvPr/>
          </p:nvSpPr>
          <p:spPr bwMode="auto">
            <a:xfrm>
              <a:off x="6715126" y="2678113"/>
              <a:ext cx="95250" cy="101600"/>
            </a:xfrm>
            <a:custGeom>
              <a:avLst/>
              <a:gdLst>
                <a:gd name="T0" fmla="*/ 30 w 33"/>
                <a:gd name="T1" fmla="*/ 14 h 35"/>
                <a:gd name="T2" fmla="*/ 20 w 33"/>
                <a:gd name="T3" fmla="*/ 33 h 35"/>
                <a:gd name="T4" fmla="*/ 2 w 33"/>
                <a:gd name="T5" fmla="*/ 21 h 35"/>
                <a:gd name="T6" fmla="*/ 12 w 33"/>
                <a:gd name="T7" fmla="*/ 2 h 35"/>
                <a:gd name="T8" fmla="*/ 30 w 33"/>
                <a:gd name="T9" fmla="*/ 14 h 35"/>
              </a:gdLst>
              <a:ahLst/>
              <a:cxnLst>
                <a:cxn ang="0">
                  <a:pos x="T0" y="T1"/>
                </a:cxn>
                <a:cxn ang="0">
                  <a:pos x="T2" y="T3"/>
                </a:cxn>
                <a:cxn ang="0">
                  <a:pos x="T4" y="T5"/>
                </a:cxn>
                <a:cxn ang="0">
                  <a:pos x="T6" y="T7"/>
                </a:cxn>
                <a:cxn ang="0">
                  <a:pos x="T8" y="T9"/>
                </a:cxn>
              </a:cxnLst>
              <a:rect l="0" t="0" r="r" b="b"/>
              <a:pathLst>
                <a:path w="33" h="35">
                  <a:moveTo>
                    <a:pt x="30" y="14"/>
                  </a:moveTo>
                  <a:cubicBezTo>
                    <a:pt x="33" y="22"/>
                    <a:pt x="28" y="31"/>
                    <a:pt x="20" y="33"/>
                  </a:cubicBezTo>
                  <a:cubicBezTo>
                    <a:pt x="12" y="35"/>
                    <a:pt x="4" y="30"/>
                    <a:pt x="2" y="21"/>
                  </a:cubicBezTo>
                  <a:cubicBezTo>
                    <a:pt x="0" y="13"/>
                    <a:pt x="4" y="4"/>
                    <a:pt x="12" y="2"/>
                  </a:cubicBezTo>
                  <a:cubicBezTo>
                    <a:pt x="20" y="0"/>
                    <a:pt x="28" y="5"/>
                    <a:pt x="30" y="1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3" name="îṣḷíďé"/>
            <p:cNvSpPr/>
            <p:nvPr/>
          </p:nvSpPr>
          <p:spPr bwMode="auto">
            <a:xfrm>
              <a:off x="6750051" y="2695576"/>
              <a:ext cx="36513" cy="38100"/>
            </a:xfrm>
            <a:custGeom>
              <a:avLst/>
              <a:gdLst>
                <a:gd name="T0" fmla="*/ 12 w 13"/>
                <a:gd name="T1" fmla="*/ 5 h 13"/>
                <a:gd name="T2" fmla="*/ 8 w 13"/>
                <a:gd name="T3" fmla="*/ 12 h 13"/>
                <a:gd name="T4" fmla="*/ 1 w 13"/>
                <a:gd name="T5" fmla="*/ 8 h 13"/>
                <a:gd name="T6" fmla="*/ 5 w 13"/>
                <a:gd name="T7" fmla="*/ 1 h 13"/>
                <a:gd name="T8" fmla="*/ 12 w 13"/>
                <a:gd name="T9" fmla="*/ 5 h 13"/>
              </a:gdLst>
              <a:ahLst/>
              <a:cxnLst>
                <a:cxn ang="0">
                  <a:pos x="T0" y="T1"/>
                </a:cxn>
                <a:cxn ang="0">
                  <a:pos x="T2" y="T3"/>
                </a:cxn>
                <a:cxn ang="0">
                  <a:pos x="T4" y="T5"/>
                </a:cxn>
                <a:cxn ang="0">
                  <a:pos x="T6" y="T7"/>
                </a:cxn>
                <a:cxn ang="0">
                  <a:pos x="T8" y="T9"/>
                </a:cxn>
              </a:cxnLst>
              <a:rect l="0" t="0" r="r" b="b"/>
              <a:pathLst>
                <a:path w="13" h="13">
                  <a:moveTo>
                    <a:pt x="12" y="5"/>
                  </a:moveTo>
                  <a:cubicBezTo>
                    <a:pt x="13" y="8"/>
                    <a:pt x="11" y="11"/>
                    <a:pt x="8" y="12"/>
                  </a:cubicBezTo>
                  <a:cubicBezTo>
                    <a:pt x="5" y="13"/>
                    <a:pt x="2" y="11"/>
                    <a:pt x="1" y="8"/>
                  </a:cubicBezTo>
                  <a:cubicBezTo>
                    <a:pt x="0" y="5"/>
                    <a:pt x="2" y="2"/>
                    <a:pt x="5" y="1"/>
                  </a:cubicBezTo>
                  <a:cubicBezTo>
                    <a:pt x="8" y="0"/>
                    <a:pt x="12" y="2"/>
                    <a:pt x="12"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4" name="ïślïḍe"/>
            <p:cNvSpPr/>
            <p:nvPr/>
          </p:nvSpPr>
          <p:spPr bwMode="auto">
            <a:xfrm>
              <a:off x="6965951" y="2649538"/>
              <a:ext cx="96838" cy="101600"/>
            </a:xfrm>
            <a:custGeom>
              <a:avLst/>
              <a:gdLst>
                <a:gd name="T0" fmla="*/ 31 w 34"/>
                <a:gd name="T1" fmla="*/ 13 h 35"/>
                <a:gd name="T2" fmla="*/ 21 w 34"/>
                <a:gd name="T3" fmla="*/ 33 h 35"/>
                <a:gd name="T4" fmla="*/ 3 w 34"/>
                <a:gd name="T5" fmla="*/ 21 h 35"/>
                <a:gd name="T6" fmla="*/ 13 w 34"/>
                <a:gd name="T7" fmla="*/ 2 h 35"/>
                <a:gd name="T8" fmla="*/ 31 w 34"/>
                <a:gd name="T9" fmla="*/ 13 h 35"/>
              </a:gdLst>
              <a:ahLst/>
              <a:cxnLst>
                <a:cxn ang="0">
                  <a:pos x="T0" y="T1"/>
                </a:cxn>
                <a:cxn ang="0">
                  <a:pos x="T2" y="T3"/>
                </a:cxn>
                <a:cxn ang="0">
                  <a:pos x="T4" y="T5"/>
                </a:cxn>
                <a:cxn ang="0">
                  <a:pos x="T6" y="T7"/>
                </a:cxn>
                <a:cxn ang="0">
                  <a:pos x="T8" y="T9"/>
                </a:cxn>
              </a:cxnLst>
              <a:rect l="0" t="0" r="r" b="b"/>
              <a:pathLst>
                <a:path w="34" h="35">
                  <a:moveTo>
                    <a:pt x="31" y="13"/>
                  </a:moveTo>
                  <a:cubicBezTo>
                    <a:pt x="34" y="22"/>
                    <a:pt x="29" y="31"/>
                    <a:pt x="21" y="33"/>
                  </a:cubicBezTo>
                  <a:cubicBezTo>
                    <a:pt x="13" y="35"/>
                    <a:pt x="5" y="30"/>
                    <a:pt x="3" y="21"/>
                  </a:cubicBezTo>
                  <a:cubicBezTo>
                    <a:pt x="0" y="12"/>
                    <a:pt x="5" y="4"/>
                    <a:pt x="13" y="2"/>
                  </a:cubicBezTo>
                  <a:cubicBezTo>
                    <a:pt x="21" y="0"/>
                    <a:pt x="29" y="5"/>
                    <a:pt x="31" y="13"/>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5" name="íṡľiḓe"/>
            <p:cNvSpPr/>
            <p:nvPr/>
          </p:nvSpPr>
          <p:spPr bwMode="auto">
            <a:xfrm>
              <a:off x="6965951" y="2638426"/>
              <a:ext cx="95250" cy="101600"/>
            </a:xfrm>
            <a:custGeom>
              <a:avLst/>
              <a:gdLst>
                <a:gd name="T0" fmla="*/ 30 w 33"/>
                <a:gd name="T1" fmla="*/ 14 h 35"/>
                <a:gd name="T2" fmla="*/ 20 w 33"/>
                <a:gd name="T3" fmla="*/ 33 h 35"/>
                <a:gd name="T4" fmla="*/ 2 w 33"/>
                <a:gd name="T5" fmla="*/ 21 h 35"/>
                <a:gd name="T6" fmla="*/ 12 w 33"/>
                <a:gd name="T7" fmla="*/ 2 h 35"/>
                <a:gd name="T8" fmla="*/ 30 w 33"/>
                <a:gd name="T9" fmla="*/ 14 h 35"/>
              </a:gdLst>
              <a:ahLst/>
              <a:cxnLst>
                <a:cxn ang="0">
                  <a:pos x="T0" y="T1"/>
                </a:cxn>
                <a:cxn ang="0">
                  <a:pos x="T2" y="T3"/>
                </a:cxn>
                <a:cxn ang="0">
                  <a:pos x="T4" y="T5"/>
                </a:cxn>
                <a:cxn ang="0">
                  <a:pos x="T6" y="T7"/>
                </a:cxn>
                <a:cxn ang="0">
                  <a:pos x="T8" y="T9"/>
                </a:cxn>
              </a:cxnLst>
              <a:rect l="0" t="0" r="r" b="b"/>
              <a:pathLst>
                <a:path w="33" h="35">
                  <a:moveTo>
                    <a:pt x="30" y="14"/>
                  </a:moveTo>
                  <a:cubicBezTo>
                    <a:pt x="33" y="22"/>
                    <a:pt x="28" y="31"/>
                    <a:pt x="20" y="33"/>
                  </a:cubicBezTo>
                  <a:cubicBezTo>
                    <a:pt x="12" y="35"/>
                    <a:pt x="4" y="30"/>
                    <a:pt x="2" y="21"/>
                  </a:cubicBezTo>
                  <a:cubicBezTo>
                    <a:pt x="0" y="13"/>
                    <a:pt x="4" y="4"/>
                    <a:pt x="12" y="2"/>
                  </a:cubicBezTo>
                  <a:cubicBezTo>
                    <a:pt x="20" y="0"/>
                    <a:pt x="28" y="5"/>
                    <a:pt x="30" y="1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6" name="îṡļídè"/>
            <p:cNvSpPr/>
            <p:nvPr/>
          </p:nvSpPr>
          <p:spPr bwMode="auto">
            <a:xfrm>
              <a:off x="6999288" y="2655888"/>
              <a:ext cx="38100" cy="38100"/>
            </a:xfrm>
            <a:custGeom>
              <a:avLst/>
              <a:gdLst>
                <a:gd name="T0" fmla="*/ 12 w 13"/>
                <a:gd name="T1" fmla="*/ 5 h 13"/>
                <a:gd name="T2" fmla="*/ 8 w 13"/>
                <a:gd name="T3" fmla="*/ 12 h 13"/>
                <a:gd name="T4" fmla="*/ 1 w 13"/>
                <a:gd name="T5" fmla="*/ 8 h 13"/>
                <a:gd name="T6" fmla="*/ 5 w 13"/>
                <a:gd name="T7" fmla="*/ 1 h 13"/>
                <a:gd name="T8" fmla="*/ 12 w 13"/>
                <a:gd name="T9" fmla="*/ 5 h 13"/>
              </a:gdLst>
              <a:ahLst/>
              <a:cxnLst>
                <a:cxn ang="0">
                  <a:pos x="T0" y="T1"/>
                </a:cxn>
                <a:cxn ang="0">
                  <a:pos x="T2" y="T3"/>
                </a:cxn>
                <a:cxn ang="0">
                  <a:pos x="T4" y="T5"/>
                </a:cxn>
                <a:cxn ang="0">
                  <a:pos x="T6" y="T7"/>
                </a:cxn>
                <a:cxn ang="0">
                  <a:pos x="T8" y="T9"/>
                </a:cxn>
              </a:cxnLst>
              <a:rect l="0" t="0" r="r" b="b"/>
              <a:pathLst>
                <a:path w="13" h="13">
                  <a:moveTo>
                    <a:pt x="12" y="5"/>
                  </a:moveTo>
                  <a:cubicBezTo>
                    <a:pt x="13" y="8"/>
                    <a:pt x="11" y="11"/>
                    <a:pt x="8" y="12"/>
                  </a:cubicBezTo>
                  <a:cubicBezTo>
                    <a:pt x="5" y="13"/>
                    <a:pt x="2" y="11"/>
                    <a:pt x="1" y="8"/>
                  </a:cubicBezTo>
                  <a:cubicBezTo>
                    <a:pt x="0" y="5"/>
                    <a:pt x="2" y="2"/>
                    <a:pt x="5" y="1"/>
                  </a:cubicBezTo>
                  <a:cubicBezTo>
                    <a:pt x="8" y="0"/>
                    <a:pt x="12" y="2"/>
                    <a:pt x="12"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7" name="ïṡlíḍê"/>
            <p:cNvSpPr/>
            <p:nvPr/>
          </p:nvSpPr>
          <p:spPr bwMode="auto">
            <a:xfrm>
              <a:off x="6861176" y="2690813"/>
              <a:ext cx="109538" cy="152400"/>
            </a:xfrm>
            <a:custGeom>
              <a:avLst/>
              <a:gdLst>
                <a:gd name="T0" fmla="*/ 13 w 38"/>
                <a:gd name="T1" fmla="*/ 0 h 53"/>
                <a:gd name="T2" fmla="*/ 20 w 38"/>
                <a:gd name="T3" fmla="*/ 18 h 53"/>
                <a:gd name="T4" fmla="*/ 10 w 38"/>
                <a:gd name="T5" fmla="*/ 38 h 53"/>
                <a:gd name="T6" fmla="*/ 5 w 38"/>
                <a:gd name="T7" fmla="*/ 0 h 53"/>
                <a:gd name="T8" fmla="*/ 13 w 38"/>
                <a:gd name="T9" fmla="*/ 0 h 53"/>
              </a:gdLst>
              <a:ahLst/>
              <a:cxnLst>
                <a:cxn ang="0">
                  <a:pos x="T0" y="T1"/>
                </a:cxn>
                <a:cxn ang="0">
                  <a:pos x="T2" y="T3"/>
                </a:cxn>
                <a:cxn ang="0">
                  <a:pos x="T4" y="T5"/>
                </a:cxn>
                <a:cxn ang="0">
                  <a:pos x="T6" y="T7"/>
                </a:cxn>
                <a:cxn ang="0">
                  <a:pos x="T8" y="T9"/>
                </a:cxn>
              </a:cxnLst>
              <a:rect l="0" t="0" r="r" b="b"/>
              <a:pathLst>
                <a:path w="38" h="53">
                  <a:moveTo>
                    <a:pt x="13" y="0"/>
                  </a:moveTo>
                  <a:cubicBezTo>
                    <a:pt x="13" y="0"/>
                    <a:pt x="11" y="19"/>
                    <a:pt x="20" y="18"/>
                  </a:cubicBezTo>
                  <a:cubicBezTo>
                    <a:pt x="38" y="15"/>
                    <a:pt x="36" y="53"/>
                    <a:pt x="10" y="38"/>
                  </a:cubicBezTo>
                  <a:cubicBezTo>
                    <a:pt x="0" y="33"/>
                    <a:pt x="5" y="0"/>
                    <a:pt x="5" y="0"/>
                  </a:cubicBezTo>
                  <a:lnTo>
                    <a:pt x="13" y="0"/>
                  </a:lnTo>
                  <a:close/>
                </a:path>
              </a:pathLst>
            </a:custGeom>
            <a:solidFill>
              <a:srgbClr val="F484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8" name="isḷîḑé"/>
            <p:cNvSpPr/>
            <p:nvPr/>
          </p:nvSpPr>
          <p:spPr bwMode="auto">
            <a:xfrm>
              <a:off x="6799263" y="2840038"/>
              <a:ext cx="180975" cy="114300"/>
            </a:xfrm>
            <a:custGeom>
              <a:avLst/>
              <a:gdLst>
                <a:gd name="T0" fmla="*/ 61 w 63"/>
                <a:gd name="T1" fmla="*/ 3 h 40"/>
                <a:gd name="T2" fmla="*/ 6 w 63"/>
                <a:gd name="T3" fmla="*/ 0 h 40"/>
                <a:gd name="T4" fmla="*/ 39 w 63"/>
                <a:gd name="T5" fmla="*/ 37 h 40"/>
                <a:gd name="T6" fmla="*/ 61 w 63"/>
                <a:gd name="T7" fmla="*/ 3 h 40"/>
              </a:gdLst>
              <a:ahLst/>
              <a:cxnLst>
                <a:cxn ang="0">
                  <a:pos x="T0" y="T1"/>
                </a:cxn>
                <a:cxn ang="0">
                  <a:pos x="T2" y="T3"/>
                </a:cxn>
                <a:cxn ang="0">
                  <a:pos x="T4" y="T5"/>
                </a:cxn>
                <a:cxn ang="0">
                  <a:pos x="T6" y="T7"/>
                </a:cxn>
              </a:cxnLst>
              <a:rect l="0" t="0" r="r" b="b"/>
              <a:pathLst>
                <a:path w="63" h="40">
                  <a:moveTo>
                    <a:pt x="61" y="3"/>
                  </a:moveTo>
                  <a:cubicBezTo>
                    <a:pt x="61" y="3"/>
                    <a:pt x="27" y="16"/>
                    <a:pt x="6" y="0"/>
                  </a:cubicBezTo>
                  <a:cubicBezTo>
                    <a:pt x="6" y="0"/>
                    <a:pt x="0" y="40"/>
                    <a:pt x="39" y="37"/>
                  </a:cubicBezTo>
                  <a:cubicBezTo>
                    <a:pt x="63" y="35"/>
                    <a:pt x="61" y="3"/>
                    <a:pt x="61" y="3"/>
                  </a:cubicBezTo>
                  <a:close/>
                </a:path>
              </a:pathLst>
            </a:custGeom>
            <a:solidFill>
              <a:srgbClr val="B431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9" name="iś1îḍé"/>
            <p:cNvSpPr/>
            <p:nvPr/>
          </p:nvSpPr>
          <p:spPr bwMode="auto">
            <a:xfrm>
              <a:off x="6821488" y="2862263"/>
              <a:ext cx="131763" cy="87313"/>
            </a:xfrm>
            <a:custGeom>
              <a:avLst/>
              <a:gdLst>
                <a:gd name="T0" fmla="*/ 46 w 46"/>
                <a:gd name="T1" fmla="*/ 21 h 30"/>
                <a:gd name="T2" fmla="*/ 31 w 46"/>
                <a:gd name="T3" fmla="*/ 29 h 30"/>
                <a:gd name="T4" fmla="*/ 11 w 46"/>
                <a:gd name="T5" fmla="*/ 25 h 30"/>
                <a:gd name="T6" fmla="*/ 7 w 46"/>
                <a:gd name="T7" fmla="*/ 23 h 30"/>
                <a:gd name="T8" fmla="*/ 7 w 46"/>
                <a:gd name="T9" fmla="*/ 23 h 30"/>
                <a:gd name="T10" fmla="*/ 7 w 46"/>
                <a:gd name="T11" fmla="*/ 23 h 30"/>
                <a:gd name="T12" fmla="*/ 0 w 46"/>
                <a:gd name="T13" fmla="*/ 10 h 30"/>
                <a:gd name="T14" fmla="*/ 46 w 46"/>
                <a:gd name="T15" fmla="*/ 21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30">
                  <a:moveTo>
                    <a:pt x="46" y="21"/>
                  </a:moveTo>
                  <a:cubicBezTo>
                    <a:pt x="43" y="25"/>
                    <a:pt x="38" y="28"/>
                    <a:pt x="31" y="29"/>
                  </a:cubicBezTo>
                  <a:cubicBezTo>
                    <a:pt x="22" y="30"/>
                    <a:pt x="16" y="28"/>
                    <a:pt x="11" y="25"/>
                  </a:cubicBezTo>
                  <a:cubicBezTo>
                    <a:pt x="10" y="25"/>
                    <a:pt x="8" y="24"/>
                    <a:pt x="7" y="23"/>
                  </a:cubicBezTo>
                  <a:cubicBezTo>
                    <a:pt x="7" y="23"/>
                    <a:pt x="7" y="23"/>
                    <a:pt x="7" y="23"/>
                  </a:cubicBezTo>
                  <a:cubicBezTo>
                    <a:pt x="7" y="23"/>
                    <a:pt x="7" y="23"/>
                    <a:pt x="7" y="23"/>
                  </a:cubicBezTo>
                  <a:cubicBezTo>
                    <a:pt x="3" y="19"/>
                    <a:pt x="1" y="15"/>
                    <a:pt x="0" y="10"/>
                  </a:cubicBezTo>
                  <a:cubicBezTo>
                    <a:pt x="20" y="0"/>
                    <a:pt x="38" y="14"/>
                    <a:pt x="46" y="21"/>
                  </a:cubicBezTo>
                  <a:close/>
                </a:path>
              </a:pathLst>
            </a:custGeom>
            <a:solidFill>
              <a:srgbClr val="F057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0" name="ïṣļídê"/>
            <p:cNvSpPr/>
            <p:nvPr/>
          </p:nvSpPr>
          <p:spPr bwMode="auto">
            <a:xfrm>
              <a:off x="6832601" y="2847976"/>
              <a:ext cx="141288" cy="38100"/>
            </a:xfrm>
            <a:custGeom>
              <a:avLst/>
              <a:gdLst>
                <a:gd name="T0" fmla="*/ 49 w 49"/>
                <a:gd name="T1" fmla="*/ 0 h 13"/>
                <a:gd name="T2" fmla="*/ 49 w 49"/>
                <a:gd name="T3" fmla="*/ 0 h 13"/>
                <a:gd name="T4" fmla="*/ 49 w 49"/>
                <a:gd name="T5" fmla="*/ 1 h 13"/>
                <a:gd name="T6" fmla="*/ 33 w 49"/>
                <a:gd name="T7" fmla="*/ 12 h 13"/>
                <a:gd name="T8" fmla="*/ 16 w 49"/>
                <a:gd name="T9" fmla="*/ 12 h 13"/>
                <a:gd name="T10" fmla="*/ 6 w 49"/>
                <a:gd name="T11" fmla="*/ 9 h 13"/>
                <a:gd name="T12" fmla="*/ 0 w 49"/>
                <a:gd name="T13" fmla="*/ 0 h 13"/>
                <a:gd name="T14" fmla="*/ 49 w 49"/>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13">
                  <a:moveTo>
                    <a:pt x="49" y="0"/>
                  </a:moveTo>
                  <a:cubicBezTo>
                    <a:pt x="49" y="0"/>
                    <a:pt x="49" y="0"/>
                    <a:pt x="49" y="0"/>
                  </a:cubicBezTo>
                  <a:cubicBezTo>
                    <a:pt x="49" y="0"/>
                    <a:pt x="49" y="0"/>
                    <a:pt x="49" y="1"/>
                  </a:cubicBezTo>
                  <a:cubicBezTo>
                    <a:pt x="46" y="2"/>
                    <a:pt x="41" y="11"/>
                    <a:pt x="33" y="12"/>
                  </a:cubicBezTo>
                  <a:cubicBezTo>
                    <a:pt x="27" y="13"/>
                    <a:pt x="22" y="13"/>
                    <a:pt x="16" y="12"/>
                  </a:cubicBezTo>
                  <a:cubicBezTo>
                    <a:pt x="13" y="11"/>
                    <a:pt x="10" y="10"/>
                    <a:pt x="6" y="9"/>
                  </a:cubicBezTo>
                  <a:cubicBezTo>
                    <a:pt x="4" y="8"/>
                    <a:pt x="2" y="3"/>
                    <a:pt x="0" y="0"/>
                  </a:cubicBezTo>
                  <a:cubicBezTo>
                    <a:pt x="21" y="11"/>
                    <a:pt x="49" y="0"/>
                    <a:pt x="4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1" name="îṡḷiḑé"/>
            <p:cNvSpPr/>
            <p:nvPr/>
          </p:nvSpPr>
          <p:spPr bwMode="auto">
            <a:xfrm>
              <a:off x="6804026" y="2833688"/>
              <a:ext cx="180975" cy="120650"/>
            </a:xfrm>
            <a:custGeom>
              <a:avLst/>
              <a:gdLst>
                <a:gd name="T0" fmla="*/ 37 w 63"/>
                <a:gd name="T1" fmla="*/ 41 h 42"/>
                <a:gd name="T2" fmla="*/ 11 w 63"/>
                <a:gd name="T3" fmla="*/ 33 h 42"/>
                <a:gd name="T4" fmla="*/ 2 w 63"/>
                <a:gd name="T5" fmla="*/ 1 h 42"/>
                <a:gd name="T6" fmla="*/ 4 w 63"/>
                <a:gd name="T7" fmla="*/ 0 h 42"/>
                <a:gd name="T8" fmla="*/ 6 w 63"/>
                <a:gd name="T9" fmla="*/ 0 h 42"/>
                <a:gd name="T10" fmla="*/ 58 w 63"/>
                <a:gd name="T11" fmla="*/ 3 h 42"/>
                <a:gd name="T12" fmla="*/ 60 w 63"/>
                <a:gd name="T13" fmla="*/ 3 h 42"/>
                <a:gd name="T14" fmla="*/ 61 w 63"/>
                <a:gd name="T15" fmla="*/ 5 h 42"/>
                <a:gd name="T16" fmla="*/ 41 w 63"/>
                <a:gd name="T17" fmla="*/ 40 h 42"/>
                <a:gd name="T18" fmla="*/ 37 w 63"/>
                <a:gd name="T19" fmla="*/ 41 h 42"/>
                <a:gd name="T20" fmla="*/ 6 w 63"/>
                <a:gd name="T21" fmla="*/ 5 h 42"/>
                <a:gd name="T22" fmla="*/ 13 w 63"/>
                <a:gd name="T23" fmla="*/ 30 h 42"/>
                <a:gd name="T24" fmla="*/ 37 w 63"/>
                <a:gd name="T25" fmla="*/ 37 h 42"/>
                <a:gd name="T26" fmla="*/ 57 w 63"/>
                <a:gd name="T27" fmla="*/ 8 h 42"/>
                <a:gd name="T28" fmla="*/ 6 w 63"/>
                <a:gd name="T29" fmla="*/ 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42">
                  <a:moveTo>
                    <a:pt x="37" y="41"/>
                  </a:moveTo>
                  <a:cubicBezTo>
                    <a:pt x="26" y="42"/>
                    <a:pt x="17" y="39"/>
                    <a:pt x="11" y="33"/>
                  </a:cubicBezTo>
                  <a:cubicBezTo>
                    <a:pt x="0" y="21"/>
                    <a:pt x="2" y="2"/>
                    <a:pt x="2" y="1"/>
                  </a:cubicBezTo>
                  <a:cubicBezTo>
                    <a:pt x="2" y="1"/>
                    <a:pt x="3" y="0"/>
                    <a:pt x="4" y="0"/>
                  </a:cubicBezTo>
                  <a:cubicBezTo>
                    <a:pt x="4" y="0"/>
                    <a:pt x="5" y="0"/>
                    <a:pt x="6" y="0"/>
                  </a:cubicBezTo>
                  <a:cubicBezTo>
                    <a:pt x="25" y="16"/>
                    <a:pt x="58" y="3"/>
                    <a:pt x="58" y="3"/>
                  </a:cubicBezTo>
                  <a:cubicBezTo>
                    <a:pt x="59" y="3"/>
                    <a:pt x="60" y="3"/>
                    <a:pt x="60" y="3"/>
                  </a:cubicBezTo>
                  <a:cubicBezTo>
                    <a:pt x="61" y="4"/>
                    <a:pt x="61" y="4"/>
                    <a:pt x="61" y="5"/>
                  </a:cubicBezTo>
                  <a:cubicBezTo>
                    <a:pt x="61" y="5"/>
                    <a:pt x="63" y="35"/>
                    <a:pt x="41" y="40"/>
                  </a:cubicBezTo>
                  <a:cubicBezTo>
                    <a:pt x="40" y="41"/>
                    <a:pt x="39" y="41"/>
                    <a:pt x="37" y="41"/>
                  </a:cubicBezTo>
                  <a:close/>
                  <a:moveTo>
                    <a:pt x="6" y="5"/>
                  </a:moveTo>
                  <a:cubicBezTo>
                    <a:pt x="6" y="11"/>
                    <a:pt x="6" y="23"/>
                    <a:pt x="13" y="30"/>
                  </a:cubicBezTo>
                  <a:cubicBezTo>
                    <a:pt x="19" y="36"/>
                    <a:pt x="27" y="38"/>
                    <a:pt x="37" y="37"/>
                  </a:cubicBezTo>
                  <a:cubicBezTo>
                    <a:pt x="55" y="36"/>
                    <a:pt x="57" y="15"/>
                    <a:pt x="57" y="8"/>
                  </a:cubicBezTo>
                  <a:cubicBezTo>
                    <a:pt x="49" y="10"/>
                    <a:pt x="24" y="17"/>
                    <a:pt x="6" y="5"/>
                  </a:cubicBezTo>
                  <a:close/>
                </a:path>
              </a:pathLst>
            </a:custGeom>
            <a:solidFill>
              <a:srgbClr val="F05B4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2" name="ïṡļíḍé"/>
            <p:cNvSpPr/>
            <p:nvPr/>
          </p:nvSpPr>
          <p:spPr bwMode="auto">
            <a:xfrm>
              <a:off x="6931026" y="2595563"/>
              <a:ext cx="120650" cy="20638"/>
            </a:xfrm>
            <a:custGeom>
              <a:avLst/>
              <a:gdLst>
                <a:gd name="T0" fmla="*/ 42 w 42"/>
                <a:gd name="T1" fmla="*/ 7 h 7"/>
                <a:gd name="T2" fmla="*/ 41 w 42"/>
                <a:gd name="T3" fmla="*/ 6 h 7"/>
                <a:gd name="T4" fmla="*/ 39 w 42"/>
                <a:gd name="T5" fmla="*/ 5 h 7"/>
                <a:gd name="T6" fmla="*/ 37 w 42"/>
                <a:gd name="T7" fmla="*/ 3 h 7"/>
                <a:gd name="T8" fmla="*/ 33 w 42"/>
                <a:gd name="T9" fmla="*/ 2 h 7"/>
                <a:gd name="T10" fmla="*/ 30 w 42"/>
                <a:gd name="T11" fmla="*/ 1 h 7"/>
                <a:gd name="T12" fmla="*/ 26 w 42"/>
                <a:gd name="T13" fmla="*/ 0 h 7"/>
                <a:gd name="T14" fmla="*/ 21 w 42"/>
                <a:gd name="T15" fmla="*/ 0 h 7"/>
                <a:gd name="T16" fmla="*/ 17 w 42"/>
                <a:gd name="T17" fmla="*/ 0 h 7"/>
                <a:gd name="T18" fmla="*/ 13 w 42"/>
                <a:gd name="T19" fmla="*/ 1 h 7"/>
                <a:gd name="T20" fmla="*/ 9 w 42"/>
                <a:gd name="T21" fmla="*/ 2 h 7"/>
                <a:gd name="T22" fmla="*/ 6 w 42"/>
                <a:gd name="T23" fmla="*/ 4 h 7"/>
                <a:gd name="T24" fmla="*/ 4 w 42"/>
                <a:gd name="T25" fmla="*/ 5 h 7"/>
                <a:gd name="T26" fmla="*/ 2 w 42"/>
                <a:gd name="T27" fmla="*/ 6 h 7"/>
                <a:gd name="T28" fmla="*/ 0 w 42"/>
                <a:gd name="T29" fmla="*/ 7 h 7"/>
                <a:gd name="T30" fmla="*/ 2 w 42"/>
                <a:gd name="T31" fmla="*/ 7 h 7"/>
                <a:gd name="T32" fmla="*/ 4 w 42"/>
                <a:gd name="T33" fmla="*/ 7 h 7"/>
                <a:gd name="T34" fmla="*/ 7 w 42"/>
                <a:gd name="T35" fmla="*/ 6 h 7"/>
                <a:gd name="T36" fmla="*/ 10 w 42"/>
                <a:gd name="T37" fmla="*/ 6 h 7"/>
                <a:gd name="T38" fmla="*/ 14 w 42"/>
                <a:gd name="T39" fmla="*/ 5 h 7"/>
                <a:gd name="T40" fmla="*/ 18 w 42"/>
                <a:gd name="T41" fmla="*/ 5 h 7"/>
                <a:gd name="T42" fmla="*/ 21 w 42"/>
                <a:gd name="T43" fmla="*/ 5 h 7"/>
                <a:gd name="T44" fmla="*/ 23 w 42"/>
                <a:gd name="T45" fmla="*/ 5 h 7"/>
                <a:gd name="T46" fmla="*/ 25 w 42"/>
                <a:gd name="T47" fmla="*/ 5 h 7"/>
                <a:gd name="T48" fmla="*/ 27 w 42"/>
                <a:gd name="T49" fmla="*/ 5 h 7"/>
                <a:gd name="T50" fmla="*/ 29 w 42"/>
                <a:gd name="T51" fmla="*/ 5 h 7"/>
                <a:gd name="T52" fmla="*/ 32 w 42"/>
                <a:gd name="T53" fmla="*/ 5 h 7"/>
                <a:gd name="T54" fmla="*/ 34 w 42"/>
                <a:gd name="T55" fmla="*/ 6 h 7"/>
                <a:gd name="T56" fmla="*/ 36 w 42"/>
                <a:gd name="T57" fmla="*/ 6 h 7"/>
                <a:gd name="T58" fmla="*/ 38 w 42"/>
                <a:gd name="T59" fmla="*/ 6 h 7"/>
                <a:gd name="T60" fmla="*/ 40 w 42"/>
                <a:gd name="T61" fmla="*/ 7 h 7"/>
                <a:gd name="T62" fmla="*/ 42 w 42"/>
                <a:gd name="T63" fmla="*/ 7 h 7"/>
                <a:gd name="T64" fmla="*/ 42 w 42"/>
                <a:gd name="T6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7">
                  <a:moveTo>
                    <a:pt x="42" y="7"/>
                  </a:moveTo>
                  <a:cubicBezTo>
                    <a:pt x="42" y="7"/>
                    <a:pt x="42" y="7"/>
                    <a:pt x="41" y="6"/>
                  </a:cubicBezTo>
                  <a:cubicBezTo>
                    <a:pt x="40" y="6"/>
                    <a:pt x="40" y="5"/>
                    <a:pt x="39" y="5"/>
                  </a:cubicBezTo>
                  <a:cubicBezTo>
                    <a:pt x="38" y="4"/>
                    <a:pt x="37" y="4"/>
                    <a:pt x="37" y="3"/>
                  </a:cubicBezTo>
                  <a:cubicBezTo>
                    <a:pt x="36" y="3"/>
                    <a:pt x="35" y="2"/>
                    <a:pt x="33" y="2"/>
                  </a:cubicBezTo>
                  <a:cubicBezTo>
                    <a:pt x="32" y="2"/>
                    <a:pt x="31" y="1"/>
                    <a:pt x="30" y="1"/>
                  </a:cubicBezTo>
                  <a:cubicBezTo>
                    <a:pt x="28" y="1"/>
                    <a:pt x="27" y="0"/>
                    <a:pt x="26" y="0"/>
                  </a:cubicBezTo>
                  <a:cubicBezTo>
                    <a:pt x="24" y="0"/>
                    <a:pt x="23" y="0"/>
                    <a:pt x="21" y="0"/>
                  </a:cubicBezTo>
                  <a:cubicBezTo>
                    <a:pt x="20" y="0"/>
                    <a:pt x="19" y="0"/>
                    <a:pt x="17" y="0"/>
                  </a:cubicBezTo>
                  <a:cubicBezTo>
                    <a:pt x="16" y="1"/>
                    <a:pt x="14" y="1"/>
                    <a:pt x="13" y="1"/>
                  </a:cubicBezTo>
                  <a:cubicBezTo>
                    <a:pt x="12" y="1"/>
                    <a:pt x="11" y="2"/>
                    <a:pt x="9" y="2"/>
                  </a:cubicBezTo>
                  <a:cubicBezTo>
                    <a:pt x="8" y="3"/>
                    <a:pt x="7" y="3"/>
                    <a:pt x="6" y="4"/>
                  </a:cubicBezTo>
                  <a:cubicBezTo>
                    <a:pt x="5" y="4"/>
                    <a:pt x="4" y="4"/>
                    <a:pt x="4" y="5"/>
                  </a:cubicBezTo>
                  <a:cubicBezTo>
                    <a:pt x="3" y="5"/>
                    <a:pt x="2" y="6"/>
                    <a:pt x="2" y="6"/>
                  </a:cubicBezTo>
                  <a:cubicBezTo>
                    <a:pt x="1" y="7"/>
                    <a:pt x="0" y="7"/>
                    <a:pt x="0" y="7"/>
                  </a:cubicBezTo>
                  <a:cubicBezTo>
                    <a:pt x="0" y="7"/>
                    <a:pt x="1" y="7"/>
                    <a:pt x="2" y="7"/>
                  </a:cubicBezTo>
                  <a:cubicBezTo>
                    <a:pt x="3" y="7"/>
                    <a:pt x="4" y="7"/>
                    <a:pt x="4" y="7"/>
                  </a:cubicBezTo>
                  <a:cubicBezTo>
                    <a:pt x="5" y="6"/>
                    <a:pt x="6" y="6"/>
                    <a:pt x="7" y="6"/>
                  </a:cubicBezTo>
                  <a:cubicBezTo>
                    <a:pt x="8" y="6"/>
                    <a:pt x="9" y="6"/>
                    <a:pt x="10" y="6"/>
                  </a:cubicBezTo>
                  <a:cubicBezTo>
                    <a:pt x="11" y="6"/>
                    <a:pt x="13" y="5"/>
                    <a:pt x="14" y="5"/>
                  </a:cubicBezTo>
                  <a:cubicBezTo>
                    <a:pt x="15" y="5"/>
                    <a:pt x="16" y="5"/>
                    <a:pt x="18" y="5"/>
                  </a:cubicBezTo>
                  <a:cubicBezTo>
                    <a:pt x="19" y="5"/>
                    <a:pt x="20" y="5"/>
                    <a:pt x="21" y="5"/>
                  </a:cubicBezTo>
                  <a:cubicBezTo>
                    <a:pt x="22" y="5"/>
                    <a:pt x="23" y="5"/>
                    <a:pt x="23" y="5"/>
                  </a:cubicBezTo>
                  <a:cubicBezTo>
                    <a:pt x="24" y="5"/>
                    <a:pt x="25" y="5"/>
                    <a:pt x="25" y="5"/>
                  </a:cubicBezTo>
                  <a:cubicBezTo>
                    <a:pt x="26" y="5"/>
                    <a:pt x="27" y="5"/>
                    <a:pt x="27" y="5"/>
                  </a:cubicBezTo>
                  <a:cubicBezTo>
                    <a:pt x="28" y="5"/>
                    <a:pt x="28" y="5"/>
                    <a:pt x="29" y="5"/>
                  </a:cubicBezTo>
                  <a:cubicBezTo>
                    <a:pt x="30" y="5"/>
                    <a:pt x="31" y="5"/>
                    <a:pt x="32" y="5"/>
                  </a:cubicBezTo>
                  <a:cubicBezTo>
                    <a:pt x="33" y="5"/>
                    <a:pt x="34" y="6"/>
                    <a:pt x="34" y="6"/>
                  </a:cubicBezTo>
                  <a:cubicBezTo>
                    <a:pt x="35" y="6"/>
                    <a:pt x="35" y="6"/>
                    <a:pt x="36" y="6"/>
                  </a:cubicBezTo>
                  <a:cubicBezTo>
                    <a:pt x="37" y="6"/>
                    <a:pt x="38" y="6"/>
                    <a:pt x="38" y="6"/>
                  </a:cubicBezTo>
                  <a:cubicBezTo>
                    <a:pt x="39" y="6"/>
                    <a:pt x="40" y="7"/>
                    <a:pt x="40" y="7"/>
                  </a:cubicBezTo>
                  <a:cubicBezTo>
                    <a:pt x="41" y="7"/>
                    <a:pt x="41" y="7"/>
                    <a:pt x="42" y="7"/>
                  </a:cubicBezTo>
                  <a:cubicBezTo>
                    <a:pt x="42" y="7"/>
                    <a:pt x="42" y="7"/>
                    <a:pt x="42"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3" name="íṩḻíḓe"/>
            <p:cNvSpPr/>
            <p:nvPr/>
          </p:nvSpPr>
          <p:spPr bwMode="auto">
            <a:xfrm>
              <a:off x="6697663" y="2617788"/>
              <a:ext cx="120650" cy="26988"/>
            </a:xfrm>
            <a:custGeom>
              <a:avLst/>
              <a:gdLst>
                <a:gd name="T0" fmla="*/ 0 w 42"/>
                <a:gd name="T1" fmla="*/ 9 h 9"/>
                <a:gd name="T2" fmla="*/ 2 w 42"/>
                <a:gd name="T3" fmla="*/ 8 h 9"/>
                <a:gd name="T4" fmla="*/ 3 w 42"/>
                <a:gd name="T5" fmla="*/ 6 h 9"/>
                <a:gd name="T6" fmla="*/ 6 w 42"/>
                <a:gd name="T7" fmla="*/ 5 h 9"/>
                <a:gd name="T8" fmla="*/ 9 w 42"/>
                <a:gd name="T9" fmla="*/ 3 h 9"/>
                <a:gd name="T10" fmla="*/ 12 w 42"/>
                <a:gd name="T11" fmla="*/ 2 h 9"/>
                <a:gd name="T12" fmla="*/ 16 w 42"/>
                <a:gd name="T13" fmla="*/ 1 h 9"/>
                <a:gd name="T14" fmla="*/ 21 w 42"/>
                <a:gd name="T15" fmla="*/ 0 h 9"/>
                <a:gd name="T16" fmla="*/ 25 w 42"/>
                <a:gd name="T17" fmla="*/ 0 h 9"/>
                <a:gd name="T18" fmla="*/ 29 w 42"/>
                <a:gd name="T19" fmla="*/ 1 h 9"/>
                <a:gd name="T20" fmla="*/ 33 w 42"/>
                <a:gd name="T21" fmla="*/ 1 h 9"/>
                <a:gd name="T22" fmla="*/ 36 w 42"/>
                <a:gd name="T23" fmla="*/ 3 h 9"/>
                <a:gd name="T24" fmla="*/ 39 w 42"/>
                <a:gd name="T25" fmla="*/ 4 h 9"/>
                <a:gd name="T26" fmla="*/ 41 w 42"/>
                <a:gd name="T27" fmla="*/ 5 h 9"/>
                <a:gd name="T28" fmla="*/ 42 w 42"/>
                <a:gd name="T29" fmla="*/ 6 h 9"/>
                <a:gd name="T30" fmla="*/ 40 w 42"/>
                <a:gd name="T31" fmla="*/ 6 h 9"/>
                <a:gd name="T32" fmla="*/ 38 w 42"/>
                <a:gd name="T33" fmla="*/ 5 h 9"/>
                <a:gd name="T34" fmla="*/ 35 w 42"/>
                <a:gd name="T35" fmla="*/ 5 h 9"/>
                <a:gd name="T36" fmla="*/ 32 w 42"/>
                <a:gd name="T37" fmla="*/ 5 h 9"/>
                <a:gd name="T38" fmla="*/ 29 w 42"/>
                <a:gd name="T39" fmla="*/ 5 h 9"/>
                <a:gd name="T40" fmla="*/ 25 w 42"/>
                <a:gd name="T41" fmla="*/ 5 h 9"/>
                <a:gd name="T42" fmla="*/ 21 w 42"/>
                <a:gd name="T43" fmla="*/ 5 h 9"/>
                <a:gd name="T44" fmla="*/ 19 w 42"/>
                <a:gd name="T45" fmla="*/ 5 h 9"/>
                <a:gd name="T46" fmla="*/ 17 w 42"/>
                <a:gd name="T47" fmla="*/ 5 h 9"/>
                <a:gd name="T48" fmla="*/ 15 w 42"/>
                <a:gd name="T49" fmla="*/ 6 h 9"/>
                <a:gd name="T50" fmla="*/ 13 w 42"/>
                <a:gd name="T51" fmla="*/ 6 h 9"/>
                <a:gd name="T52" fmla="*/ 10 w 42"/>
                <a:gd name="T53" fmla="*/ 7 h 9"/>
                <a:gd name="T54" fmla="*/ 8 w 42"/>
                <a:gd name="T55" fmla="*/ 7 h 9"/>
                <a:gd name="T56" fmla="*/ 7 w 42"/>
                <a:gd name="T57" fmla="*/ 7 h 9"/>
                <a:gd name="T58" fmla="*/ 4 w 42"/>
                <a:gd name="T59" fmla="*/ 8 h 9"/>
                <a:gd name="T60" fmla="*/ 2 w 42"/>
                <a:gd name="T61" fmla="*/ 9 h 9"/>
                <a:gd name="T62" fmla="*/ 1 w 42"/>
                <a:gd name="T63" fmla="*/ 9 h 9"/>
                <a:gd name="T64" fmla="*/ 0 w 42"/>
                <a:gd name="T6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9">
                  <a:moveTo>
                    <a:pt x="0" y="9"/>
                  </a:moveTo>
                  <a:cubicBezTo>
                    <a:pt x="0" y="9"/>
                    <a:pt x="1" y="9"/>
                    <a:pt x="2" y="8"/>
                  </a:cubicBezTo>
                  <a:cubicBezTo>
                    <a:pt x="2" y="7"/>
                    <a:pt x="3" y="7"/>
                    <a:pt x="3" y="6"/>
                  </a:cubicBezTo>
                  <a:cubicBezTo>
                    <a:pt x="4" y="6"/>
                    <a:pt x="5" y="5"/>
                    <a:pt x="6" y="5"/>
                  </a:cubicBezTo>
                  <a:cubicBezTo>
                    <a:pt x="7" y="4"/>
                    <a:pt x="8" y="4"/>
                    <a:pt x="9" y="3"/>
                  </a:cubicBezTo>
                  <a:cubicBezTo>
                    <a:pt x="10" y="3"/>
                    <a:pt x="11" y="2"/>
                    <a:pt x="12" y="2"/>
                  </a:cubicBezTo>
                  <a:cubicBezTo>
                    <a:pt x="14" y="1"/>
                    <a:pt x="15" y="1"/>
                    <a:pt x="16" y="1"/>
                  </a:cubicBezTo>
                  <a:cubicBezTo>
                    <a:pt x="18" y="1"/>
                    <a:pt x="19" y="0"/>
                    <a:pt x="21" y="0"/>
                  </a:cubicBezTo>
                  <a:cubicBezTo>
                    <a:pt x="22" y="0"/>
                    <a:pt x="23" y="0"/>
                    <a:pt x="25" y="0"/>
                  </a:cubicBezTo>
                  <a:cubicBezTo>
                    <a:pt x="26" y="0"/>
                    <a:pt x="28" y="1"/>
                    <a:pt x="29" y="1"/>
                  </a:cubicBezTo>
                  <a:cubicBezTo>
                    <a:pt x="30" y="1"/>
                    <a:pt x="32" y="1"/>
                    <a:pt x="33" y="1"/>
                  </a:cubicBezTo>
                  <a:cubicBezTo>
                    <a:pt x="34" y="2"/>
                    <a:pt x="35" y="2"/>
                    <a:pt x="36" y="3"/>
                  </a:cubicBezTo>
                  <a:cubicBezTo>
                    <a:pt x="37" y="3"/>
                    <a:pt x="38" y="3"/>
                    <a:pt x="39" y="4"/>
                  </a:cubicBezTo>
                  <a:cubicBezTo>
                    <a:pt x="39" y="4"/>
                    <a:pt x="40" y="4"/>
                    <a:pt x="41" y="5"/>
                  </a:cubicBezTo>
                  <a:cubicBezTo>
                    <a:pt x="42" y="5"/>
                    <a:pt x="42" y="6"/>
                    <a:pt x="42" y="6"/>
                  </a:cubicBezTo>
                  <a:cubicBezTo>
                    <a:pt x="42" y="6"/>
                    <a:pt x="42" y="6"/>
                    <a:pt x="40" y="6"/>
                  </a:cubicBezTo>
                  <a:cubicBezTo>
                    <a:pt x="40" y="6"/>
                    <a:pt x="39" y="5"/>
                    <a:pt x="38" y="5"/>
                  </a:cubicBezTo>
                  <a:cubicBezTo>
                    <a:pt x="37" y="5"/>
                    <a:pt x="36" y="5"/>
                    <a:pt x="35" y="5"/>
                  </a:cubicBezTo>
                  <a:cubicBezTo>
                    <a:pt x="34" y="5"/>
                    <a:pt x="33" y="5"/>
                    <a:pt x="32" y="5"/>
                  </a:cubicBezTo>
                  <a:cubicBezTo>
                    <a:pt x="31" y="5"/>
                    <a:pt x="30" y="5"/>
                    <a:pt x="29" y="5"/>
                  </a:cubicBezTo>
                  <a:cubicBezTo>
                    <a:pt x="27" y="5"/>
                    <a:pt x="26" y="5"/>
                    <a:pt x="25" y="5"/>
                  </a:cubicBezTo>
                  <a:cubicBezTo>
                    <a:pt x="24" y="5"/>
                    <a:pt x="22" y="5"/>
                    <a:pt x="21" y="5"/>
                  </a:cubicBezTo>
                  <a:cubicBezTo>
                    <a:pt x="20" y="5"/>
                    <a:pt x="20" y="5"/>
                    <a:pt x="19" y="5"/>
                  </a:cubicBezTo>
                  <a:cubicBezTo>
                    <a:pt x="18" y="5"/>
                    <a:pt x="18" y="5"/>
                    <a:pt x="17" y="5"/>
                  </a:cubicBezTo>
                  <a:cubicBezTo>
                    <a:pt x="17" y="6"/>
                    <a:pt x="16" y="6"/>
                    <a:pt x="15" y="6"/>
                  </a:cubicBezTo>
                  <a:cubicBezTo>
                    <a:pt x="15" y="6"/>
                    <a:pt x="14" y="6"/>
                    <a:pt x="13" y="6"/>
                  </a:cubicBezTo>
                  <a:cubicBezTo>
                    <a:pt x="12" y="6"/>
                    <a:pt x="11" y="6"/>
                    <a:pt x="10" y="7"/>
                  </a:cubicBezTo>
                  <a:cubicBezTo>
                    <a:pt x="9" y="7"/>
                    <a:pt x="9" y="7"/>
                    <a:pt x="8" y="7"/>
                  </a:cubicBezTo>
                  <a:cubicBezTo>
                    <a:pt x="8" y="7"/>
                    <a:pt x="7" y="7"/>
                    <a:pt x="7" y="7"/>
                  </a:cubicBezTo>
                  <a:cubicBezTo>
                    <a:pt x="6" y="8"/>
                    <a:pt x="5" y="8"/>
                    <a:pt x="4" y="8"/>
                  </a:cubicBezTo>
                  <a:cubicBezTo>
                    <a:pt x="3" y="8"/>
                    <a:pt x="3" y="8"/>
                    <a:pt x="2" y="9"/>
                  </a:cubicBezTo>
                  <a:cubicBezTo>
                    <a:pt x="2" y="9"/>
                    <a:pt x="1" y="9"/>
                    <a:pt x="1" y="9"/>
                  </a:cubicBezTo>
                  <a:cubicBezTo>
                    <a:pt x="1" y="9"/>
                    <a:pt x="0" y="9"/>
                    <a:pt x="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4" name="íšḷïdé"/>
            <p:cNvSpPr/>
            <p:nvPr/>
          </p:nvSpPr>
          <p:spPr bwMode="auto">
            <a:xfrm>
              <a:off x="6562726" y="2644776"/>
              <a:ext cx="22225" cy="77788"/>
            </a:xfrm>
            <a:custGeom>
              <a:avLst/>
              <a:gdLst>
                <a:gd name="T0" fmla="*/ 8 w 8"/>
                <a:gd name="T1" fmla="*/ 27 h 27"/>
                <a:gd name="T2" fmla="*/ 0 w 8"/>
                <a:gd name="T3" fmla="*/ 0 h 27"/>
                <a:gd name="T4" fmla="*/ 8 w 8"/>
                <a:gd name="T5" fmla="*/ 27 h 27"/>
              </a:gdLst>
              <a:ahLst/>
              <a:cxnLst>
                <a:cxn ang="0">
                  <a:pos x="T0" y="T1"/>
                </a:cxn>
                <a:cxn ang="0">
                  <a:pos x="T2" y="T3"/>
                </a:cxn>
                <a:cxn ang="0">
                  <a:pos x="T4" y="T5"/>
                </a:cxn>
              </a:cxnLst>
              <a:rect l="0" t="0" r="r" b="b"/>
              <a:pathLst>
                <a:path w="8" h="27">
                  <a:moveTo>
                    <a:pt x="8" y="27"/>
                  </a:moveTo>
                  <a:cubicBezTo>
                    <a:pt x="8" y="27"/>
                    <a:pt x="4" y="15"/>
                    <a:pt x="0" y="0"/>
                  </a:cubicBezTo>
                  <a:cubicBezTo>
                    <a:pt x="4" y="16"/>
                    <a:pt x="8" y="27"/>
                    <a:pt x="8" y="27"/>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5" name="ïšḻiḍè"/>
            <p:cNvSpPr/>
            <p:nvPr/>
          </p:nvSpPr>
          <p:spPr bwMode="auto">
            <a:xfrm>
              <a:off x="6415088" y="2238376"/>
              <a:ext cx="798513" cy="601663"/>
            </a:xfrm>
            <a:custGeom>
              <a:avLst/>
              <a:gdLst>
                <a:gd name="T0" fmla="*/ 71 w 277"/>
                <a:gd name="T1" fmla="*/ 209 h 209"/>
                <a:gd name="T2" fmla="*/ 48 w 277"/>
                <a:gd name="T3" fmla="*/ 162 h 209"/>
                <a:gd name="T4" fmla="*/ 56 w 277"/>
                <a:gd name="T5" fmla="*/ 83 h 209"/>
                <a:gd name="T6" fmla="*/ 160 w 277"/>
                <a:gd name="T7" fmla="*/ 8 h 209"/>
                <a:gd name="T8" fmla="*/ 225 w 277"/>
                <a:gd name="T9" fmla="*/ 92 h 209"/>
                <a:gd name="T10" fmla="*/ 162 w 277"/>
                <a:gd name="T11" fmla="*/ 92 h 209"/>
                <a:gd name="T12" fmla="*/ 181 w 277"/>
                <a:gd name="T13" fmla="*/ 98 h 209"/>
                <a:gd name="T14" fmla="*/ 145 w 277"/>
                <a:gd name="T15" fmla="*/ 124 h 209"/>
                <a:gd name="T16" fmla="*/ 79 w 277"/>
                <a:gd name="T17" fmla="*/ 125 h 209"/>
                <a:gd name="T18" fmla="*/ 81 w 277"/>
                <a:gd name="T19" fmla="*/ 156 h 209"/>
                <a:gd name="T20" fmla="*/ 70 w 277"/>
                <a:gd name="T21" fmla="*/ 193 h 209"/>
                <a:gd name="T22" fmla="*/ 67 w 277"/>
                <a:gd name="T23" fmla="*/ 20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7" h="209">
                  <a:moveTo>
                    <a:pt x="71" y="209"/>
                  </a:moveTo>
                  <a:cubicBezTo>
                    <a:pt x="71" y="209"/>
                    <a:pt x="63" y="189"/>
                    <a:pt x="48" y="162"/>
                  </a:cubicBezTo>
                  <a:cubicBezTo>
                    <a:pt x="0" y="76"/>
                    <a:pt x="56" y="83"/>
                    <a:pt x="56" y="83"/>
                  </a:cubicBezTo>
                  <a:cubicBezTo>
                    <a:pt x="56" y="83"/>
                    <a:pt x="72" y="16"/>
                    <a:pt x="160" y="8"/>
                  </a:cubicBezTo>
                  <a:cubicBezTo>
                    <a:pt x="248" y="0"/>
                    <a:pt x="277" y="70"/>
                    <a:pt x="225" y="92"/>
                  </a:cubicBezTo>
                  <a:cubicBezTo>
                    <a:pt x="199" y="104"/>
                    <a:pt x="162" y="92"/>
                    <a:pt x="162" y="92"/>
                  </a:cubicBezTo>
                  <a:cubicBezTo>
                    <a:pt x="162" y="92"/>
                    <a:pt x="167" y="90"/>
                    <a:pt x="181" y="98"/>
                  </a:cubicBezTo>
                  <a:cubicBezTo>
                    <a:pt x="196" y="106"/>
                    <a:pt x="185" y="114"/>
                    <a:pt x="145" y="124"/>
                  </a:cubicBezTo>
                  <a:cubicBezTo>
                    <a:pt x="106" y="134"/>
                    <a:pt x="79" y="125"/>
                    <a:pt x="79" y="125"/>
                  </a:cubicBezTo>
                  <a:cubicBezTo>
                    <a:pt x="79" y="125"/>
                    <a:pt x="83" y="137"/>
                    <a:pt x="81" y="156"/>
                  </a:cubicBezTo>
                  <a:cubicBezTo>
                    <a:pt x="80" y="169"/>
                    <a:pt x="74" y="185"/>
                    <a:pt x="70" y="193"/>
                  </a:cubicBezTo>
                  <a:cubicBezTo>
                    <a:pt x="68" y="197"/>
                    <a:pt x="67" y="200"/>
                    <a:pt x="67" y="200"/>
                  </a:cubicBezTo>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6" name="ïṥlíḓe"/>
            <p:cNvSpPr/>
            <p:nvPr/>
          </p:nvSpPr>
          <p:spPr bwMode="auto">
            <a:xfrm>
              <a:off x="6605588" y="2727326"/>
              <a:ext cx="552450" cy="346075"/>
            </a:xfrm>
            <a:custGeom>
              <a:avLst/>
              <a:gdLst>
                <a:gd name="T0" fmla="*/ 0 w 192"/>
                <a:gd name="T1" fmla="*/ 22 h 120"/>
                <a:gd name="T2" fmla="*/ 49 w 192"/>
                <a:gd name="T3" fmla="*/ 82 h 120"/>
                <a:gd name="T4" fmla="*/ 112 w 192"/>
                <a:gd name="T5" fmla="*/ 90 h 120"/>
                <a:gd name="T6" fmla="*/ 167 w 192"/>
                <a:gd name="T7" fmla="*/ 61 h 120"/>
                <a:gd name="T8" fmla="*/ 191 w 192"/>
                <a:gd name="T9" fmla="*/ 0 h 120"/>
                <a:gd name="T10" fmla="*/ 184 w 192"/>
                <a:gd name="T11" fmla="*/ 72 h 120"/>
                <a:gd name="T12" fmla="*/ 109 w 192"/>
                <a:gd name="T13" fmla="*/ 112 h 120"/>
                <a:gd name="T14" fmla="*/ 30 w 192"/>
                <a:gd name="T15" fmla="*/ 93 h 120"/>
                <a:gd name="T16" fmla="*/ 0 w 192"/>
                <a:gd name="T17" fmla="*/ 2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20">
                  <a:moveTo>
                    <a:pt x="0" y="22"/>
                  </a:moveTo>
                  <a:cubicBezTo>
                    <a:pt x="0" y="22"/>
                    <a:pt x="25" y="68"/>
                    <a:pt x="49" y="82"/>
                  </a:cubicBezTo>
                  <a:cubicBezTo>
                    <a:pt x="70" y="94"/>
                    <a:pt x="94" y="95"/>
                    <a:pt x="112" y="90"/>
                  </a:cubicBezTo>
                  <a:cubicBezTo>
                    <a:pt x="131" y="86"/>
                    <a:pt x="149" y="80"/>
                    <a:pt x="167" y="61"/>
                  </a:cubicBezTo>
                  <a:cubicBezTo>
                    <a:pt x="181" y="47"/>
                    <a:pt x="191" y="0"/>
                    <a:pt x="191" y="0"/>
                  </a:cubicBezTo>
                  <a:cubicBezTo>
                    <a:pt x="191" y="0"/>
                    <a:pt x="192" y="56"/>
                    <a:pt x="184" y="72"/>
                  </a:cubicBezTo>
                  <a:cubicBezTo>
                    <a:pt x="176" y="88"/>
                    <a:pt x="164" y="105"/>
                    <a:pt x="109" y="112"/>
                  </a:cubicBezTo>
                  <a:cubicBezTo>
                    <a:pt x="53" y="120"/>
                    <a:pt x="39" y="106"/>
                    <a:pt x="30" y="93"/>
                  </a:cubicBezTo>
                  <a:cubicBezTo>
                    <a:pt x="22" y="80"/>
                    <a:pt x="0" y="22"/>
                    <a:pt x="0" y="22"/>
                  </a:cubicBezTo>
                  <a:close/>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7" name="işļíḓe"/>
            <p:cNvSpPr/>
            <p:nvPr/>
          </p:nvSpPr>
          <p:spPr bwMode="auto">
            <a:xfrm>
              <a:off x="6881813" y="2800351"/>
              <a:ext cx="155575" cy="177800"/>
            </a:xfrm>
            <a:custGeom>
              <a:avLst/>
              <a:gdLst>
                <a:gd name="T0" fmla="*/ 17 w 54"/>
                <a:gd name="T1" fmla="*/ 6 h 62"/>
                <a:gd name="T2" fmla="*/ 38 w 54"/>
                <a:gd name="T3" fmla="*/ 2 h 62"/>
                <a:gd name="T4" fmla="*/ 53 w 54"/>
                <a:gd name="T5" fmla="*/ 12 h 62"/>
                <a:gd name="T6" fmla="*/ 46 w 54"/>
                <a:gd name="T7" fmla="*/ 59 h 62"/>
                <a:gd name="T8" fmla="*/ 29 w 54"/>
                <a:gd name="T9" fmla="*/ 62 h 62"/>
                <a:gd name="T10" fmla="*/ 41 w 54"/>
                <a:gd name="T11" fmla="*/ 15 h 62"/>
                <a:gd name="T12" fmla="*/ 12 w 54"/>
                <a:gd name="T13" fmla="*/ 16 h 62"/>
                <a:gd name="T14" fmla="*/ 0 w 54"/>
                <a:gd name="T15" fmla="*/ 16 h 62"/>
                <a:gd name="T16" fmla="*/ 5 w 54"/>
                <a:gd name="T17" fmla="*/ 7 h 62"/>
                <a:gd name="T18" fmla="*/ 17 w 54"/>
                <a:gd name="T19" fmla="*/ 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62">
                  <a:moveTo>
                    <a:pt x="17" y="6"/>
                  </a:moveTo>
                  <a:cubicBezTo>
                    <a:pt x="17" y="6"/>
                    <a:pt x="30" y="3"/>
                    <a:pt x="38" y="2"/>
                  </a:cubicBezTo>
                  <a:cubicBezTo>
                    <a:pt x="47" y="0"/>
                    <a:pt x="53" y="4"/>
                    <a:pt x="53" y="12"/>
                  </a:cubicBezTo>
                  <a:cubicBezTo>
                    <a:pt x="54" y="20"/>
                    <a:pt x="46" y="59"/>
                    <a:pt x="46" y="59"/>
                  </a:cubicBezTo>
                  <a:cubicBezTo>
                    <a:pt x="29" y="62"/>
                    <a:pt x="29" y="62"/>
                    <a:pt x="29" y="62"/>
                  </a:cubicBezTo>
                  <a:cubicBezTo>
                    <a:pt x="29" y="62"/>
                    <a:pt x="44" y="22"/>
                    <a:pt x="41" y="15"/>
                  </a:cubicBezTo>
                  <a:cubicBezTo>
                    <a:pt x="38" y="8"/>
                    <a:pt x="19" y="16"/>
                    <a:pt x="12" y="16"/>
                  </a:cubicBezTo>
                  <a:cubicBezTo>
                    <a:pt x="0" y="16"/>
                    <a:pt x="0" y="16"/>
                    <a:pt x="0" y="16"/>
                  </a:cubicBezTo>
                  <a:cubicBezTo>
                    <a:pt x="5" y="7"/>
                    <a:pt x="5" y="7"/>
                    <a:pt x="5" y="7"/>
                  </a:cubicBezTo>
                  <a:lnTo>
                    <a:pt x="17" y="6"/>
                  </a:lnTo>
                  <a:close/>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8" name="ïŝḷîḍê"/>
            <p:cNvSpPr/>
            <p:nvPr/>
          </p:nvSpPr>
          <p:spPr bwMode="auto">
            <a:xfrm>
              <a:off x="6754813" y="2790826"/>
              <a:ext cx="161925" cy="201613"/>
            </a:xfrm>
            <a:custGeom>
              <a:avLst/>
              <a:gdLst>
                <a:gd name="T0" fmla="*/ 40 w 56"/>
                <a:gd name="T1" fmla="*/ 8 h 70"/>
                <a:gd name="T2" fmla="*/ 19 w 56"/>
                <a:gd name="T3" fmla="*/ 2 h 70"/>
                <a:gd name="T4" fmla="*/ 3 w 56"/>
                <a:gd name="T5" fmla="*/ 11 h 70"/>
                <a:gd name="T6" fmla="*/ 0 w 56"/>
                <a:gd name="T7" fmla="*/ 64 h 70"/>
                <a:gd name="T8" fmla="*/ 13 w 56"/>
                <a:gd name="T9" fmla="*/ 70 h 70"/>
                <a:gd name="T10" fmla="*/ 15 w 56"/>
                <a:gd name="T11" fmla="*/ 15 h 70"/>
                <a:gd name="T12" fmla="*/ 44 w 56"/>
                <a:gd name="T13" fmla="*/ 19 h 70"/>
                <a:gd name="T14" fmla="*/ 51 w 56"/>
                <a:gd name="T15" fmla="*/ 19 h 70"/>
                <a:gd name="T16" fmla="*/ 51 w 56"/>
                <a:gd name="T17" fmla="*/ 10 h 70"/>
                <a:gd name="T18" fmla="*/ 40 w 56"/>
                <a:gd name="T19" fmla="*/ 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70">
                  <a:moveTo>
                    <a:pt x="40" y="8"/>
                  </a:moveTo>
                  <a:cubicBezTo>
                    <a:pt x="40" y="8"/>
                    <a:pt x="27" y="5"/>
                    <a:pt x="19" y="2"/>
                  </a:cubicBezTo>
                  <a:cubicBezTo>
                    <a:pt x="11" y="0"/>
                    <a:pt x="5" y="3"/>
                    <a:pt x="3" y="11"/>
                  </a:cubicBezTo>
                  <a:cubicBezTo>
                    <a:pt x="2" y="19"/>
                    <a:pt x="0" y="64"/>
                    <a:pt x="0" y="64"/>
                  </a:cubicBezTo>
                  <a:cubicBezTo>
                    <a:pt x="13" y="70"/>
                    <a:pt x="13" y="70"/>
                    <a:pt x="13" y="70"/>
                  </a:cubicBezTo>
                  <a:cubicBezTo>
                    <a:pt x="13" y="70"/>
                    <a:pt x="11" y="22"/>
                    <a:pt x="15" y="15"/>
                  </a:cubicBezTo>
                  <a:cubicBezTo>
                    <a:pt x="19" y="8"/>
                    <a:pt x="38" y="19"/>
                    <a:pt x="44" y="19"/>
                  </a:cubicBezTo>
                  <a:cubicBezTo>
                    <a:pt x="56" y="19"/>
                    <a:pt x="51" y="19"/>
                    <a:pt x="51" y="19"/>
                  </a:cubicBezTo>
                  <a:cubicBezTo>
                    <a:pt x="51" y="10"/>
                    <a:pt x="51" y="10"/>
                    <a:pt x="51" y="10"/>
                  </a:cubicBezTo>
                  <a:lnTo>
                    <a:pt x="40" y="8"/>
                  </a:lnTo>
                  <a:close/>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9" name="îŝḻíḋè"/>
            <p:cNvSpPr/>
            <p:nvPr/>
          </p:nvSpPr>
          <p:spPr bwMode="auto">
            <a:xfrm>
              <a:off x="6988176" y="28225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0" name="išliḋé"/>
            <p:cNvSpPr/>
            <p:nvPr/>
          </p:nvSpPr>
          <p:spPr bwMode="auto">
            <a:xfrm>
              <a:off x="6988176" y="28225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1" name="îṧ1iḍê"/>
            <p:cNvSpPr/>
            <p:nvPr/>
          </p:nvSpPr>
          <p:spPr bwMode="auto">
            <a:xfrm>
              <a:off x="6446838" y="2141538"/>
              <a:ext cx="722313" cy="442913"/>
            </a:xfrm>
            <a:custGeom>
              <a:avLst/>
              <a:gdLst>
                <a:gd name="T0" fmla="*/ 11 w 251"/>
                <a:gd name="T1" fmla="*/ 154 h 154"/>
                <a:gd name="T2" fmla="*/ 251 w 251"/>
                <a:gd name="T3" fmla="*/ 102 h 154"/>
                <a:gd name="T4" fmla="*/ 250 w 251"/>
                <a:gd name="T5" fmla="*/ 97 h 154"/>
                <a:gd name="T6" fmla="*/ 199 w 251"/>
                <a:gd name="T7" fmla="*/ 21 h 154"/>
                <a:gd name="T8" fmla="*/ 129 w 251"/>
                <a:gd name="T9" fmla="*/ 0 h 154"/>
                <a:gd name="T10" fmla="*/ 109 w 251"/>
                <a:gd name="T11" fmla="*/ 2 h 154"/>
                <a:gd name="T12" fmla="*/ 89 w 251"/>
                <a:gd name="T13" fmla="*/ 8 h 154"/>
                <a:gd name="T14" fmla="*/ 9 w 251"/>
                <a:gd name="T15" fmla="*/ 142 h 154"/>
                <a:gd name="T16" fmla="*/ 11 w 251"/>
                <a:gd name="T17"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 h="154">
                  <a:moveTo>
                    <a:pt x="11" y="154"/>
                  </a:moveTo>
                  <a:cubicBezTo>
                    <a:pt x="251" y="102"/>
                    <a:pt x="251" y="102"/>
                    <a:pt x="251" y="102"/>
                  </a:cubicBezTo>
                  <a:cubicBezTo>
                    <a:pt x="250" y="97"/>
                    <a:pt x="250" y="97"/>
                    <a:pt x="250" y="97"/>
                  </a:cubicBezTo>
                  <a:cubicBezTo>
                    <a:pt x="243" y="65"/>
                    <a:pt x="224" y="38"/>
                    <a:pt x="199" y="21"/>
                  </a:cubicBezTo>
                  <a:cubicBezTo>
                    <a:pt x="179" y="8"/>
                    <a:pt x="154" y="0"/>
                    <a:pt x="129" y="0"/>
                  </a:cubicBezTo>
                  <a:cubicBezTo>
                    <a:pt x="122" y="0"/>
                    <a:pt x="116" y="1"/>
                    <a:pt x="109" y="2"/>
                  </a:cubicBezTo>
                  <a:cubicBezTo>
                    <a:pt x="102" y="3"/>
                    <a:pt x="95" y="5"/>
                    <a:pt x="89" y="8"/>
                  </a:cubicBezTo>
                  <a:cubicBezTo>
                    <a:pt x="35" y="27"/>
                    <a:pt x="0" y="83"/>
                    <a:pt x="9" y="142"/>
                  </a:cubicBezTo>
                  <a:lnTo>
                    <a:pt x="11" y="154"/>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2" name="íşḷïdê"/>
            <p:cNvSpPr/>
            <p:nvPr/>
          </p:nvSpPr>
          <p:spPr bwMode="auto">
            <a:xfrm>
              <a:off x="6570663" y="2420938"/>
              <a:ext cx="890588" cy="142875"/>
            </a:xfrm>
            <a:custGeom>
              <a:avLst/>
              <a:gdLst>
                <a:gd name="T0" fmla="*/ 207 w 309"/>
                <a:gd name="T1" fmla="*/ 0 h 50"/>
                <a:gd name="T2" fmla="*/ 0 w 309"/>
                <a:gd name="T3" fmla="*/ 50 h 50"/>
                <a:gd name="T4" fmla="*/ 187 w 309"/>
                <a:gd name="T5" fmla="*/ 31 h 50"/>
                <a:gd name="T6" fmla="*/ 207 w 309"/>
                <a:gd name="T7" fmla="*/ 0 h 50"/>
              </a:gdLst>
              <a:ahLst/>
              <a:cxnLst>
                <a:cxn ang="0">
                  <a:pos x="T0" y="T1"/>
                </a:cxn>
                <a:cxn ang="0">
                  <a:pos x="T2" y="T3"/>
                </a:cxn>
                <a:cxn ang="0">
                  <a:pos x="T4" y="T5"/>
                </a:cxn>
                <a:cxn ang="0">
                  <a:pos x="T6" y="T7"/>
                </a:cxn>
              </a:cxnLst>
              <a:rect l="0" t="0" r="r" b="b"/>
              <a:pathLst>
                <a:path w="309" h="50">
                  <a:moveTo>
                    <a:pt x="207" y="0"/>
                  </a:moveTo>
                  <a:cubicBezTo>
                    <a:pt x="0" y="50"/>
                    <a:pt x="0" y="50"/>
                    <a:pt x="0" y="50"/>
                  </a:cubicBezTo>
                  <a:cubicBezTo>
                    <a:pt x="0" y="50"/>
                    <a:pt x="127" y="44"/>
                    <a:pt x="187" y="31"/>
                  </a:cubicBezTo>
                  <a:cubicBezTo>
                    <a:pt x="309" y="6"/>
                    <a:pt x="207" y="0"/>
                    <a:pt x="207" y="0"/>
                  </a:cubicBezTo>
                  <a:close/>
                </a:path>
              </a:pathLst>
            </a:custGeom>
            <a:solidFill>
              <a:srgbClr val="BE92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3" name="îş1îďè"/>
            <p:cNvSpPr/>
            <p:nvPr/>
          </p:nvSpPr>
          <p:spPr bwMode="auto">
            <a:xfrm>
              <a:off x="6704013" y="2141538"/>
              <a:ext cx="301625" cy="361950"/>
            </a:xfrm>
            <a:custGeom>
              <a:avLst/>
              <a:gdLst>
                <a:gd name="T0" fmla="*/ 0 w 105"/>
                <a:gd name="T1" fmla="*/ 8 h 126"/>
                <a:gd name="T2" fmla="*/ 36 w 105"/>
                <a:gd name="T3" fmla="*/ 30 h 126"/>
                <a:gd name="T4" fmla="*/ 72 w 105"/>
                <a:gd name="T5" fmla="*/ 122 h 126"/>
                <a:gd name="T6" fmla="*/ 62 w 105"/>
                <a:gd name="T7" fmla="*/ 126 h 126"/>
                <a:gd name="T8" fmla="*/ 72 w 105"/>
                <a:gd name="T9" fmla="*/ 122 h 126"/>
                <a:gd name="T10" fmla="*/ 105 w 105"/>
                <a:gd name="T11" fmla="*/ 109 h 126"/>
                <a:gd name="T12" fmla="*/ 87 w 105"/>
                <a:gd name="T13" fmla="*/ 53 h 126"/>
                <a:gd name="T14" fmla="*/ 40 w 105"/>
                <a:gd name="T15" fmla="*/ 0 h 126"/>
                <a:gd name="T16" fmla="*/ 40 w 105"/>
                <a:gd name="T17" fmla="*/ 0 h 126"/>
                <a:gd name="T18" fmla="*/ 20 w 105"/>
                <a:gd name="T19" fmla="*/ 2 h 126"/>
                <a:gd name="T20" fmla="*/ 0 w 105"/>
                <a:gd name="T21" fmla="*/ 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26">
                  <a:moveTo>
                    <a:pt x="0" y="8"/>
                  </a:moveTo>
                  <a:cubicBezTo>
                    <a:pt x="9" y="8"/>
                    <a:pt x="22" y="14"/>
                    <a:pt x="36" y="30"/>
                  </a:cubicBezTo>
                  <a:cubicBezTo>
                    <a:pt x="64" y="62"/>
                    <a:pt x="70" y="111"/>
                    <a:pt x="72" y="122"/>
                  </a:cubicBezTo>
                  <a:cubicBezTo>
                    <a:pt x="72" y="123"/>
                    <a:pt x="62" y="126"/>
                    <a:pt x="62" y="126"/>
                  </a:cubicBezTo>
                  <a:cubicBezTo>
                    <a:pt x="72" y="122"/>
                    <a:pt x="72" y="122"/>
                    <a:pt x="72" y="122"/>
                  </a:cubicBezTo>
                  <a:cubicBezTo>
                    <a:pt x="105" y="109"/>
                    <a:pt x="105" y="109"/>
                    <a:pt x="105" y="109"/>
                  </a:cubicBezTo>
                  <a:cubicBezTo>
                    <a:pt x="105" y="109"/>
                    <a:pt x="101" y="85"/>
                    <a:pt x="87" y="53"/>
                  </a:cubicBezTo>
                  <a:cubicBezTo>
                    <a:pt x="74" y="21"/>
                    <a:pt x="40" y="0"/>
                    <a:pt x="40" y="0"/>
                  </a:cubicBezTo>
                  <a:cubicBezTo>
                    <a:pt x="40" y="0"/>
                    <a:pt x="40" y="0"/>
                    <a:pt x="40" y="0"/>
                  </a:cubicBezTo>
                  <a:cubicBezTo>
                    <a:pt x="33" y="0"/>
                    <a:pt x="27" y="1"/>
                    <a:pt x="20" y="2"/>
                  </a:cubicBezTo>
                  <a:cubicBezTo>
                    <a:pt x="13" y="3"/>
                    <a:pt x="6" y="5"/>
                    <a:pt x="0" y="8"/>
                  </a:cubicBezTo>
                  <a:close/>
                </a:path>
              </a:pathLst>
            </a:custGeom>
            <a:solidFill>
              <a:srgbClr val="BE92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4" name="ïṩļïḍé"/>
            <p:cNvSpPr/>
            <p:nvPr/>
          </p:nvSpPr>
          <p:spPr bwMode="auto">
            <a:xfrm>
              <a:off x="6357938" y="3109913"/>
              <a:ext cx="212725" cy="396875"/>
            </a:xfrm>
            <a:custGeom>
              <a:avLst/>
              <a:gdLst>
                <a:gd name="T0" fmla="*/ 0 w 74"/>
                <a:gd name="T1" fmla="*/ 138 h 138"/>
                <a:gd name="T2" fmla="*/ 74 w 74"/>
                <a:gd name="T3" fmla="*/ 138 h 138"/>
                <a:gd name="T4" fmla="*/ 74 w 74"/>
                <a:gd name="T5" fmla="*/ 0 h 138"/>
                <a:gd name="T6" fmla="*/ 74 w 74"/>
                <a:gd name="T7" fmla="*/ 0 h 138"/>
                <a:gd name="T8" fmla="*/ 0 w 74"/>
                <a:gd name="T9" fmla="*/ 74 h 138"/>
                <a:gd name="T10" fmla="*/ 0 w 74"/>
                <a:gd name="T11" fmla="*/ 138 h 138"/>
              </a:gdLst>
              <a:ahLst/>
              <a:cxnLst>
                <a:cxn ang="0">
                  <a:pos x="T0" y="T1"/>
                </a:cxn>
                <a:cxn ang="0">
                  <a:pos x="T2" y="T3"/>
                </a:cxn>
                <a:cxn ang="0">
                  <a:pos x="T4" y="T5"/>
                </a:cxn>
                <a:cxn ang="0">
                  <a:pos x="T6" y="T7"/>
                </a:cxn>
                <a:cxn ang="0">
                  <a:pos x="T8" y="T9"/>
                </a:cxn>
                <a:cxn ang="0">
                  <a:pos x="T10" y="T11"/>
                </a:cxn>
              </a:cxnLst>
              <a:rect l="0" t="0" r="r" b="b"/>
              <a:pathLst>
                <a:path w="74" h="138">
                  <a:moveTo>
                    <a:pt x="0" y="138"/>
                  </a:moveTo>
                  <a:cubicBezTo>
                    <a:pt x="74" y="138"/>
                    <a:pt x="74" y="138"/>
                    <a:pt x="74" y="138"/>
                  </a:cubicBezTo>
                  <a:cubicBezTo>
                    <a:pt x="74" y="0"/>
                    <a:pt x="74" y="0"/>
                    <a:pt x="74" y="0"/>
                  </a:cubicBezTo>
                  <a:cubicBezTo>
                    <a:pt x="74" y="0"/>
                    <a:pt x="74" y="0"/>
                    <a:pt x="74" y="0"/>
                  </a:cubicBezTo>
                  <a:cubicBezTo>
                    <a:pt x="33" y="0"/>
                    <a:pt x="0" y="33"/>
                    <a:pt x="0" y="74"/>
                  </a:cubicBezTo>
                  <a:lnTo>
                    <a:pt x="0" y="138"/>
                  </a:lnTo>
                  <a:close/>
                </a:path>
              </a:pathLst>
            </a:custGeom>
            <a:solidFill>
              <a:srgbClr val="EFEE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5" name="îṩlïḋê"/>
            <p:cNvSpPr/>
            <p:nvPr/>
          </p:nvSpPr>
          <p:spPr bwMode="auto">
            <a:xfrm>
              <a:off x="7267576" y="3109913"/>
              <a:ext cx="209550" cy="396875"/>
            </a:xfrm>
            <a:custGeom>
              <a:avLst/>
              <a:gdLst>
                <a:gd name="T0" fmla="*/ 73 w 73"/>
                <a:gd name="T1" fmla="*/ 138 h 138"/>
                <a:gd name="T2" fmla="*/ 0 w 73"/>
                <a:gd name="T3" fmla="*/ 138 h 138"/>
                <a:gd name="T4" fmla="*/ 0 w 73"/>
                <a:gd name="T5" fmla="*/ 0 h 138"/>
                <a:gd name="T6" fmla="*/ 0 w 73"/>
                <a:gd name="T7" fmla="*/ 0 h 138"/>
                <a:gd name="T8" fmla="*/ 73 w 73"/>
                <a:gd name="T9" fmla="*/ 74 h 138"/>
                <a:gd name="T10" fmla="*/ 73 w 73"/>
                <a:gd name="T11" fmla="*/ 138 h 138"/>
              </a:gdLst>
              <a:ahLst/>
              <a:cxnLst>
                <a:cxn ang="0">
                  <a:pos x="T0" y="T1"/>
                </a:cxn>
                <a:cxn ang="0">
                  <a:pos x="T2" y="T3"/>
                </a:cxn>
                <a:cxn ang="0">
                  <a:pos x="T4" y="T5"/>
                </a:cxn>
                <a:cxn ang="0">
                  <a:pos x="T6" y="T7"/>
                </a:cxn>
                <a:cxn ang="0">
                  <a:pos x="T8" y="T9"/>
                </a:cxn>
                <a:cxn ang="0">
                  <a:pos x="T10" y="T11"/>
                </a:cxn>
              </a:cxnLst>
              <a:rect l="0" t="0" r="r" b="b"/>
              <a:pathLst>
                <a:path w="73" h="138">
                  <a:moveTo>
                    <a:pt x="73" y="138"/>
                  </a:moveTo>
                  <a:cubicBezTo>
                    <a:pt x="0" y="138"/>
                    <a:pt x="0" y="138"/>
                    <a:pt x="0" y="138"/>
                  </a:cubicBezTo>
                  <a:cubicBezTo>
                    <a:pt x="0" y="0"/>
                    <a:pt x="0" y="0"/>
                    <a:pt x="0" y="0"/>
                  </a:cubicBezTo>
                  <a:cubicBezTo>
                    <a:pt x="0" y="0"/>
                    <a:pt x="0" y="0"/>
                    <a:pt x="0" y="0"/>
                  </a:cubicBezTo>
                  <a:cubicBezTo>
                    <a:pt x="40" y="0"/>
                    <a:pt x="73" y="33"/>
                    <a:pt x="73" y="74"/>
                  </a:cubicBezTo>
                  <a:lnTo>
                    <a:pt x="73" y="138"/>
                  </a:lnTo>
                  <a:close/>
                </a:path>
              </a:pathLst>
            </a:custGeom>
            <a:solidFill>
              <a:srgbClr val="EFEE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6" name="ïşḷïḑê"/>
            <p:cNvSpPr/>
            <p:nvPr/>
          </p:nvSpPr>
          <p:spPr bwMode="auto">
            <a:xfrm>
              <a:off x="5819776" y="3286126"/>
              <a:ext cx="1301750" cy="979488"/>
            </a:xfrm>
            <a:custGeom>
              <a:avLst/>
              <a:gdLst>
                <a:gd name="T0" fmla="*/ 707 w 820"/>
                <a:gd name="T1" fmla="*/ 617 h 617"/>
                <a:gd name="T2" fmla="*/ 111 w 820"/>
                <a:gd name="T3" fmla="*/ 617 h 617"/>
                <a:gd name="T4" fmla="*/ 0 w 820"/>
                <a:gd name="T5" fmla="*/ 0 h 617"/>
                <a:gd name="T6" fmla="*/ 820 w 820"/>
                <a:gd name="T7" fmla="*/ 0 h 617"/>
                <a:gd name="T8" fmla="*/ 707 w 820"/>
                <a:gd name="T9" fmla="*/ 617 h 617"/>
              </a:gdLst>
              <a:ahLst/>
              <a:cxnLst>
                <a:cxn ang="0">
                  <a:pos x="T0" y="T1"/>
                </a:cxn>
                <a:cxn ang="0">
                  <a:pos x="T2" y="T3"/>
                </a:cxn>
                <a:cxn ang="0">
                  <a:pos x="T4" y="T5"/>
                </a:cxn>
                <a:cxn ang="0">
                  <a:pos x="T6" y="T7"/>
                </a:cxn>
                <a:cxn ang="0">
                  <a:pos x="T8" y="T9"/>
                </a:cxn>
              </a:cxnLst>
              <a:rect l="0" t="0" r="r" b="b"/>
              <a:pathLst>
                <a:path w="820" h="617">
                  <a:moveTo>
                    <a:pt x="707" y="617"/>
                  </a:moveTo>
                  <a:lnTo>
                    <a:pt x="111" y="617"/>
                  </a:lnTo>
                  <a:lnTo>
                    <a:pt x="0" y="0"/>
                  </a:lnTo>
                  <a:lnTo>
                    <a:pt x="820" y="0"/>
                  </a:lnTo>
                  <a:lnTo>
                    <a:pt x="707" y="617"/>
                  </a:ln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7" name="išlïdè"/>
            <p:cNvSpPr/>
            <p:nvPr/>
          </p:nvSpPr>
          <p:spPr bwMode="auto">
            <a:xfrm>
              <a:off x="5964238" y="3392488"/>
              <a:ext cx="1012825" cy="763588"/>
            </a:xfrm>
            <a:custGeom>
              <a:avLst/>
              <a:gdLst>
                <a:gd name="T0" fmla="*/ 551 w 638"/>
                <a:gd name="T1" fmla="*/ 481 h 481"/>
                <a:gd name="T2" fmla="*/ 87 w 638"/>
                <a:gd name="T3" fmla="*/ 481 h 481"/>
                <a:gd name="T4" fmla="*/ 0 w 638"/>
                <a:gd name="T5" fmla="*/ 0 h 481"/>
                <a:gd name="T6" fmla="*/ 638 w 638"/>
                <a:gd name="T7" fmla="*/ 0 h 481"/>
                <a:gd name="T8" fmla="*/ 551 w 638"/>
                <a:gd name="T9" fmla="*/ 481 h 481"/>
              </a:gdLst>
              <a:ahLst/>
              <a:cxnLst>
                <a:cxn ang="0">
                  <a:pos x="T0" y="T1"/>
                </a:cxn>
                <a:cxn ang="0">
                  <a:pos x="T2" y="T3"/>
                </a:cxn>
                <a:cxn ang="0">
                  <a:pos x="T4" y="T5"/>
                </a:cxn>
                <a:cxn ang="0">
                  <a:pos x="T6" y="T7"/>
                </a:cxn>
                <a:cxn ang="0">
                  <a:pos x="T8" y="T9"/>
                </a:cxn>
              </a:cxnLst>
              <a:rect l="0" t="0" r="r" b="b"/>
              <a:pathLst>
                <a:path w="638" h="481">
                  <a:moveTo>
                    <a:pt x="551" y="481"/>
                  </a:moveTo>
                  <a:lnTo>
                    <a:pt x="87" y="481"/>
                  </a:lnTo>
                  <a:lnTo>
                    <a:pt x="0" y="0"/>
                  </a:lnTo>
                  <a:lnTo>
                    <a:pt x="638" y="0"/>
                  </a:lnTo>
                  <a:lnTo>
                    <a:pt x="551" y="481"/>
                  </a:lnTo>
                  <a:close/>
                </a:path>
              </a:pathLst>
            </a:custGeom>
            <a:solidFill>
              <a:srgbClr val="AE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8" name="iṧļiḓe"/>
            <p:cNvSpPr/>
            <p:nvPr/>
          </p:nvSpPr>
          <p:spPr bwMode="auto">
            <a:xfrm>
              <a:off x="6980238" y="3506788"/>
              <a:ext cx="436563" cy="428625"/>
            </a:xfrm>
            <a:custGeom>
              <a:avLst/>
              <a:gdLst>
                <a:gd name="T0" fmla="*/ 152 w 152"/>
                <a:gd name="T1" fmla="*/ 0 h 149"/>
                <a:gd name="T2" fmla="*/ 152 w 152"/>
                <a:gd name="T3" fmla="*/ 119 h 149"/>
                <a:gd name="T4" fmla="*/ 122 w 152"/>
                <a:gd name="T5" fmla="*/ 149 h 149"/>
                <a:gd name="T6" fmla="*/ 4 w 152"/>
                <a:gd name="T7" fmla="*/ 149 h 149"/>
                <a:gd name="T8" fmla="*/ 0 w 152"/>
                <a:gd name="T9" fmla="*/ 79 h 149"/>
                <a:gd name="T10" fmla="*/ 71 w 152"/>
                <a:gd name="T11" fmla="*/ 77 h 149"/>
                <a:gd name="T12" fmla="*/ 100 w 152"/>
                <a:gd name="T13" fmla="*/ 47 h 149"/>
                <a:gd name="T14" fmla="*/ 100 w 152"/>
                <a:gd name="T15" fmla="*/ 0 h 149"/>
                <a:gd name="T16" fmla="*/ 152 w 152"/>
                <a:gd name="T1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49">
                  <a:moveTo>
                    <a:pt x="152" y="0"/>
                  </a:moveTo>
                  <a:cubicBezTo>
                    <a:pt x="152" y="119"/>
                    <a:pt x="152" y="119"/>
                    <a:pt x="152" y="119"/>
                  </a:cubicBezTo>
                  <a:cubicBezTo>
                    <a:pt x="152" y="135"/>
                    <a:pt x="139" y="149"/>
                    <a:pt x="122" y="149"/>
                  </a:cubicBezTo>
                  <a:cubicBezTo>
                    <a:pt x="4" y="149"/>
                    <a:pt x="4" y="149"/>
                    <a:pt x="4" y="149"/>
                  </a:cubicBezTo>
                  <a:cubicBezTo>
                    <a:pt x="0" y="79"/>
                    <a:pt x="0" y="79"/>
                    <a:pt x="0" y="79"/>
                  </a:cubicBezTo>
                  <a:cubicBezTo>
                    <a:pt x="71" y="77"/>
                    <a:pt x="71" y="77"/>
                    <a:pt x="71" y="77"/>
                  </a:cubicBezTo>
                  <a:cubicBezTo>
                    <a:pt x="87" y="77"/>
                    <a:pt x="100" y="64"/>
                    <a:pt x="100" y="47"/>
                  </a:cubicBezTo>
                  <a:cubicBezTo>
                    <a:pt x="100" y="0"/>
                    <a:pt x="100" y="0"/>
                    <a:pt x="100" y="0"/>
                  </a:cubicBezTo>
                  <a:lnTo>
                    <a:pt x="152" y="0"/>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9" name="iṥḻïḍê"/>
            <p:cNvSpPr/>
            <p:nvPr/>
          </p:nvSpPr>
          <p:spPr bwMode="auto">
            <a:xfrm>
              <a:off x="6942138" y="3716338"/>
              <a:ext cx="173038" cy="57150"/>
            </a:xfrm>
            <a:custGeom>
              <a:avLst/>
              <a:gdLst>
                <a:gd name="T0" fmla="*/ 47 w 60"/>
                <a:gd name="T1" fmla="*/ 20 h 20"/>
                <a:gd name="T2" fmla="*/ 9 w 60"/>
                <a:gd name="T3" fmla="*/ 20 h 20"/>
                <a:gd name="T4" fmla="*/ 1 w 60"/>
                <a:gd name="T5" fmla="*/ 10 h 20"/>
                <a:gd name="T6" fmla="*/ 1 w 60"/>
                <a:gd name="T7" fmla="*/ 10 h 20"/>
                <a:gd name="T8" fmla="*/ 12 w 60"/>
                <a:gd name="T9" fmla="*/ 0 h 20"/>
                <a:gd name="T10" fmla="*/ 51 w 60"/>
                <a:gd name="T11" fmla="*/ 0 h 20"/>
                <a:gd name="T12" fmla="*/ 59 w 60"/>
                <a:gd name="T13" fmla="*/ 10 h 20"/>
                <a:gd name="T14" fmla="*/ 59 w 60"/>
                <a:gd name="T15" fmla="*/ 10 h 20"/>
                <a:gd name="T16" fmla="*/ 47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47" y="20"/>
                  </a:moveTo>
                  <a:cubicBezTo>
                    <a:pt x="9" y="20"/>
                    <a:pt x="9" y="20"/>
                    <a:pt x="9" y="20"/>
                  </a:cubicBezTo>
                  <a:cubicBezTo>
                    <a:pt x="3" y="20"/>
                    <a:pt x="0" y="16"/>
                    <a:pt x="1" y="10"/>
                  </a:cubicBezTo>
                  <a:cubicBezTo>
                    <a:pt x="1" y="10"/>
                    <a:pt x="1" y="10"/>
                    <a:pt x="1" y="10"/>
                  </a:cubicBezTo>
                  <a:cubicBezTo>
                    <a:pt x="2" y="5"/>
                    <a:pt x="7" y="0"/>
                    <a:pt x="12" y="0"/>
                  </a:cubicBezTo>
                  <a:cubicBezTo>
                    <a:pt x="51" y="0"/>
                    <a:pt x="51" y="0"/>
                    <a:pt x="51" y="0"/>
                  </a:cubicBezTo>
                  <a:cubicBezTo>
                    <a:pt x="56" y="0"/>
                    <a:pt x="60" y="5"/>
                    <a:pt x="59" y="10"/>
                  </a:cubicBezTo>
                  <a:cubicBezTo>
                    <a:pt x="59" y="10"/>
                    <a:pt x="59" y="10"/>
                    <a:pt x="59" y="10"/>
                  </a:cubicBezTo>
                  <a:cubicBezTo>
                    <a:pt x="58" y="16"/>
                    <a:pt x="53" y="20"/>
                    <a:pt x="47" y="2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0" name="iŝľíḍê"/>
            <p:cNvSpPr/>
            <p:nvPr/>
          </p:nvSpPr>
          <p:spPr bwMode="auto">
            <a:xfrm>
              <a:off x="6931026" y="3786188"/>
              <a:ext cx="173038" cy="57150"/>
            </a:xfrm>
            <a:custGeom>
              <a:avLst/>
              <a:gdLst>
                <a:gd name="T0" fmla="*/ 47 w 60"/>
                <a:gd name="T1" fmla="*/ 20 h 20"/>
                <a:gd name="T2" fmla="*/ 9 w 60"/>
                <a:gd name="T3" fmla="*/ 20 h 20"/>
                <a:gd name="T4" fmla="*/ 1 w 60"/>
                <a:gd name="T5" fmla="*/ 10 h 20"/>
                <a:gd name="T6" fmla="*/ 1 w 60"/>
                <a:gd name="T7" fmla="*/ 10 h 20"/>
                <a:gd name="T8" fmla="*/ 12 w 60"/>
                <a:gd name="T9" fmla="*/ 0 h 20"/>
                <a:gd name="T10" fmla="*/ 51 w 60"/>
                <a:gd name="T11" fmla="*/ 0 h 20"/>
                <a:gd name="T12" fmla="*/ 59 w 60"/>
                <a:gd name="T13" fmla="*/ 10 h 20"/>
                <a:gd name="T14" fmla="*/ 59 w 60"/>
                <a:gd name="T15" fmla="*/ 10 h 20"/>
                <a:gd name="T16" fmla="*/ 47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47" y="20"/>
                  </a:moveTo>
                  <a:cubicBezTo>
                    <a:pt x="9" y="20"/>
                    <a:pt x="9" y="20"/>
                    <a:pt x="9" y="20"/>
                  </a:cubicBezTo>
                  <a:cubicBezTo>
                    <a:pt x="3" y="20"/>
                    <a:pt x="0" y="15"/>
                    <a:pt x="1" y="10"/>
                  </a:cubicBezTo>
                  <a:cubicBezTo>
                    <a:pt x="1" y="10"/>
                    <a:pt x="1" y="10"/>
                    <a:pt x="1" y="10"/>
                  </a:cubicBezTo>
                  <a:cubicBezTo>
                    <a:pt x="2" y="4"/>
                    <a:pt x="7" y="0"/>
                    <a:pt x="12" y="0"/>
                  </a:cubicBezTo>
                  <a:cubicBezTo>
                    <a:pt x="51" y="0"/>
                    <a:pt x="51" y="0"/>
                    <a:pt x="51" y="0"/>
                  </a:cubicBezTo>
                  <a:cubicBezTo>
                    <a:pt x="56" y="0"/>
                    <a:pt x="60" y="4"/>
                    <a:pt x="59" y="10"/>
                  </a:cubicBezTo>
                  <a:cubicBezTo>
                    <a:pt x="59" y="10"/>
                    <a:pt x="59" y="10"/>
                    <a:pt x="59" y="10"/>
                  </a:cubicBezTo>
                  <a:cubicBezTo>
                    <a:pt x="58" y="15"/>
                    <a:pt x="53" y="20"/>
                    <a:pt x="47" y="2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1" name="îṩļïde"/>
            <p:cNvSpPr/>
            <p:nvPr/>
          </p:nvSpPr>
          <p:spPr bwMode="auto">
            <a:xfrm>
              <a:off x="6919913" y="3851276"/>
              <a:ext cx="171450" cy="58738"/>
            </a:xfrm>
            <a:custGeom>
              <a:avLst/>
              <a:gdLst>
                <a:gd name="T0" fmla="*/ 47 w 60"/>
                <a:gd name="T1" fmla="*/ 20 h 20"/>
                <a:gd name="T2" fmla="*/ 9 w 60"/>
                <a:gd name="T3" fmla="*/ 20 h 20"/>
                <a:gd name="T4" fmla="*/ 1 w 60"/>
                <a:gd name="T5" fmla="*/ 10 h 20"/>
                <a:gd name="T6" fmla="*/ 1 w 60"/>
                <a:gd name="T7" fmla="*/ 10 h 20"/>
                <a:gd name="T8" fmla="*/ 12 w 60"/>
                <a:gd name="T9" fmla="*/ 0 h 20"/>
                <a:gd name="T10" fmla="*/ 51 w 60"/>
                <a:gd name="T11" fmla="*/ 0 h 20"/>
                <a:gd name="T12" fmla="*/ 59 w 60"/>
                <a:gd name="T13" fmla="*/ 10 h 20"/>
                <a:gd name="T14" fmla="*/ 59 w 60"/>
                <a:gd name="T15" fmla="*/ 10 h 20"/>
                <a:gd name="T16" fmla="*/ 47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47" y="20"/>
                  </a:moveTo>
                  <a:cubicBezTo>
                    <a:pt x="9" y="20"/>
                    <a:pt x="9" y="20"/>
                    <a:pt x="9" y="20"/>
                  </a:cubicBezTo>
                  <a:cubicBezTo>
                    <a:pt x="3" y="20"/>
                    <a:pt x="0" y="16"/>
                    <a:pt x="1" y="10"/>
                  </a:cubicBezTo>
                  <a:cubicBezTo>
                    <a:pt x="1" y="10"/>
                    <a:pt x="1" y="10"/>
                    <a:pt x="1" y="10"/>
                  </a:cubicBezTo>
                  <a:cubicBezTo>
                    <a:pt x="1" y="5"/>
                    <a:pt x="7" y="0"/>
                    <a:pt x="12" y="0"/>
                  </a:cubicBezTo>
                  <a:cubicBezTo>
                    <a:pt x="51" y="0"/>
                    <a:pt x="51" y="0"/>
                    <a:pt x="51" y="0"/>
                  </a:cubicBezTo>
                  <a:cubicBezTo>
                    <a:pt x="56" y="0"/>
                    <a:pt x="60" y="5"/>
                    <a:pt x="59" y="10"/>
                  </a:cubicBezTo>
                  <a:cubicBezTo>
                    <a:pt x="59" y="10"/>
                    <a:pt x="59" y="10"/>
                    <a:pt x="59" y="10"/>
                  </a:cubicBezTo>
                  <a:cubicBezTo>
                    <a:pt x="58" y="16"/>
                    <a:pt x="53" y="20"/>
                    <a:pt x="47" y="2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2" name="iŝľiḍe"/>
            <p:cNvSpPr/>
            <p:nvPr/>
          </p:nvSpPr>
          <p:spPr bwMode="auto">
            <a:xfrm>
              <a:off x="6905626" y="3917951"/>
              <a:ext cx="174625" cy="60325"/>
            </a:xfrm>
            <a:custGeom>
              <a:avLst/>
              <a:gdLst>
                <a:gd name="T0" fmla="*/ 48 w 61"/>
                <a:gd name="T1" fmla="*/ 21 h 21"/>
                <a:gd name="T2" fmla="*/ 10 w 61"/>
                <a:gd name="T3" fmla="*/ 21 h 21"/>
                <a:gd name="T4" fmla="*/ 1 w 61"/>
                <a:gd name="T5" fmla="*/ 10 h 21"/>
                <a:gd name="T6" fmla="*/ 1 w 61"/>
                <a:gd name="T7" fmla="*/ 10 h 21"/>
                <a:gd name="T8" fmla="*/ 13 w 61"/>
                <a:gd name="T9" fmla="*/ 0 h 21"/>
                <a:gd name="T10" fmla="*/ 52 w 61"/>
                <a:gd name="T11" fmla="*/ 0 h 21"/>
                <a:gd name="T12" fmla="*/ 60 w 61"/>
                <a:gd name="T13" fmla="*/ 10 h 21"/>
                <a:gd name="T14" fmla="*/ 60 w 61"/>
                <a:gd name="T15" fmla="*/ 10 h 21"/>
                <a:gd name="T16" fmla="*/ 48 w 61"/>
                <a:gd name="T1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21">
                  <a:moveTo>
                    <a:pt x="48" y="21"/>
                  </a:moveTo>
                  <a:cubicBezTo>
                    <a:pt x="10" y="21"/>
                    <a:pt x="10" y="21"/>
                    <a:pt x="10" y="21"/>
                  </a:cubicBezTo>
                  <a:cubicBezTo>
                    <a:pt x="4" y="21"/>
                    <a:pt x="0" y="16"/>
                    <a:pt x="1" y="10"/>
                  </a:cubicBezTo>
                  <a:cubicBezTo>
                    <a:pt x="1" y="10"/>
                    <a:pt x="1" y="10"/>
                    <a:pt x="1" y="10"/>
                  </a:cubicBezTo>
                  <a:cubicBezTo>
                    <a:pt x="2" y="5"/>
                    <a:pt x="8" y="0"/>
                    <a:pt x="13" y="0"/>
                  </a:cubicBezTo>
                  <a:cubicBezTo>
                    <a:pt x="52" y="0"/>
                    <a:pt x="52" y="0"/>
                    <a:pt x="52" y="0"/>
                  </a:cubicBezTo>
                  <a:cubicBezTo>
                    <a:pt x="57" y="0"/>
                    <a:pt x="61" y="5"/>
                    <a:pt x="60" y="10"/>
                  </a:cubicBezTo>
                  <a:cubicBezTo>
                    <a:pt x="60" y="10"/>
                    <a:pt x="60" y="10"/>
                    <a:pt x="60" y="10"/>
                  </a:cubicBezTo>
                  <a:cubicBezTo>
                    <a:pt x="59" y="16"/>
                    <a:pt x="53" y="21"/>
                    <a:pt x="48" y="21"/>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3" name="işliḓé"/>
            <p:cNvSpPr/>
            <p:nvPr/>
          </p:nvSpPr>
          <p:spPr bwMode="auto">
            <a:xfrm>
              <a:off x="5830888" y="3722688"/>
              <a:ext cx="173038" cy="57150"/>
            </a:xfrm>
            <a:custGeom>
              <a:avLst/>
              <a:gdLst>
                <a:gd name="T0" fmla="*/ 13 w 60"/>
                <a:gd name="T1" fmla="*/ 20 h 20"/>
                <a:gd name="T2" fmla="*/ 51 w 60"/>
                <a:gd name="T3" fmla="*/ 20 h 20"/>
                <a:gd name="T4" fmla="*/ 59 w 60"/>
                <a:gd name="T5" fmla="*/ 10 h 20"/>
                <a:gd name="T6" fmla="*/ 59 w 60"/>
                <a:gd name="T7" fmla="*/ 10 h 20"/>
                <a:gd name="T8" fmla="*/ 47 w 60"/>
                <a:gd name="T9" fmla="*/ 0 h 20"/>
                <a:gd name="T10" fmla="*/ 9 w 60"/>
                <a:gd name="T11" fmla="*/ 0 h 20"/>
                <a:gd name="T12" fmla="*/ 1 w 60"/>
                <a:gd name="T13" fmla="*/ 10 h 20"/>
                <a:gd name="T14" fmla="*/ 1 w 60"/>
                <a:gd name="T15" fmla="*/ 10 h 20"/>
                <a:gd name="T16" fmla="*/ 13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13" y="20"/>
                  </a:moveTo>
                  <a:cubicBezTo>
                    <a:pt x="51" y="20"/>
                    <a:pt x="51" y="20"/>
                    <a:pt x="51" y="20"/>
                  </a:cubicBezTo>
                  <a:cubicBezTo>
                    <a:pt x="56" y="20"/>
                    <a:pt x="60" y="15"/>
                    <a:pt x="59" y="10"/>
                  </a:cubicBezTo>
                  <a:cubicBezTo>
                    <a:pt x="59" y="10"/>
                    <a:pt x="59" y="10"/>
                    <a:pt x="59" y="10"/>
                  </a:cubicBezTo>
                  <a:cubicBezTo>
                    <a:pt x="58" y="4"/>
                    <a:pt x="53" y="0"/>
                    <a:pt x="47" y="0"/>
                  </a:cubicBezTo>
                  <a:cubicBezTo>
                    <a:pt x="9" y="0"/>
                    <a:pt x="9" y="0"/>
                    <a:pt x="9" y="0"/>
                  </a:cubicBezTo>
                  <a:cubicBezTo>
                    <a:pt x="4" y="0"/>
                    <a:pt x="0" y="4"/>
                    <a:pt x="1" y="10"/>
                  </a:cubicBezTo>
                  <a:cubicBezTo>
                    <a:pt x="1" y="10"/>
                    <a:pt x="1" y="10"/>
                    <a:pt x="1" y="10"/>
                  </a:cubicBezTo>
                  <a:cubicBezTo>
                    <a:pt x="2" y="15"/>
                    <a:pt x="7" y="20"/>
                    <a:pt x="13" y="2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4" name="iṣḷiḓé"/>
            <p:cNvSpPr/>
            <p:nvPr/>
          </p:nvSpPr>
          <p:spPr bwMode="auto">
            <a:xfrm>
              <a:off x="5843588" y="3787776"/>
              <a:ext cx="171450" cy="58738"/>
            </a:xfrm>
            <a:custGeom>
              <a:avLst/>
              <a:gdLst>
                <a:gd name="T0" fmla="*/ 13 w 60"/>
                <a:gd name="T1" fmla="*/ 20 h 20"/>
                <a:gd name="T2" fmla="*/ 51 w 60"/>
                <a:gd name="T3" fmla="*/ 20 h 20"/>
                <a:gd name="T4" fmla="*/ 59 w 60"/>
                <a:gd name="T5" fmla="*/ 10 h 20"/>
                <a:gd name="T6" fmla="*/ 59 w 60"/>
                <a:gd name="T7" fmla="*/ 10 h 20"/>
                <a:gd name="T8" fmla="*/ 47 w 60"/>
                <a:gd name="T9" fmla="*/ 0 h 20"/>
                <a:gd name="T10" fmla="*/ 9 w 60"/>
                <a:gd name="T11" fmla="*/ 0 h 20"/>
                <a:gd name="T12" fmla="*/ 1 w 60"/>
                <a:gd name="T13" fmla="*/ 10 h 20"/>
                <a:gd name="T14" fmla="*/ 1 w 60"/>
                <a:gd name="T15" fmla="*/ 10 h 20"/>
                <a:gd name="T16" fmla="*/ 13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13" y="20"/>
                  </a:moveTo>
                  <a:cubicBezTo>
                    <a:pt x="51" y="20"/>
                    <a:pt x="51" y="20"/>
                    <a:pt x="51" y="20"/>
                  </a:cubicBezTo>
                  <a:cubicBezTo>
                    <a:pt x="56" y="20"/>
                    <a:pt x="60" y="16"/>
                    <a:pt x="59" y="10"/>
                  </a:cubicBezTo>
                  <a:cubicBezTo>
                    <a:pt x="59" y="10"/>
                    <a:pt x="59" y="10"/>
                    <a:pt x="59" y="10"/>
                  </a:cubicBezTo>
                  <a:cubicBezTo>
                    <a:pt x="58" y="5"/>
                    <a:pt x="53" y="0"/>
                    <a:pt x="47" y="0"/>
                  </a:cubicBezTo>
                  <a:cubicBezTo>
                    <a:pt x="9" y="0"/>
                    <a:pt x="9" y="0"/>
                    <a:pt x="9" y="0"/>
                  </a:cubicBezTo>
                  <a:cubicBezTo>
                    <a:pt x="4" y="0"/>
                    <a:pt x="0" y="5"/>
                    <a:pt x="1" y="10"/>
                  </a:cubicBezTo>
                  <a:cubicBezTo>
                    <a:pt x="1" y="10"/>
                    <a:pt x="1" y="10"/>
                    <a:pt x="1" y="10"/>
                  </a:cubicBezTo>
                  <a:cubicBezTo>
                    <a:pt x="2" y="16"/>
                    <a:pt x="7" y="20"/>
                    <a:pt x="13" y="2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5" name="ïşļïḓê"/>
            <p:cNvSpPr/>
            <p:nvPr/>
          </p:nvSpPr>
          <p:spPr bwMode="auto">
            <a:xfrm>
              <a:off x="5854701" y="3857626"/>
              <a:ext cx="173038" cy="57150"/>
            </a:xfrm>
            <a:custGeom>
              <a:avLst/>
              <a:gdLst>
                <a:gd name="T0" fmla="*/ 13 w 60"/>
                <a:gd name="T1" fmla="*/ 20 h 20"/>
                <a:gd name="T2" fmla="*/ 51 w 60"/>
                <a:gd name="T3" fmla="*/ 20 h 20"/>
                <a:gd name="T4" fmla="*/ 59 w 60"/>
                <a:gd name="T5" fmla="*/ 10 h 20"/>
                <a:gd name="T6" fmla="*/ 59 w 60"/>
                <a:gd name="T7" fmla="*/ 10 h 20"/>
                <a:gd name="T8" fmla="*/ 48 w 60"/>
                <a:gd name="T9" fmla="*/ 0 h 20"/>
                <a:gd name="T10" fmla="*/ 9 w 60"/>
                <a:gd name="T11" fmla="*/ 0 h 20"/>
                <a:gd name="T12" fmla="*/ 1 w 60"/>
                <a:gd name="T13" fmla="*/ 10 h 20"/>
                <a:gd name="T14" fmla="*/ 1 w 60"/>
                <a:gd name="T15" fmla="*/ 10 h 20"/>
                <a:gd name="T16" fmla="*/ 13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13" y="20"/>
                  </a:moveTo>
                  <a:cubicBezTo>
                    <a:pt x="51" y="20"/>
                    <a:pt x="51" y="20"/>
                    <a:pt x="51" y="20"/>
                  </a:cubicBezTo>
                  <a:cubicBezTo>
                    <a:pt x="57" y="20"/>
                    <a:pt x="60" y="15"/>
                    <a:pt x="59" y="10"/>
                  </a:cubicBezTo>
                  <a:cubicBezTo>
                    <a:pt x="59" y="10"/>
                    <a:pt x="59" y="10"/>
                    <a:pt x="59" y="10"/>
                  </a:cubicBezTo>
                  <a:cubicBezTo>
                    <a:pt x="58" y="4"/>
                    <a:pt x="53" y="0"/>
                    <a:pt x="48" y="0"/>
                  </a:cubicBezTo>
                  <a:cubicBezTo>
                    <a:pt x="9" y="0"/>
                    <a:pt x="9" y="0"/>
                    <a:pt x="9" y="0"/>
                  </a:cubicBezTo>
                  <a:cubicBezTo>
                    <a:pt x="4" y="0"/>
                    <a:pt x="0" y="4"/>
                    <a:pt x="1" y="10"/>
                  </a:cubicBezTo>
                  <a:cubicBezTo>
                    <a:pt x="1" y="10"/>
                    <a:pt x="1" y="10"/>
                    <a:pt x="1" y="10"/>
                  </a:cubicBezTo>
                  <a:cubicBezTo>
                    <a:pt x="2" y="15"/>
                    <a:pt x="7" y="20"/>
                    <a:pt x="13" y="2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6" name="íṧľídé"/>
            <p:cNvSpPr/>
            <p:nvPr/>
          </p:nvSpPr>
          <p:spPr bwMode="auto">
            <a:xfrm>
              <a:off x="5865813" y="3924301"/>
              <a:ext cx="173038" cy="57150"/>
            </a:xfrm>
            <a:custGeom>
              <a:avLst/>
              <a:gdLst>
                <a:gd name="T0" fmla="*/ 13 w 60"/>
                <a:gd name="T1" fmla="*/ 20 h 20"/>
                <a:gd name="T2" fmla="*/ 51 w 60"/>
                <a:gd name="T3" fmla="*/ 20 h 20"/>
                <a:gd name="T4" fmla="*/ 59 w 60"/>
                <a:gd name="T5" fmla="*/ 10 h 20"/>
                <a:gd name="T6" fmla="*/ 59 w 60"/>
                <a:gd name="T7" fmla="*/ 10 h 20"/>
                <a:gd name="T8" fmla="*/ 48 w 60"/>
                <a:gd name="T9" fmla="*/ 0 h 20"/>
                <a:gd name="T10" fmla="*/ 9 w 60"/>
                <a:gd name="T11" fmla="*/ 0 h 20"/>
                <a:gd name="T12" fmla="*/ 1 w 60"/>
                <a:gd name="T13" fmla="*/ 10 h 20"/>
                <a:gd name="T14" fmla="*/ 1 w 60"/>
                <a:gd name="T15" fmla="*/ 10 h 20"/>
                <a:gd name="T16" fmla="*/ 13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13" y="20"/>
                  </a:moveTo>
                  <a:cubicBezTo>
                    <a:pt x="51" y="20"/>
                    <a:pt x="51" y="20"/>
                    <a:pt x="51" y="20"/>
                  </a:cubicBezTo>
                  <a:cubicBezTo>
                    <a:pt x="57" y="20"/>
                    <a:pt x="60" y="16"/>
                    <a:pt x="59" y="10"/>
                  </a:cubicBezTo>
                  <a:cubicBezTo>
                    <a:pt x="59" y="10"/>
                    <a:pt x="59" y="10"/>
                    <a:pt x="59" y="10"/>
                  </a:cubicBezTo>
                  <a:cubicBezTo>
                    <a:pt x="58" y="5"/>
                    <a:pt x="53" y="0"/>
                    <a:pt x="48" y="0"/>
                  </a:cubicBezTo>
                  <a:cubicBezTo>
                    <a:pt x="9" y="0"/>
                    <a:pt x="9" y="0"/>
                    <a:pt x="9" y="0"/>
                  </a:cubicBezTo>
                  <a:cubicBezTo>
                    <a:pt x="4" y="0"/>
                    <a:pt x="0" y="5"/>
                    <a:pt x="1" y="10"/>
                  </a:cubicBezTo>
                  <a:cubicBezTo>
                    <a:pt x="1" y="10"/>
                    <a:pt x="1" y="10"/>
                    <a:pt x="1" y="10"/>
                  </a:cubicBezTo>
                  <a:cubicBezTo>
                    <a:pt x="2" y="16"/>
                    <a:pt x="7" y="20"/>
                    <a:pt x="13" y="2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7" name="îśḷíďe"/>
            <p:cNvSpPr/>
            <p:nvPr/>
          </p:nvSpPr>
          <p:spPr bwMode="auto">
            <a:xfrm>
              <a:off x="6383338" y="4883151"/>
              <a:ext cx="539750" cy="889000"/>
            </a:xfrm>
            <a:custGeom>
              <a:avLst/>
              <a:gdLst>
                <a:gd name="T0" fmla="*/ 187 w 187"/>
                <a:gd name="T1" fmla="*/ 0 h 309"/>
                <a:gd name="T2" fmla="*/ 55 w 187"/>
                <a:gd name="T3" fmla="*/ 0 h 309"/>
                <a:gd name="T4" fmla="*/ 83 w 187"/>
                <a:gd name="T5" fmla="*/ 230 h 309"/>
                <a:gd name="T6" fmla="*/ 48 w 187"/>
                <a:gd name="T7" fmla="*/ 240 h 309"/>
                <a:gd name="T8" fmla="*/ 0 w 187"/>
                <a:gd name="T9" fmla="*/ 309 h 309"/>
                <a:gd name="T10" fmla="*/ 0 w 187"/>
                <a:gd name="T11" fmla="*/ 309 h 309"/>
                <a:gd name="T12" fmla="*/ 171 w 187"/>
                <a:gd name="T13" fmla="*/ 309 h 309"/>
                <a:gd name="T14" fmla="*/ 187 w 187"/>
                <a:gd name="T15" fmla="*/ 0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309">
                  <a:moveTo>
                    <a:pt x="187" y="0"/>
                  </a:moveTo>
                  <a:cubicBezTo>
                    <a:pt x="55" y="0"/>
                    <a:pt x="55" y="0"/>
                    <a:pt x="55" y="0"/>
                  </a:cubicBezTo>
                  <a:cubicBezTo>
                    <a:pt x="83" y="230"/>
                    <a:pt x="83" y="230"/>
                    <a:pt x="83" y="230"/>
                  </a:cubicBezTo>
                  <a:cubicBezTo>
                    <a:pt x="48" y="240"/>
                    <a:pt x="48" y="240"/>
                    <a:pt x="48" y="240"/>
                  </a:cubicBezTo>
                  <a:cubicBezTo>
                    <a:pt x="19" y="249"/>
                    <a:pt x="0" y="277"/>
                    <a:pt x="0" y="309"/>
                  </a:cubicBezTo>
                  <a:cubicBezTo>
                    <a:pt x="0" y="309"/>
                    <a:pt x="0" y="309"/>
                    <a:pt x="0" y="309"/>
                  </a:cubicBezTo>
                  <a:cubicBezTo>
                    <a:pt x="171" y="309"/>
                    <a:pt x="171" y="309"/>
                    <a:pt x="171" y="309"/>
                  </a:cubicBezTo>
                  <a:lnTo>
                    <a:pt x="187" y="0"/>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8" name="ïslïḓè"/>
            <p:cNvSpPr/>
            <p:nvPr/>
          </p:nvSpPr>
          <p:spPr bwMode="auto">
            <a:xfrm>
              <a:off x="6743701" y="4883151"/>
              <a:ext cx="179388" cy="889000"/>
            </a:xfrm>
            <a:custGeom>
              <a:avLst/>
              <a:gdLst>
                <a:gd name="T0" fmla="*/ 0 w 113"/>
                <a:gd name="T1" fmla="*/ 0 h 560"/>
                <a:gd name="T2" fmla="*/ 0 w 113"/>
                <a:gd name="T3" fmla="*/ 560 h 560"/>
                <a:gd name="T4" fmla="*/ 84 w 113"/>
                <a:gd name="T5" fmla="*/ 560 h 560"/>
                <a:gd name="T6" fmla="*/ 113 w 113"/>
                <a:gd name="T7" fmla="*/ 0 h 560"/>
                <a:gd name="T8" fmla="*/ 0 w 113"/>
                <a:gd name="T9" fmla="*/ 0 h 560"/>
              </a:gdLst>
              <a:ahLst/>
              <a:cxnLst>
                <a:cxn ang="0">
                  <a:pos x="T0" y="T1"/>
                </a:cxn>
                <a:cxn ang="0">
                  <a:pos x="T2" y="T3"/>
                </a:cxn>
                <a:cxn ang="0">
                  <a:pos x="T4" y="T5"/>
                </a:cxn>
                <a:cxn ang="0">
                  <a:pos x="T6" y="T7"/>
                </a:cxn>
                <a:cxn ang="0">
                  <a:pos x="T8" y="T9"/>
                </a:cxn>
              </a:cxnLst>
              <a:rect l="0" t="0" r="r" b="b"/>
              <a:pathLst>
                <a:path w="113" h="560">
                  <a:moveTo>
                    <a:pt x="0" y="0"/>
                  </a:moveTo>
                  <a:lnTo>
                    <a:pt x="0" y="560"/>
                  </a:lnTo>
                  <a:lnTo>
                    <a:pt x="84" y="560"/>
                  </a:lnTo>
                  <a:lnTo>
                    <a:pt x="113" y="0"/>
                  </a:lnTo>
                  <a:lnTo>
                    <a:pt x="0" y="0"/>
                  </a:lnTo>
                  <a:close/>
                </a:path>
              </a:pathLst>
            </a:custGeom>
            <a:solidFill>
              <a:srgbClr val="C6A6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9" name="íS1ïḋê"/>
            <p:cNvSpPr/>
            <p:nvPr/>
          </p:nvSpPr>
          <p:spPr bwMode="auto">
            <a:xfrm>
              <a:off x="6980238" y="4883151"/>
              <a:ext cx="538163" cy="889000"/>
            </a:xfrm>
            <a:custGeom>
              <a:avLst/>
              <a:gdLst>
                <a:gd name="T0" fmla="*/ 0 w 187"/>
                <a:gd name="T1" fmla="*/ 0 h 309"/>
                <a:gd name="T2" fmla="*/ 132 w 187"/>
                <a:gd name="T3" fmla="*/ 0 h 309"/>
                <a:gd name="T4" fmla="*/ 103 w 187"/>
                <a:gd name="T5" fmla="*/ 230 h 309"/>
                <a:gd name="T6" fmla="*/ 139 w 187"/>
                <a:gd name="T7" fmla="*/ 240 h 309"/>
                <a:gd name="T8" fmla="*/ 187 w 187"/>
                <a:gd name="T9" fmla="*/ 309 h 309"/>
                <a:gd name="T10" fmla="*/ 187 w 187"/>
                <a:gd name="T11" fmla="*/ 309 h 309"/>
                <a:gd name="T12" fmla="*/ 16 w 187"/>
                <a:gd name="T13" fmla="*/ 309 h 309"/>
                <a:gd name="T14" fmla="*/ 0 w 187"/>
                <a:gd name="T15" fmla="*/ 0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309">
                  <a:moveTo>
                    <a:pt x="0" y="0"/>
                  </a:moveTo>
                  <a:cubicBezTo>
                    <a:pt x="132" y="0"/>
                    <a:pt x="132" y="0"/>
                    <a:pt x="132" y="0"/>
                  </a:cubicBezTo>
                  <a:cubicBezTo>
                    <a:pt x="103" y="230"/>
                    <a:pt x="103" y="230"/>
                    <a:pt x="103" y="230"/>
                  </a:cubicBezTo>
                  <a:cubicBezTo>
                    <a:pt x="139" y="240"/>
                    <a:pt x="139" y="240"/>
                    <a:pt x="139" y="240"/>
                  </a:cubicBezTo>
                  <a:cubicBezTo>
                    <a:pt x="167" y="249"/>
                    <a:pt x="187" y="277"/>
                    <a:pt x="187" y="309"/>
                  </a:cubicBezTo>
                  <a:cubicBezTo>
                    <a:pt x="187" y="309"/>
                    <a:pt x="187" y="309"/>
                    <a:pt x="187" y="309"/>
                  </a:cubicBezTo>
                  <a:cubicBezTo>
                    <a:pt x="16" y="309"/>
                    <a:pt x="16" y="309"/>
                    <a:pt x="16" y="309"/>
                  </a:cubicBezTo>
                  <a:lnTo>
                    <a:pt x="0" y="0"/>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0" name="iṣḷïďe"/>
            <p:cNvSpPr/>
            <p:nvPr/>
          </p:nvSpPr>
          <p:spPr bwMode="auto">
            <a:xfrm>
              <a:off x="6980238" y="4883151"/>
              <a:ext cx="166688" cy="889000"/>
            </a:xfrm>
            <a:custGeom>
              <a:avLst/>
              <a:gdLst>
                <a:gd name="T0" fmla="*/ 105 w 105"/>
                <a:gd name="T1" fmla="*/ 0 h 560"/>
                <a:gd name="T2" fmla="*/ 0 w 105"/>
                <a:gd name="T3" fmla="*/ 0 h 560"/>
                <a:gd name="T4" fmla="*/ 29 w 105"/>
                <a:gd name="T5" fmla="*/ 560 h 560"/>
                <a:gd name="T6" fmla="*/ 105 w 105"/>
                <a:gd name="T7" fmla="*/ 560 h 560"/>
                <a:gd name="T8" fmla="*/ 105 w 105"/>
                <a:gd name="T9" fmla="*/ 0 h 560"/>
              </a:gdLst>
              <a:ahLst/>
              <a:cxnLst>
                <a:cxn ang="0">
                  <a:pos x="T0" y="T1"/>
                </a:cxn>
                <a:cxn ang="0">
                  <a:pos x="T2" y="T3"/>
                </a:cxn>
                <a:cxn ang="0">
                  <a:pos x="T4" y="T5"/>
                </a:cxn>
                <a:cxn ang="0">
                  <a:pos x="T6" y="T7"/>
                </a:cxn>
                <a:cxn ang="0">
                  <a:pos x="T8" y="T9"/>
                </a:cxn>
              </a:cxnLst>
              <a:rect l="0" t="0" r="r" b="b"/>
              <a:pathLst>
                <a:path w="105" h="560">
                  <a:moveTo>
                    <a:pt x="105" y="0"/>
                  </a:moveTo>
                  <a:lnTo>
                    <a:pt x="0" y="0"/>
                  </a:lnTo>
                  <a:lnTo>
                    <a:pt x="29" y="560"/>
                  </a:lnTo>
                  <a:lnTo>
                    <a:pt x="105" y="560"/>
                  </a:lnTo>
                  <a:lnTo>
                    <a:pt x="105" y="0"/>
                  </a:lnTo>
                  <a:close/>
                </a:path>
              </a:pathLst>
            </a:custGeom>
            <a:solidFill>
              <a:srgbClr val="C6A6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1" name="îsḻíḑé"/>
            <p:cNvSpPr/>
            <p:nvPr/>
          </p:nvSpPr>
          <p:spPr bwMode="auto">
            <a:xfrm>
              <a:off x="4078288" y="5651501"/>
              <a:ext cx="1589088" cy="223838"/>
            </a:xfrm>
            <a:prstGeom prst="ellipse">
              <a:avLst/>
            </a:prstGeom>
            <a:solidFill>
              <a:srgbClr val="5335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2" name="îŝḻîḍè"/>
            <p:cNvSpPr/>
            <p:nvPr/>
          </p:nvSpPr>
          <p:spPr bwMode="auto">
            <a:xfrm>
              <a:off x="4567238" y="4081463"/>
              <a:ext cx="611188" cy="301625"/>
            </a:xfrm>
            <a:prstGeom prst="rect">
              <a:avLst/>
            </a:prstGeom>
            <a:solidFill>
              <a:srgbClr val="38376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03" name="ïṧļîḋé"/>
            <p:cNvSpPr/>
            <p:nvPr/>
          </p:nvSpPr>
          <p:spPr bwMode="auto">
            <a:xfrm>
              <a:off x="4567238" y="4081463"/>
              <a:ext cx="611188" cy="63500"/>
            </a:xfrm>
            <a:prstGeom prst="rect">
              <a:avLst/>
            </a:prstGeom>
            <a:solidFill>
              <a:srgbClr val="0D232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04" name="îS1iḑé"/>
            <p:cNvSpPr/>
            <p:nvPr/>
          </p:nvSpPr>
          <p:spPr bwMode="auto">
            <a:xfrm>
              <a:off x="4567238" y="4265613"/>
              <a:ext cx="268288" cy="1239838"/>
            </a:xfrm>
            <a:custGeom>
              <a:avLst/>
              <a:gdLst>
                <a:gd name="T0" fmla="*/ 0 w 169"/>
                <a:gd name="T1" fmla="*/ 781 h 781"/>
                <a:gd name="T2" fmla="*/ 111 w 169"/>
                <a:gd name="T3" fmla="*/ 781 h 781"/>
                <a:gd name="T4" fmla="*/ 169 w 169"/>
                <a:gd name="T5" fmla="*/ 0 h 781"/>
                <a:gd name="T6" fmla="*/ 0 w 169"/>
                <a:gd name="T7" fmla="*/ 0 h 781"/>
                <a:gd name="T8" fmla="*/ 0 w 169"/>
                <a:gd name="T9" fmla="*/ 781 h 781"/>
              </a:gdLst>
              <a:ahLst/>
              <a:cxnLst>
                <a:cxn ang="0">
                  <a:pos x="T0" y="T1"/>
                </a:cxn>
                <a:cxn ang="0">
                  <a:pos x="T2" y="T3"/>
                </a:cxn>
                <a:cxn ang="0">
                  <a:pos x="T4" y="T5"/>
                </a:cxn>
                <a:cxn ang="0">
                  <a:pos x="T6" y="T7"/>
                </a:cxn>
                <a:cxn ang="0">
                  <a:pos x="T8" y="T9"/>
                </a:cxn>
              </a:cxnLst>
              <a:rect l="0" t="0" r="r" b="b"/>
              <a:pathLst>
                <a:path w="169" h="781">
                  <a:moveTo>
                    <a:pt x="0" y="781"/>
                  </a:moveTo>
                  <a:lnTo>
                    <a:pt x="111" y="781"/>
                  </a:lnTo>
                  <a:lnTo>
                    <a:pt x="169" y="0"/>
                  </a:lnTo>
                  <a:lnTo>
                    <a:pt x="0" y="0"/>
                  </a:lnTo>
                  <a:lnTo>
                    <a:pt x="0" y="781"/>
                  </a:lnTo>
                  <a:close/>
                </a:path>
              </a:pathLst>
            </a:custGeom>
            <a:solidFill>
              <a:srgbClr val="3837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5" name="ïṥļídè"/>
            <p:cNvSpPr/>
            <p:nvPr/>
          </p:nvSpPr>
          <p:spPr bwMode="auto">
            <a:xfrm>
              <a:off x="4933951" y="4265613"/>
              <a:ext cx="244475" cy="1239838"/>
            </a:xfrm>
            <a:custGeom>
              <a:avLst/>
              <a:gdLst>
                <a:gd name="T0" fmla="*/ 65 w 154"/>
                <a:gd name="T1" fmla="*/ 781 h 781"/>
                <a:gd name="T2" fmla="*/ 154 w 154"/>
                <a:gd name="T3" fmla="*/ 781 h 781"/>
                <a:gd name="T4" fmla="*/ 154 w 154"/>
                <a:gd name="T5" fmla="*/ 0 h 781"/>
                <a:gd name="T6" fmla="*/ 0 w 154"/>
                <a:gd name="T7" fmla="*/ 0 h 781"/>
                <a:gd name="T8" fmla="*/ 65 w 154"/>
                <a:gd name="T9" fmla="*/ 781 h 781"/>
              </a:gdLst>
              <a:ahLst/>
              <a:cxnLst>
                <a:cxn ang="0">
                  <a:pos x="T0" y="T1"/>
                </a:cxn>
                <a:cxn ang="0">
                  <a:pos x="T2" y="T3"/>
                </a:cxn>
                <a:cxn ang="0">
                  <a:pos x="T4" y="T5"/>
                </a:cxn>
                <a:cxn ang="0">
                  <a:pos x="T6" y="T7"/>
                </a:cxn>
                <a:cxn ang="0">
                  <a:pos x="T8" y="T9"/>
                </a:cxn>
              </a:cxnLst>
              <a:rect l="0" t="0" r="r" b="b"/>
              <a:pathLst>
                <a:path w="154" h="781">
                  <a:moveTo>
                    <a:pt x="65" y="781"/>
                  </a:moveTo>
                  <a:lnTo>
                    <a:pt x="154" y="781"/>
                  </a:lnTo>
                  <a:lnTo>
                    <a:pt x="154" y="0"/>
                  </a:lnTo>
                  <a:lnTo>
                    <a:pt x="0" y="0"/>
                  </a:lnTo>
                  <a:lnTo>
                    <a:pt x="65" y="781"/>
                  </a:lnTo>
                  <a:close/>
                </a:path>
              </a:pathLst>
            </a:custGeom>
            <a:solidFill>
              <a:srgbClr val="3837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6" name="ïṧľîḓê"/>
            <p:cNvSpPr/>
            <p:nvPr/>
          </p:nvSpPr>
          <p:spPr bwMode="auto">
            <a:xfrm>
              <a:off x="5200651" y="3109913"/>
              <a:ext cx="212725" cy="563563"/>
            </a:xfrm>
            <a:custGeom>
              <a:avLst/>
              <a:gdLst>
                <a:gd name="T0" fmla="*/ 68 w 74"/>
                <a:gd name="T1" fmla="*/ 196 h 196"/>
                <a:gd name="T2" fmla="*/ 0 w 74"/>
                <a:gd name="T3" fmla="*/ 138 h 196"/>
                <a:gd name="T4" fmla="*/ 0 w 74"/>
                <a:gd name="T5" fmla="*/ 0 h 196"/>
                <a:gd name="T6" fmla="*/ 0 w 74"/>
                <a:gd name="T7" fmla="*/ 0 h 196"/>
                <a:gd name="T8" fmla="*/ 74 w 74"/>
                <a:gd name="T9" fmla="*/ 74 h 196"/>
                <a:gd name="T10" fmla="*/ 68 w 74"/>
                <a:gd name="T11" fmla="*/ 196 h 196"/>
              </a:gdLst>
              <a:ahLst/>
              <a:cxnLst>
                <a:cxn ang="0">
                  <a:pos x="T0" y="T1"/>
                </a:cxn>
                <a:cxn ang="0">
                  <a:pos x="T2" y="T3"/>
                </a:cxn>
                <a:cxn ang="0">
                  <a:pos x="T4" y="T5"/>
                </a:cxn>
                <a:cxn ang="0">
                  <a:pos x="T6" y="T7"/>
                </a:cxn>
                <a:cxn ang="0">
                  <a:pos x="T8" y="T9"/>
                </a:cxn>
                <a:cxn ang="0">
                  <a:pos x="T10" y="T11"/>
                </a:cxn>
              </a:cxnLst>
              <a:rect l="0" t="0" r="r" b="b"/>
              <a:pathLst>
                <a:path w="74" h="196">
                  <a:moveTo>
                    <a:pt x="68" y="196"/>
                  </a:moveTo>
                  <a:cubicBezTo>
                    <a:pt x="0" y="138"/>
                    <a:pt x="0" y="138"/>
                    <a:pt x="0" y="138"/>
                  </a:cubicBezTo>
                  <a:cubicBezTo>
                    <a:pt x="0" y="0"/>
                    <a:pt x="0" y="0"/>
                    <a:pt x="0" y="0"/>
                  </a:cubicBezTo>
                  <a:cubicBezTo>
                    <a:pt x="0" y="0"/>
                    <a:pt x="0" y="0"/>
                    <a:pt x="0" y="0"/>
                  </a:cubicBezTo>
                  <a:cubicBezTo>
                    <a:pt x="41" y="0"/>
                    <a:pt x="74" y="33"/>
                    <a:pt x="74" y="74"/>
                  </a:cubicBezTo>
                  <a:lnTo>
                    <a:pt x="68" y="196"/>
                  </a:lnTo>
                  <a:close/>
                </a:path>
              </a:pathLst>
            </a:custGeom>
            <a:solidFill>
              <a:srgbClr val="3F56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7" name="iṡľîde"/>
            <p:cNvSpPr/>
            <p:nvPr/>
          </p:nvSpPr>
          <p:spPr bwMode="auto">
            <a:xfrm>
              <a:off x="5200651" y="3438526"/>
              <a:ext cx="211138" cy="471488"/>
            </a:xfrm>
            <a:custGeom>
              <a:avLst/>
              <a:gdLst>
                <a:gd name="T0" fmla="*/ 0 w 73"/>
                <a:gd name="T1" fmla="*/ 24 h 164"/>
                <a:gd name="T2" fmla="*/ 0 w 73"/>
                <a:gd name="T3" fmla="*/ 128 h 164"/>
                <a:gd name="T4" fmla="*/ 37 w 73"/>
                <a:gd name="T5" fmla="*/ 164 h 164"/>
                <a:gd name="T6" fmla="*/ 37 w 73"/>
                <a:gd name="T7" fmla="*/ 164 h 164"/>
                <a:gd name="T8" fmla="*/ 73 w 73"/>
                <a:gd name="T9" fmla="*/ 128 h 164"/>
                <a:gd name="T10" fmla="*/ 57 w 73"/>
                <a:gd name="T11" fmla="*/ 0 h 164"/>
                <a:gd name="T12" fmla="*/ 0 w 73"/>
                <a:gd name="T13" fmla="*/ 24 h 164"/>
              </a:gdLst>
              <a:ahLst/>
              <a:cxnLst>
                <a:cxn ang="0">
                  <a:pos x="T0" y="T1"/>
                </a:cxn>
                <a:cxn ang="0">
                  <a:pos x="T2" y="T3"/>
                </a:cxn>
                <a:cxn ang="0">
                  <a:pos x="T4" y="T5"/>
                </a:cxn>
                <a:cxn ang="0">
                  <a:pos x="T6" y="T7"/>
                </a:cxn>
                <a:cxn ang="0">
                  <a:pos x="T8" y="T9"/>
                </a:cxn>
                <a:cxn ang="0">
                  <a:pos x="T10" y="T11"/>
                </a:cxn>
                <a:cxn ang="0">
                  <a:pos x="T12" y="T13"/>
                </a:cxn>
              </a:cxnLst>
              <a:rect l="0" t="0" r="r" b="b"/>
              <a:pathLst>
                <a:path w="73" h="164">
                  <a:moveTo>
                    <a:pt x="0" y="24"/>
                  </a:moveTo>
                  <a:cubicBezTo>
                    <a:pt x="0" y="128"/>
                    <a:pt x="0" y="128"/>
                    <a:pt x="0" y="128"/>
                  </a:cubicBezTo>
                  <a:cubicBezTo>
                    <a:pt x="0" y="148"/>
                    <a:pt x="16" y="164"/>
                    <a:pt x="37" y="164"/>
                  </a:cubicBezTo>
                  <a:cubicBezTo>
                    <a:pt x="37" y="164"/>
                    <a:pt x="37" y="164"/>
                    <a:pt x="37" y="164"/>
                  </a:cubicBezTo>
                  <a:cubicBezTo>
                    <a:pt x="57" y="164"/>
                    <a:pt x="73" y="148"/>
                    <a:pt x="73" y="128"/>
                  </a:cubicBezTo>
                  <a:cubicBezTo>
                    <a:pt x="57" y="0"/>
                    <a:pt x="57" y="0"/>
                    <a:pt x="57" y="0"/>
                  </a:cubicBezTo>
                  <a:lnTo>
                    <a:pt x="0" y="24"/>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8" name="îṧḷîdè"/>
            <p:cNvSpPr/>
            <p:nvPr/>
          </p:nvSpPr>
          <p:spPr bwMode="auto">
            <a:xfrm>
              <a:off x="4567238" y="3109913"/>
              <a:ext cx="611188" cy="971550"/>
            </a:xfrm>
            <a:prstGeom prst="rect">
              <a:avLst/>
            </a:prstGeom>
            <a:solidFill>
              <a:srgbClr val="3F56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09" name="íṩľiḍê"/>
            <p:cNvSpPr/>
            <p:nvPr/>
          </p:nvSpPr>
          <p:spPr bwMode="auto">
            <a:xfrm>
              <a:off x="4803776" y="3230563"/>
              <a:ext cx="134938" cy="815975"/>
            </a:xfrm>
            <a:custGeom>
              <a:avLst/>
              <a:gdLst>
                <a:gd name="T0" fmla="*/ 85 w 85"/>
                <a:gd name="T1" fmla="*/ 471 h 514"/>
                <a:gd name="T2" fmla="*/ 40 w 85"/>
                <a:gd name="T3" fmla="*/ 514 h 514"/>
                <a:gd name="T4" fmla="*/ 0 w 85"/>
                <a:gd name="T5" fmla="*/ 471 h 514"/>
                <a:gd name="T6" fmla="*/ 24 w 85"/>
                <a:gd name="T7" fmla="*/ 0 h 514"/>
                <a:gd name="T8" fmla="*/ 62 w 85"/>
                <a:gd name="T9" fmla="*/ 0 h 514"/>
                <a:gd name="T10" fmla="*/ 85 w 85"/>
                <a:gd name="T11" fmla="*/ 471 h 514"/>
              </a:gdLst>
              <a:ahLst/>
              <a:cxnLst>
                <a:cxn ang="0">
                  <a:pos x="T0" y="T1"/>
                </a:cxn>
                <a:cxn ang="0">
                  <a:pos x="T2" y="T3"/>
                </a:cxn>
                <a:cxn ang="0">
                  <a:pos x="T4" y="T5"/>
                </a:cxn>
                <a:cxn ang="0">
                  <a:pos x="T6" y="T7"/>
                </a:cxn>
                <a:cxn ang="0">
                  <a:pos x="T8" y="T9"/>
                </a:cxn>
                <a:cxn ang="0">
                  <a:pos x="T10" y="T11"/>
                </a:cxn>
              </a:cxnLst>
              <a:rect l="0" t="0" r="r" b="b"/>
              <a:pathLst>
                <a:path w="85" h="514">
                  <a:moveTo>
                    <a:pt x="85" y="471"/>
                  </a:moveTo>
                  <a:lnTo>
                    <a:pt x="40" y="514"/>
                  </a:lnTo>
                  <a:lnTo>
                    <a:pt x="0" y="471"/>
                  </a:lnTo>
                  <a:lnTo>
                    <a:pt x="24" y="0"/>
                  </a:lnTo>
                  <a:lnTo>
                    <a:pt x="62" y="0"/>
                  </a:lnTo>
                  <a:lnTo>
                    <a:pt x="85" y="471"/>
                  </a:lnTo>
                  <a:close/>
                </a:path>
              </a:pathLst>
            </a:custGeom>
            <a:solidFill>
              <a:srgbClr val="F0552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0" name="iṡļíḑe"/>
            <p:cNvSpPr/>
            <p:nvPr/>
          </p:nvSpPr>
          <p:spPr bwMode="auto">
            <a:xfrm>
              <a:off x="4505326" y="3109913"/>
              <a:ext cx="217488" cy="971550"/>
            </a:xfrm>
            <a:custGeom>
              <a:avLst/>
              <a:gdLst>
                <a:gd name="T0" fmla="*/ 0 w 76"/>
                <a:gd name="T1" fmla="*/ 338 h 338"/>
                <a:gd name="T2" fmla="*/ 4 w 76"/>
                <a:gd name="T3" fmla="*/ 338 h 338"/>
                <a:gd name="T4" fmla="*/ 76 w 76"/>
                <a:gd name="T5" fmla="*/ 266 h 338"/>
                <a:gd name="T6" fmla="*/ 76 w 76"/>
                <a:gd name="T7" fmla="*/ 0 h 338"/>
                <a:gd name="T8" fmla="*/ 0 w 76"/>
                <a:gd name="T9" fmla="*/ 0 h 338"/>
                <a:gd name="T10" fmla="*/ 0 w 76"/>
                <a:gd name="T11" fmla="*/ 338 h 338"/>
              </a:gdLst>
              <a:ahLst/>
              <a:cxnLst>
                <a:cxn ang="0">
                  <a:pos x="T0" y="T1"/>
                </a:cxn>
                <a:cxn ang="0">
                  <a:pos x="T2" y="T3"/>
                </a:cxn>
                <a:cxn ang="0">
                  <a:pos x="T4" y="T5"/>
                </a:cxn>
                <a:cxn ang="0">
                  <a:pos x="T6" y="T7"/>
                </a:cxn>
                <a:cxn ang="0">
                  <a:pos x="T8" y="T9"/>
                </a:cxn>
                <a:cxn ang="0">
                  <a:pos x="T10" y="T11"/>
                </a:cxn>
              </a:cxnLst>
              <a:rect l="0" t="0" r="r" b="b"/>
              <a:pathLst>
                <a:path w="76" h="338">
                  <a:moveTo>
                    <a:pt x="0" y="338"/>
                  </a:moveTo>
                  <a:cubicBezTo>
                    <a:pt x="4" y="338"/>
                    <a:pt x="4" y="338"/>
                    <a:pt x="4" y="338"/>
                  </a:cubicBezTo>
                  <a:cubicBezTo>
                    <a:pt x="44" y="338"/>
                    <a:pt x="76" y="305"/>
                    <a:pt x="76" y="266"/>
                  </a:cubicBezTo>
                  <a:cubicBezTo>
                    <a:pt x="76" y="0"/>
                    <a:pt x="76" y="0"/>
                    <a:pt x="76" y="0"/>
                  </a:cubicBezTo>
                  <a:cubicBezTo>
                    <a:pt x="0" y="0"/>
                    <a:pt x="0" y="0"/>
                    <a:pt x="0" y="0"/>
                  </a:cubicBezTo>
                  <a:lnTo>
                    <a:pt x="0" y="338"/>
                  </a:lnTo>
                  <a:close/>
                </a:path>
              </a:pathLst>
            </a:custGeom>
            <a:solidFill>
              <a:srgbClr val="E07D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1" name="ïśļíḓé"/>
            <p:cNvSpPr/>
            <p:nvPr/>
          </p:nvSpPr>
          <p:spPr bwMode="auto">
            <a:xfrm>
              <a:off x="4984751" y="3109913"/>
              <a:ext cx="219075" cy="971550"/>
            </a:xfrm>
            <a:custGeom>
              <a:avLst/>
              <a:gdLst>
                <a:gd name="T0" fmla="*/ 76 w 76"/>
                <a:gd name="T1" fmla="*/ 338 h 338"/>
                <a:gd name="T2" fmla="*/ 73 w 76"/>
                <a:gd name="T3" fmla="*/ 338 h 338"/>
                <a:gd name="T4" fmla="*/ 0 w 76"/>
                <a:gd name="T5" fmla="*/ 266 h 338"/>
                <a:gd name="T6" fmla="*/ 0 w 76"/>
                <a:gd name="T7" fmla="*/ 0 h 338"/>
                <a:gd name="T8" fmla="*/ 76 w 76"/>
                <a:gd name="T9" fmla="*/ 0 h 338"/>
                <a:gd name="T10" fmla="*/ 76 w 76"/>
                <a:gd name="T11" fmla="*/ 338 h 338"/>
              </a:gdLst>
              <a:ahLst/>
              <a:cxnLst>
                <a:cxn ang="0">
                  <a:pos x="T0" y="T1"/>
                </a:cxn>
                <a:cxn ang="0">
                  <a:pos x="T2" y="T3"/>
                </a:cxn>
                <a:cxn ang="0">
                  <a:pos x="T4" y="T5"/>
                </a:cxn>
                <a:cxn ang="0">
                  <a:pos x="T6" y="T7"/>
                </a:cxn>
                <a:cxn ang="0">
                  <a:pos x="T8" y="T9"/>
                </a:cxn>
                <a:cxn ang="0">
                  <a:pos x="T10" y="T11"/>
                </a:cxn>
              </a:cxnLst>
              <a:rect l="0" t="0" r="r" b="b"/>
              <a:pathLst>
                <a:path w="76" h="338">
                  <a:moveTo>
                    <a:pt x="76" y="338"/>
                  </a:moveTo>
                  <a:cubicBezTo>
                    <a:pt x="73" y="338"/>
                    <a:pt x="73" y="338"/>
                    <a:pt x="73" y="338"/>
                  </a:cubicBezTo>
                  <a:cubicBezTo>
                    <a:pt x="33" y="338"/>
                    <a:pt x="0" y="305"/>
                    <a:pt x="0" y="266"/>
                  </a:cubicBezTo>
                  <a:cubicBezTo>
                    <a:pt x="0" y="0"/>
                    <a:pt x="0" y="0"/>
                    <a:pt x="0" y="0"/>
                  </a:cubicBezTo>
                  <a:cubicBezTo>
                    <a:pt x="76" y="0"/>
                    <a:pt x="76" y="0"/>
                    <a:pt x="76" y="0"/>
                  </a:cubicBezTo>
                  <a:lnTo>
                    <a:pt x="76" y="338"/>
                  </a:lnTo>
                  <a:close/>
                </a:path>
              </a:pathLst>
            </a:custGeom>
            <a:solidFill>
              <a:srgbClr val="E07D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2" name="is1ïḑê"/>
            <p:cNvSpPr/>
            <p:nvPr/>
          </p:nvSpPr>
          <p:spPr bwMode="auto">
            <a:xfrm>
              <a:off x="5016501" y="3727451"/>
              <a:ext cx="158750" cy="173038"/>
            </a:xfrm>
            <a:custGeom>
              <a:avLst/>
              <a:gdLst>
                <a:gd name="T0" fmla="*/ 32 w 55"/>
                <a:gd name="T1" fmla="*/ 60 h 60"/>
                <a:gd name="T2" fmla="*/ 23 w 55"/>
                <a:gd name="T3" fmla="*/ 60 h 60"/>
                <a:gd name="T4" fmla="*/ 0 w 55"/>
                <a:gd name="T5" fmla="*/ 36 h 60"/>
                <a:gd name="T6" fmla="*/ 0 w 55"/>
                <a:gd name="T7" fmla="*/ 0 h 60"/>
                <a:gd name="T8" fmla="*/ 55 w 55"/>
                <a:gd name="T9" fmla="*/ 0 h 60"/>
                <a:gd name="T10" fmla="*/ 55 w 55"/>
                <a:gd name="T11" fmla="*/ 36 h 60"/>
                <a:gd name="T12" fmla="*/ 32 w 55"/>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55" h="60">
                  <a:moveTo>
                    <a:pt x="32" y="60"/>
                  </a:moveTo>
                  <a:cubicBezTo>
                    <a:pt x="23" y="60"/>
                    <a:pt x="23" y="60"/>
                    <a:pt x="23" y="60"/>
                  </a:cubicBezTo>
                  <a:cubicBezTo>
                    <a:pt x="10" y="60"/>
                    <a:pt x="0" y="49"/>
                    <a:pt x="0" y="36"/>
                  </a:cubicBezTo>
                  <a:cubicBezTo>
                    <a:pt x="0" y="0"/>
                    <a:pt x="0" y="0"/>
                    <a:pt x="0" y="0"/>
                  </a:cubicBezTo>
                  <a:cubicBezTo>
                    <a:pt x="55" y="0"/>
                    <a:pt x="55" y="0"/>
                    <a:pt x="55" y="0"/>
                  </a:cubicBezTo>
                  <a:cubicBezTo>
                    <a:pt x="55" y="36"/>
                    <a:pt x="55" y="36"/>
                    <a:pt x="55" y="36"/>
                  </a:cubicBezTo>
                  <a:cubicBezTo>
                    <a:pt x="55" y="49"/>
                    <a:pt x="45" y="60"/>
                    <a:pt x="32" y="60"/>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3" name="iṧḻiḓê"/>
            <p:cNvSpPr/>
            <p:nvPr/>
          </p:nvSpPr>
          <p:spPr bwMode="auto">
            <a:xfrm>
              <a:off x="4535488" y="3727451"/>
              <a:ext cx="158750" cy="173038"/>
            </a:xfrm>
            <a:custGeom>
              <a:avLst/>
              <a:gdLst>
                <a:gd name="T0" fmla="*/ 32 w 55"/>
                <a:gd name="T1" fmla="*/ 60 h 60"/>
                <a:gd name="T2" fmla="*/ 23 w 55"/>
                <a:gd name="T3" fmla="*/ 60 h 60"/>
                <a:gd name="T4" fmla="*/ 0 w 55"/>
                <a:gd name="T5" fmla="*/ 36 h 60"/>
                <a:gd name="T6" fmla="*/ 0 w 55"/>
                <a:gd name="T7" fmla="*/ 0 h 60"/>
                <a:gd name="T8" fmla="*/ 55 w 55"/>
                <a:gd name="T9" fmla="*/ 0 h 60"/>
                <a:gd name="T10" fmla="*/ 55 w 55"/>
                <a:gd name="T11" fmla="*/ 36 h 60"/>
                <a:gd name="T12" fmla="*/ 32 w 55"/>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55" h="60">
                  <a:moveTo>
                    <a:pt x="32" y="60"/>
                  </a:moveTo>
                  <a:cubicBezTo>
                    <a:pt x="23" y="60"/>
                    <a:pt x="23" y="60"/>
                    <a:pt x="23" y="60"/>
                  </a:cubicBezTo>
                  <a:cubicBezTo>
                    <a:pt x="10" y="60"/>
                    <a:pt x="0" y="49"/>
                    <a:pt x="0" y="36"/>
                  </a:cubicBezTo>
                  <a:cubicBezTo>
                    <a:pt x="0" y="0"/>
                    <a:pt x="0" y="0"/>
                    <a:pt x="0" y="0"/>
                  </a:cubicBezTo>
                  <a:cubicBezTo>
                    <a:pt x="55" y="0"/>
                    <a:pt x="55" y="0"/>
                    <a:pt x="55" y="0"/>
                  </a:cubicBezTo>
                  <a:cubicBezTo>
                    <a:pt x="55" y="36"/>
                    <a:pt x="55" y="36"/>
                    <a:pt x="55" y="36"/>
                  </a:cubicBezTo>
                  <a:cubicBezTo>
                    <a:pt x="55" y="49"/>
                    <a:pt x="44" y="60"/>
                    <a:pt x="32" y="60"/>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4" name="ïśľidé"/>
            <p:cNvSpPr/>
            <p:nvPr/>
          </p:nvSpPr>
          <p:spPr bwMode="auto">
            <a:xfrm>
              <a:off x="4473576" y="2644776"/>
              <a:ext cx="160338" cy="220663"/>
            </a:xfrm>
            <a:custGeom>
              <a:avLst/>
              <a:gdLst>
                <a:gd name="T0" fmla="*/ 51 w 56"/>
                <a:gd name="T1" fmla="*/ 24 h 77"/>
                <a:gd name="T2" fmla="*/ 17 w 56"/>
                <a:gd name="T3" fmla="*/ 16 h 77"/>
                <a:gd name="T4" fmla="*/ 56 w 56"/>
                <a:gd name="T5" fmla="*/ 66 h 77"/>
                <a:gd name="T6" fmla="*/ 51 w 56"/>
                <a:gd name="T7" fmla="*/ 24 h 77"/>
              </a:gdLst>
              <a:ahLst/>
              <a:cxnLst>
                <a:cxn ang="0">
                  <a:pos x="T0" y="T1"/>
                </a:cxn>
                <a:cxn ang="0">
                  <a:pos x="T2" y="T3"/>
                </a:cxn>
                <a:cxn ang="0">
                  <a:pos x="T4" y="T5"/>
                </a:cxn>
                <a:cxn ang="0">
                  <a:pos x="T6" y="T7"/>
                </a:cxn>
              </a:cxnLst>
              <a:rect l="0" t="0" r="r" b="b"/>
              <a:pathLst>
                <a:path w="56" h="77">
                  <a:moveTo>
                    <a:pt x="51" y="24"/>
                  </a:moveTo>
                  <a:cubicBezTo>
                    <a:pt x="51" y="24"/>
                    <a:pt x="33" y="0"/>
                    <a:pt x="17" y="16"/>
                  </a:cubicBezTo>
                  <a:cubicBezTo>
                    <a:pt x="0" y="31"/>
                    <a:pt x="24" y="77"/>
                    <a:pt x="56" y="66"/>
                  </a:cubicBezTo>
                  <a:lnTo>
                    <a:pt x="51" y="24"/>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5" name="ïṧľíḑè"/>
            <p:cNvSpPr/>
            <p:nvPr/>
          </p:nvSpPr>
          <p:spPr bwMode="auto">
            <a:xfrm>
              <a:off x="4506913" y="2698751"/>
              <a:ext cx="123825" cy="138113"/>
            </a:xfrm>
            <a:custGeom>
              <a:avLst/>
              <a:gdLst>
                <a:gd name="T0" fmla="*/ 41 w 43"/>
                <a:gd name="T1" fmla="*/ 21 h 48"/>
                <a:gd name="T2" fmla="*/ 43 w 43"/>
                <a:gd name="T3" fmla="*/ 43 h 48"/>
                <a:gd name="T4" fmla="*/ 13 w 43"/>
                <a:gd name="T5" fmla="*/ 4 h 48"/>
                <a:gd name="T6" fmla="*/ 41 w 43"/>
                <a:gd name="T7" fmla="*/ 21 h 48"/>
              </a:gdLst>
              <a:ahLst/>
              <a:cxnLst>
                <a:cxn ang="0">
                  <a:pos x="T0" y="T1"/>
                </a:cxn>
                <a:cxn ang="0">
                  <a:pos x="T2" y="T3"/>
                </a:cxn>
                <a:cxn ang="0">
                  <a:pos x="T4" y="T5"/>
                </a:cxn>
                <a:cxn ang="0">
                  <a:pos x="T6" y="T7"/>
                </a:cxn>
              </a:cxnLst>
              <a:rect l="0" t="0" r="r" b="b"/>
              <a:pathLst>
                <a:path w="43" h="48">
                  <a:moveTo>
                    <a:pt x="41" y="21"/>
                  </a:moveTo>
                  <a:cubicBezTo>
                    <a:pt x="43" y="43"/>
                    <a:pt x="43" y="43"/>
                    <a:pt x="43" y="43"/>
                  </a:cubicBezTo>
                  <a:cubicBezTo>
                    <a:pt x="16" y="48"/>
                    <a:pt x="0" y="10"/>
                    <a:pt x="13" y="4"/>
                  </a:cubicBezTo>
                  <a:cubicBezTo>
                    <a:pt x="23" y="0"/>
                    <a:pt x="36" y="14"/>
                    <a:pt x="41" y="21"/>
                  </a:cubicBezTo>
                  <a:close/>
                </a:path>
              </a:pathLst>
            </a:custGeom>
            <a:solidFill>
              <a:srgbClr val="F7A5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6" name="íṧḷíḓê"/>
            <p:cNvSpPr/>
            <p:nvPr/>
          </p:nvSpPr>
          <p:spPr bwMode="auto">
            <a:xfrm>
              <a:off x="4530726" y="2705101"/>
              <a:ext cx="95250" cy="53975"/>
            </a:xfrm>
            <a:custGeom>
              <a:avLst/>
              <a:gdLst>
                <a:gd name="T0" fmla="*/ 0 w 33"/>
                <a:gd name="T1" fmla="*/ 10 h 19"/>
                <a:gd name="T2" fmla="*/ 0 w 33"/>
                <a:gd name="T3" fmla="*/ 10 h 19"/>
                <a:gd name="T4" fmla="*/ 1 w 33"/>
                <a:gd name="T5" fmla="*/ 9 h 19"/>
                <a:gd name="T6" fmla="*/ 3 w 33"/>
                <a:gd name="T7" fmla="*/ 5 h 19"/>
                <a:gd name="T8" fmla="*/ 4 w 33"/>
                <a:gd name="T9" fmla="*/ 4 h 19"/>
                <a:gd name="T10" fmla="*/ 5 w 33"/>
                <a:gd name="T11" fmla="*/ 4 h 19"/>
                <a:gd name="T12" fmla="*/ 5 w 33"/>
                <a:gd name="T13" fmla="*/ 4 h 19"/>
                <a:gd name="T14" fmla="*/ 5 w 33"/>
                <a:gd name="T15" fmla="*/ 4 h 19"/>
                <a:gd name="T16" fmla="*/ 5 w 33"/>
                <a:gd name="T17" fmla="*/ 4 h 19"/>
                <a:gd name="T18" fmla="*/ 5 w 33"/>
                <a:gd name="T19" fmla="*/ 4 h 19"/>
                <a:gd name="T20" fmla="*/ 5 w 33"/>
                <a:gd name="T21" fmla="*/ 4 h 19"/>
                <a:gd name="T22" fmla="*/ 5 w 33"/>
                <a:gd name="T23" fmla="*/ 4 h 19"/>
                <a:gd name="T24" fmla="*/ 6 w 33"/>
                <a:gd name="T25" fmla="*/ 4 h 19"/>
                <a:gd name="T26" fmla="*/ 7 w 33"/>
                <a:gd name="T27" fmla="*/ 3 h 19"/>
                <a:gd name="T28" fmla="*/ 7 w 33"/>
                <a:gd name="T29" fmla="*/ 3 h 19"/>
                <a:gd name="T30" fmla="*/ 8 w 33"/>
                <a:gd name="T31" fmla="*/ 3 h 19"/>
                <a:gd name="T32" fmla="*/ 9 w 33"/>
                <a:gd name="T33" fmla="*/ 3 h 19"/>
                <a:gd name="T34" fmla="*/ 16 w 33"/>
                <a:gd name="T35" fmla="*/ 6 h 19"/>
                <a:gd name="T36" fmla="*/ 19 w 33"/>
                <a:gd name="T37" fmla="*/ 8 h 19"/>
                <a:gd name="T38" fmla="*/ 22 w 33"/>
                <a:gd name="T39" fmla="*/ 10 h 19"/>
                <a:gd name="T40" fmla="*/ 28 w 33"/>
                <a:gd name="T41" fmla="*/ 14 h 19"/>
                <a:gd name="T42" fmla="*/ 33 w 33"/>
                <a:gd name="T43" fmla="*/ 19 h 19"/>
                <a:gd name="T44" fmla="*/ 32 w 33"/>
                <a:gd name="T45" fmla="*/ 17 h 19"/>
                <a:gd name="T46" fmla="*/ 29 w 33"/>
                <a:gd name="T47" fmla="*/ 13 h 19"/>
                <a:gd name="T48" fmla="*/ 27 w 33"/>
                <a:gd name="T49" fmla="*/ 10 h 19"/>
                <a:gd name="T50" fmla="*/ 25 w 33"/>
                <a:gd name="T51" fmla="*/ 7 h 19"/>
                <a:gd name="T52" fmla="*/ 18 w 33"/>
                <a:gd name="T53" fmla="*/ 2 h 19"/>
                <a:gd name="T54" fmla="*/ 14 w 33"/>
                <a:gd name="T55" fmla="*/ 1 h 19"/>
                <a:gd name="T56" fmla="*/ 9 w 33"/>
                <a:gd name="T57" fmla="*/ 0 h 19"/>
                <a:gd name="T58" fmla="*/ 8 w 33"/>
                <a:gd name="T59" fmla="*/ 0 h 19"/>
                <a:gd name="T60" fmla="*/ 7 w 33"/>
                <a:gd name="T61" fmla="*/ 0 h 19"/>
                <a:gd name="T62" fmla="*/ 6 w 33"/>
                <a:gd name="T63" fmla="*/ 1 h 19"/>
                <a:gd name="T64" fmla="*/ 5 w 33"/>
                <a:gd name="T65" fmla="*/ 1 h 19"/>
                <a:gd name="T66" fmla="*/ 4 w 33"/>
                <a:gd name="T67" fmla="*/ 1 h 19"/>
                <a:gd name="T68" fmla="*/ 4 w 33"/>
                <a:gd name="T69" fmla="*/ 1 h 19"/>
                <a:gd name="T70" fmla="*/ 4 w 33"/>
                <a:gd name="T71" fmla="*/ 1 h 19"/>
                <a:gd name="T72" fmla="*/ 3 w 33"/>
                <a:gd name="T73" fmla="*/ 2 h 19"/>
                <a:gd name="T74" fmla="*/ 2 w 33"/>
                <a:gd name="T75" fmla="*/ 3 h 19"/>
                <a:gd name="T76" fmla="*/ 0 w 33"/>
                <a:gd name="T77" fmla="*/ 6 h 19"/>
                <a:gd name="T78" fmla="*/ 0 w 33"/>
                <a:gd name="T79" fmla="*/ 8 h 19"/>
                <a:gd name="T80" fmla="*/ 0 w 33"/>
                <a:gd name="T81" fmla="*/ 10 h 19"/>
                <a:gd name="T82" fmla="*/ 0 w 33"/>
                <a:gd name="T8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 h="19">
                  <a:moveTo>
                    <a:pt x="0" y="10"/>
                  </a:moveTo>
                  <a:cubicBezTo>
                    <a:pt x="0" y="10"/>
                    <a:pt x="0" y="10"/>
                    <a:pt x="0" y="10"/>
                  </a:cubicBezTo>
                  <a:cubicBezTo>
                    <a:pt x="1" y="10"/>
                    <a:pt x="1" y="9"/>
                    <a:pt x="1" y="9"/>
                  </a:cubicBezTo>
                  <a:cubicBezTo>
                    <a:pt x="1" y="7"/>
                    <a:pt x="2" y="6"/>
                    <a:pt x="3" y="5"/>
                  </a:cubicBezTo>
                  <a:cubicBezTo>
                    <a:pt x="4" y="4"/>
                    <a:pt x="4" y="4"/>
                    <a:pt x="4"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6" y="4"/>
                    <a:pt x="6" y="4"/>
                    <a:pt x="6" y="4"/>
                  </a:cubicBezTo>
                  <a:cubicBezTo>
                    <a:pt x="6" y="3"/>
                    <a:pt x="6" y="3"/>
                    <a:pt x="7" y="3"/>
                  </a:cubicBezTo>
                  <a:cubicBezTo>
                    <a:pt x="7" y="3"/>
                    <a:pt x="7" y="3"/>
                    <a:pt x="7" y="3"/>
                  </a:cubicBezTo>
                  <a:cubicBezTo>
                    <a:pt x="8" y="3"/>
                    <a:pt x="8" y="3"/>
                    <a:pt x="8" y="3"/>
                  </a:cubicBezTo>
                  <a:cubicBezTo>
                    <a:pt x="8" y="3"/>
                    <a:pt x="9" y="3"/>
                    <a:pt x="9" y="3"/>
                  </a:cubicBezTo>
                  <a:cubicBezTo>
                    <a:pt x="11" y="3"/>
                    <a:pt x="14" y="4"/>
                    <a:pt x="16" y="6"/>
                  </a:cubicBezTo>
                  <a:cubicBezTo>
                    <a:pt x="17" y="6"/>
                    <a:pt x="18" y="7"/>
                    <a:pt x="19" y="8"/>
                  </a:cubicBezTo>
                  <a:cubicBezTo>
                    <a:pt x="20" y="8"/>
                    <a:pt x="21" y="9"/>
                    <a:pt x="22" y="10"/>
                  </a:cubicBezTo>
                  <a:cubicBezTo>
                    <a:pt x="24" y="11"/>
                    <a:pt x="26" y="13"/>
                    <a:pt x="28" y="14"/>
                  </a:cubicBezTo>
                  <a:cubicBezTo>
                    <a:pt x="31" y="17"/>
                    <a:pt x="33" y="19"/>
                    <a:pt x="33" y="19"/>
                  </a:cubicBezTo>
                  <a:cubicBezTo>
                    <a:pt x="33" y="19"/>
                    <a:pt x="33" y="18"/>
                    <a:pt x="32" y="17"/>
                  </a:cubicBezTo>
                  <a:cubicBezTo>
                    <a:pt x="31" y="16"/>
                    <a:pt x="31" y="14"/>
                    <a:pt x="29" y="13"/>
                  </a:cubicBezTo>
                  <a:cubicBezTo>
                    <a:pt x="29" y="12"/>
                    <a:pt x="28" y="11"/>
                    <a:pt x="27" y="10"/>
                  </a:cubicBezTo>
                  <a:cubicBezTo>
                    <a:pt x="26" y="9"/>
                    <a:pt x="26" y="8"/>
                    <a:pt x="25" y="7"/>
                  </a:cubicBezTo>
                  <a:cubicBezTo>
                    <a:pt x="23" y="5"/>
                    <a:pt x="20" y="4"/>
                    <a:pt x="18" y="2"/>
                  </a:cubicBezTo>
                  <a:cubicBezTo>
                    <a:pt x="16" y="2"/>
                    <a:pt x="15" y="1"/>
                    <a:pt x="14" y="1"/>
                  </a:cubicBezTo>
                  <a:cubicBezTo>
                    <a:pt x="12" y="0"/>
                    <a:pt x="11" y="0"/>
                    <a:pt x="9" y="0"/>
                  </a:cubicBezTo>
                  <a:cubicBezTo>
                    <a:pt x="9" y="0"/>
                    <a:pt x="8" y="0"/>
                    <a:pt x="8" y="0"/>
                  </a:cubicBezTo>
                  <a:cubicBezTo>
                    <a:pt x="8" y="0"/>
                    <a:pt x="7" y="0"/>
                    <a:pt x="7" y="0"/>
                  </a:cubicBezTo>
                  <a:cubicBezTo>
                    <a:pt x="6" y="0"/>
                    <a:pt x="6" y="0"/>
                    <a:pt x="6" y="1"/>
                  </a:cubicBezTo>
                  <a:cubicBezTo>
                    <a:pt x="5" y="1"/>
                    <a:pt x="5" y="1"/>
                    <a:pt x="5" y="1"/>
                  </a:cubicBezTo>
                  <a:cubicBezTo>
                    <a:pt x="4" y="1"/>
                    <a:pt x="4" y="1"/>
                    <a:pt x="4" y="1"/>
                  </a:cubicBezTo>
                  <a:cubicBezTo>
                    <a:pt x="4" y="1"/>
                    <a:pt x="4" y="1"/>
                    <a:pt x="4" y="1"/>
                  </a:cubicBezTo>
                  <a:cubicBezTo>
                    <a:pt x="4" y="1"/>
                    <a:pt x="4" y="1"/>
                    <a:pt x="4" y="1"/>
                  </a:cubicBezTo>
                  <a:cubicBezTo>
                    <a:pt x="4" y="1"/>
                    <a:pt x="3" y="2"/>
                    <a:pt x="3" y="2"/>
                  </a:cubicBezTo>
                  <a:cubicBezTo>
                    <a:pt x="3" y="2"/>
                    <a:pt x="2" y="3"/>
                    <a:pt x="2" y="3"/>
                  </a:cubicBezTo>
                  <a:cubicBezTo>
                    <a:pt x="1" y="4"/>
                    <a:pt x="1" y="5"/>
                    <a:pt x="0" y="6"/>
                  </a:cubicBezTo>
                  <a:cubicBezTo>
                    <a:pt x="0" y="7"/>
                    <a:pt x="0" y="8"/>
                    <a:pt x="0" y="8"/>
                  </a:cubicBezTo>
                  <a:cubicBezTo>
                    <a:pt x="0" y="9"/>
                    <a:pt x="0" y="9"/>
                    <a:pt x="0" y="10"/>
                  </a:cubicBezTo>
                  <a:cubicBezTo>
                    <a:pt x="0" y="10"/>
                    <a:pt x="0" y="10"/>
                    <a:pt x="0" y="1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7" name="íS1iḑe"/>
            <p:cNvSpPr/>
            <p:nvPr/>
          </p:nvSpPr>
          <p:spPr bwMode="auto">
            <a:xfrm>
              <a:off x="5089526" y="2638426"/>
              <a:ext cx="157163" cy="222250"/>
            </a:xfrm>
            <a:custGeom>
              <a:avLst/>
              <a:gdLst>
                <a:gd name="T0" fmla="*/ 4 w 55"/>
                <a:gd name="T1" fmla="*/ 24 h 77"/>
                <a:gd name="T2" fmla="*/ 38 w 55"/>
                <a:gd name="T3" fmla="*/ 15 h 77"/>
                <a:gd name="T4" fmla="*/ 0 w 55"/>
                <a:gd name="T5" fmla="*/ 67 h 77"/>
                <a:gd name="T6" fmla="*/ 4 w 55"/>
                <a:gd name="T7" fmla="*/ 24 h 77"/>
              </a:gdLst>
              <a:ahLst/>
              <a:cxnLst>
                <a:cxn ang="0">
                  <a:pos x="T0" y="T1"/>
                </a:cxn>
                <a:cxn ang="0">
                  <a:pos x="T2" y="T3"/>
                </a:cxn>
                <a:cxn ang="0">
                  <a:pos x="T4" y="T5"/>
                </a:cxn>
                <a:cxn ang="0">
                  <a:pos x="T6" y="T7"/>
                </a:cxn>
              </a:cxnLst>
              <a:rect l="0" t="0" r="r" b="b"/>
              <a:pathLst>
                <a:path w="55" h="77">
                  <a:moveTo>
                    <a:pt x="4" y="24"/>
                  </a:moveTo>
                  <a:cubicBezTo>
                    <a:pt x="4" y="24"/>
                    <a:pt x="21" y="0"/>
                    <a:pt x="38" y="15"/>
                  </a:cubicBezTo>
                  <a:cubicBezTo>
                    <a:pt x="55" y="30"/>
                    <a:pt x="32" y="77"/>
                    <a:pt x="0" y="67"/>
                  </a:cubicBezTo>
                  <a:lnTo>
                    <a:pt x="4" y="24"/>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8" name="íṥḷîdé"/>
            <p:cNvSpPr/>
            <p:nvPr/>
          </p:nvSpPr>
          <p:spPr bwMode="auto">
            <a:xfrm>
              <a:off x="5091113" y="2693988"/>
              <a:ext cx="122238" cy="136525"/>
            </a:xfrm>
            <a:custGeom>
              <a:avLst/>
              <a:gdLst>
                <a:gd name="T0" fmla="*/ 1 w 42"/>
                <a:gd name="T1" fmla="*/ 21 h 48"/>
                <a:gd name="T2" fmla="*/ 0 w 42"/>
                <a:gd name="T3" fmla="*/ 43 h 48"/>
                <a:gd name="T4" fmla="*/ 29 w 42"/>
                <a:gd name="T5" fmla="*/ 4 h 48"/>
                <a:gd name="T6" fmla="*/ 1 w 42"/>
                <a:gd name="T7" fmla="*/ 21 h 48"/>
              </a:gdLst>
              <a:ahLst/>
              <a:cxnLst>
                <a:cxn ang="0">
                  <a:pos x="T0" y="T1"/>
                </a:cxn>
                <a:cxn ang="0">
                  <a:pos x="T2" y="T3"/>
                </a:cxn>
                <a:cxn ang="0">
                  <a:pos x="T4" y="T5"/>
                </a:cxn>
                <a:cxn ang="0">
                  <a:pos x="T6" y="T7"/>
                </a:cxn>
              </a:cxnLst>
              <a:rect l="0" t="0" r="r" b="b"/>
              <a:pathLst>
                <a:path w="42" h="48">
                  <a:moveTo>
                    <a:pt x="1" y="21"/>
                  </a:moveTo>
                  <a:cubicBezTo>
                    <a:pt x="0" y="43"/>
                    <a:pt x="0" y="43"/>
                    <a:pt x="0" y="43"/>
                  </a:cubicBezTo>
                  <a:cubicBezTo>
                    <a:pt x="27" y="48"/>
                    <a:pt x="42" y="9"/>
                    <a:pt x="29" y="4"/>
                  </a:cubicBezTo>
                  <a:cubicBezTo>
                    <a:pt x="19" y="0"/>
                    <a:pt x="7" y="14"/>
                    <a:pt x="1" y="21"/>
                  </a:cubicBezTo>
                  <a:close/>
                </a:path>
              </a:pathLst>
            </a:custGeom>
            <a:solidFill>
              <a:srgbClr val="F7A5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9" name="işḷïḋè"/>
            <p:cNvSpPr/>
            <p:nvPr/>
          </p:nvSpPr>
          <p:spPr bwMode="auto">
            <a:xfrm>
              <a:off x="5094288" y="2698751"/>
              <a:ext cx="95250" cy="55563"/>
            </a:xfrm>
            <a:custGeom>
              <a:avLst/>
              <a:gdLst>
                <a:gd name="T0" fmla="*/ 33 w 33"/>
                <a:gd name="T1" fmla="*/ 10 h 19"/>
                <a:gd name="T2" fmla="*/ 33 w 33"/>
                <a:gd name="T3" fmla="*/ 9 h 19"/>
                <a:gd name="T4" fmla="*/ 32 w 33"/>
                <a:gd name="T5" fmla="*/ 8 h 19"/>
                <a:gd name="T6" fmla="*/ 30 w 33"/>
                <a:gd name="T7" fmla="*/ 4 h 19"/>
                <a:gd name="T8" fmla="*/ 29 w 33"/>
                <a:gd name="T9" fmla="*/ 4 h 19"/>
                <a:gd name="T10" fmla="*/ 28 w 33"/>
                <a:gd name="T11" fmla="*/ 3 h 19"/>
                <a:gd name="T12" fmla="*/ 28 w 33"/>
                <a:gd name="T13" fmla="*/ 3 h 19"/>
                <a:gd name="T14" fmla="*/ 28 w 33"/>
                <a:gd name="T15" fmla="*/ 3 h 19"/>
                <a:gd name="T16" fmla="*/ 28 w 33"/>
                <a:gd name="T17" fmla="*/ 3 h 19"/>
                <a:gd name="T18" fmla="*/ 28 w 33"/>
                <a:gd name="T19" fmla="*/ 3 h 19"/>
                <a:gd name="T20" fmla="*/ 28 w 33"/>
                <a:gd name="T21" fmla="*/ 3 h 19"/>
                <a:gd name="T22" fmla="*/ 28 w 33"/>
                <a:gd name="T23" fmla="*/ 3 h 19"/>
                <a:gd name="T24" fmla="*/ 27 w 33"/>
                <a:gd name="T25" fmla="*/ 3 h 19"/>
                <a:gd name="T26" fmla="*/ 26 w 33"/>
                <a:gd name="T27" fmla="*/ 3 h 19"/>
                <a:gd name="T28" fmla="*/ 26 w 33"/>
                <a:gd name="T29" fmla="*/ 3 h 19"/>
                <a:gd name="T30" fmla="*/ 25 w 33"/>
                <a:gd name="T31" fmla="*/ 3 h 19"/>
                <a:gd name="T32" fmla="*/ 24 w 33"/>
                <a:gd name="T33" fmla="*/ 3 h 19"/>
                <a:gd name="T34" fmla="*/ 17 w 33"/>
                <a:gd name="T35" fmla="*/ 5 h 19"/>
                <a:gd name="T36" fmla="*/ 14 w 33"/>
                <a:gd name="T37" fmla="*/ 7 h 19"/>
                <a:gd name="T38" fmla="*/ 11 w 33"/>
                <a:gd name="T39" fmla="*/ 10 h 19"/>
                <a:gd name="T40" fmla="*/ 6 w 33"/>
                <a:gd name="T41" fmla="*/ 14 h 19"/>
                <a:gd name="T42" fmla="*/ 0 w 33"/>
                <a:gd name="T43" fmla="*/ 19 h 19"/>
                <a:gd name="T44" fmla="*/ 1 w 33"/>
                <a:gd name="T45" fmla="*/ 17 h 19"/>
                <a:gd name="T46" fmla="*/ 4 w 33"/>
                <a:gd name="T47" fmla="*/ 13 h 19"/>
                <a:gd name="T48" fmla="*/ 6 w 33"/>
                <a:gd name="T49" fmla="*/ 10 h 19"/>
                <a:gd name="T50" fmla="*/ 9 w 33"/>
                <a:gd name="T51" fmla="*/ 7 h 19"/>
                <a:gd name="T52" fmla="*/ 15 w 33"/>
                <a:gd name="T53" fmla="*/ 2 h 19"/>
                <a:gd name="T54" fmla="*/ 19 w 33"/>
                <a:gd name="T55" fmla="*/ 0 h 19"/>
                <a:gd name="T56" fmla="*/ 24 w 33"/>
                <a:gd name="T57" fmla="*/ 0 h 19"/>
                <a:gd name="T58" fmla="*/ 25 w 33"/>
                <a:gd name="T59" fmla="*/ 0 h 19"/>
                <a:gd name="T60" fmla="*/ 26 w 33"/>
                <a:gd name="T61" fmla="*/ 0 h 19"/>
                <a:gd name="T62" fmla="*/ 27 w 33"/>
                <a:gd name="T63" fmla="*/ 0 h 19"/>
                <a:gd name="T64" fmla="*/ 28 w 33"/>
                <a:gd name="T65" fmla="*/ 1 h 19"/>
                <a:gd name="T66" fmla="*/ 29 w 33"/>
                <a:gd name="T67" fmla="*/ 1 h 19"/>
                <a:gd name="T68" fmla="*/ 29 w 33"/>
                <a:gd name="T69" fmla="*/ 1 h 19"/>
                <a:gd name="T70" fmla="*/ 29 w 33"/>
                <a:gd name="T71" fmla="*/ 1 h 19"/>
                <a:gd name="T72" fmla="*/ 30 w 33"/>
                <a:gd name="T73" fmla="*/ 1 h 19"/>
                <a:gd name="T74" fmla="*/ 31 w 33"/>
                <a:gd name="T75" fmla="*/ 3 h 19"/>
                <a:gd name="T76" fmla="*/ 33 w 33"/>
                <a:gd name="T77" fmla="*/ 6 h 19"/>
                <a:gd name="T78" fmla="*/ 33 w 33"/>
                <a:gd name="T79" fmla="*/ 8 h 19"/>
                <a:gd name="T80" fmla="*/ 33 w 33"/>
                <a:gd name="T81" fmla="*/ 9 h 19"/>
                <a:gd name="T82" fmla="*/ 33 w 33"/>
                <a:gd name="T8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 h="19">
                  <a:moveTo>
                    <a:pt x="33" y="10"/>
                  </a:moveTo>
                  <a:cubicBezTo>
                    <a:pt x="33" y="10"/>
                    <a:pt x="33" y="10"/>
                    <a:pt x="33" y="9"/>
                  </a:cubicBezTo>
                  <a:cubicBezTo>
                    <a:pt x="33" y="9"/>
                    <a:pt x="32" y="9"/>
                    <a:pt x="32" y="8"/>
                  </a:cubicBezTo>
                  <a:cubicBezTo>
                    <a:pt x="32" y="7"/>
                    <a:pt x="31" y="5"/>
                    <a:pt x="30" y="4"/>
                  </a:cubicBezTo>
                  <a:cubicBezTo>
                    <a:pt x="29" y="4"/>
                    <a:pt x="29" y="4"/>
                    <a:pt x="29" y="4"/>
                  </a:cubicBezTo>
                  <a:cubicBezTo>
                    <a:pt x="28" y="4"/>
                    <a:pt x="28" y="3"/>
                    <a:pt x="28" y="3"/>
                  </a:cubicBezTo>
                  <a:cubicBezTo>
                    <a:pt x="28" y="3"/>
                    <a:pt x="28" y="3"/>
                    <a:pt x="28" y="3"/>
                  </a:cubicBezTo>
                  <a:cubicBezTo>
                    <a:pt x="28" y="3"/>
                    <a:pt x="28" y="3"/>
                    <a:pt x="28" y="3"/>
                  </a:cubicBezTo>
                  <a:cubicBezTo>
                    <a:pt x="28" y="3"/>
                    <a:pt x="28" y="3"/>
                    <a:pt x="28" y="3"/>
                  </a:cubicBezTo>
                  <a:cubicBezTo>
                    <a:pt x="28" y="3"/>
                    <a:pt x="28" y="3"/>
                    <a:pt x="28" y="3"/>
                  </a:cubicBezTo>
                  <a:cubicBezTo>
                    <a:pt x="28" y="3"/>
                    <a:pt x="28" y="3"/>
                    <a:pt x="28" y="3"/>
                  </a:cubicBezTo>
                  <a:cubicBezTo>
                    <a:pt x="28" y="3"/>
                    <a:pt x="28" y="3"/>
                    <a:pt x="28" y="3"/>
                  </a:cubicBezTo>
                  <a:cubicBezTo>
                    <a:pt x="27" y="3"/>
                    <a:pt x="27" y="3"/>
                    <a:pt x="27" y="3"/>
                  </a:cubicBezTo>
                  <a:cubicBezTo>
                    <a:pt x="27" y="3"/>
                    <a:pt x="27" y="3"/>
                    <a:pt x="26" y="3"/>
                  </a:cubicBezTo>
                  <a:cubicBezTo>
                    <a:pt x="26" y="3"/>
                    <a:pt x="26" y="3"/>
                    <a:pt x="26" y="3"/>
                  </a:cubicBezTo>
                  <a:cubicBezTo>
                    <a:pt x="25" y="3"/>
                    <a:pt x="25" y="3"/>
                    <a:pt x="25" y="3"/>
                  </a:cubicBezTo>
                  <a:cubicBezTo>
                    <a:pt x="25" y="3"/>
                    <a:pt x="24" y="3"/>
                    <a:pt x="24" y="3"/>
                  </a:cubicBezTo>
                  <a:cubicBezTo>
                    <a:pt x="22" y="3"/>
                    <a:pt x="19" y="4"/>
                    <a:pt x="17" y="5"/>
                  </a:cubicBezTo>
                  <a:cubicBezTo>
                    <a:pt x="16" y="6"/>
                    <a:pt x="15" y="7"/>
                    <a:pt x="14" y="7"/>
                  </a:cubicBezTo>
                  <a:cubicBezTo>
                    <a:pt x="13" y="8"/>
                    <a:pt x="12" y="9"/>
                    <a:pt x="11" y="10"/>
                  </a:cubicBezTo>
                  <a:cubicBezTo>
                    <a:pt x="9" y="11"/>
                    <a:pt x="7" y="13"/>
                    <a:pt x="6" y="14"/>
                  </a:cubicBezTo>
                  <a:cubicBezTo>
                    <a:pt x="2" y="17"/>
                    <a:pt x="0" y="19"/>
                    <a:pt x="0" y="19"/>
                  </a:cubicBezTo>
                  <a:cubicBezTo>
                    <a:pt x="0" y="19"/>
                    <a:pt x="1" y="18"/>
                    <a:pt x="1" y="17"/>
                  </a:cubicBezTo>
                  <a:cubicBezTo>
                    <a:pt x="2" y="16"/>
                    <a:pt x="3" y="15"/>
                    <a:pt x="4" y="13"/>
                  </a:cubicBezTo>
                  <a:cubicBezTo>
                    <a:pt x="4" y="12"/>
                    <a:pt x="5" y="11"/>
                    <a:pt x="6" y="10"/>
                  </a:cubicBezTo>
                  <a:cubicBezTo>
                    <a:pt x="7" y="9"/>
                    <a:pt x="8" y="8"/>
                    <a:pt x="9" y="7"/>
                  </a:cubicBezTo>
                  <a:cubicBezTo>
                    <a:pt x="10" y="5"/>
                    <a:pt x="13" y="4"/>
                    <a:pt x="15" y="2"/>
                  </a:cubicBezTo>
                  <a:cubicBezTo>
                    <a:pt x="17" y="1"/>
                    <a:pt x="18" y="1"/>
                    <a:pt x="19" y="0"/>
                  </a:cubicBezTo>
                  <a:cubicBezTo>
                    <a:pt x="21" y="0"/>
                    <a:pt x="22" y="0"/>
                    <a:pt x="24" y="0"/>
                  </a:cubicBezTo>
                  <a:cubicBezTo>
                    <a:pt x="24" y="0"/>
                    <a:pt x="25" y="0"/>
                    <a:pt x="25" y="0"/>
                  </a:cubicBezTo>
                  <a:cubicBezTo>
                    <a:pt x="25" y="0"/>
                    <a:pt x="26" y="0"/>
                    <a:pt x="26" y="0"/>
                  </a:cubicBezTo>
                  <a:cubicBezTo>
                    <a:pt x="26" y="0"/>
                    <a:pt x="27" y="0"/>
                    <a:pt x="27" y="0"/>
                  </a:cubicBezTo>
                  <a:cubicBezTo>
                    <a:pt x="27" y="0"/>
                    <a:pt x="28" y="0"/>
                    <a:pt x="28" y="1"/>
                  </a:cubicBezTo>
                  <a:cubicBezTo>
                    <a:pt x="29" y="1"/>
                    <a:pt x="29" y="1"/>
                    <a:pt x="29" y="1"/>
                  </a:cubicBezTo>
                  <a:cubicBezTo>
                    <a:pt x="29" y="1"/>
                    <a:pt x="29" y="1"/>
                    <a:pt x="29" y="1"/>
                  </a:cubicBezTo>
                  <a:cubicBezTo>
                    <a:pt x="29" y="1"/>
                    <a:pt x="29" y="1"/>
                    <a:pt x="29" y="1"/>
                  </a:cubicBezTo>
                  <a:cubicBezTo>
                    <a:pt x="29" y="1"/>
                    <a:pt x="30" y="1"/>
                    <a:pt x="30" y="1"/>
                  </a:cubicBezTo>
                  <a:cubicBezTo>
                    <a:pt x="30" y="2"/>
                    <a:pt x="31" y="2"/>
                    <a:pt x="31" y="3"/>
                  </a:cubicBezTo>
                  <a:cubicBezTo>
                    <a:pt x="32" y="4"/>
                    <a:pt x="32" y="5"/>
                    <a:pt x="33" y="6"/>
                  </a:cubicBezTo>
                  <a:cubicBezTo>
                    <a:pt x="33" y="7"/>
                    <a:pt x="33" y="7"/>
                    <a:pt x="33" y="8"/>
                  </a:cubicBezTo>
                  <a:cubicBezTo>
                    <a:pt x="33" y="9"/>
                    <a:pt x="33" y="9"/>
                    <a:pt x="33" y="9"/>
                  </a:cubicBezTo>
                  <a:cubicBezTo>
                    <a:pt x="33" y="10"/>
                    <a:pt x="33" y="10"/>
                    <a:pt x="33" y="1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0" name="îṧ1ïḑê"/>
            <p:cNvSpPr/>
            <p:nvPr/>
          </p:nvSpPr>
          <p:spPr bwMode="auto">
            <a:xfrm>
              <a:off x="4803776" y="2914651"/>
              <a:ext cx="138113" cy="247650"/>
            </a:xfrm>
            <a:custGeom>
              <a:avLst/>
              <a:gdLst>
                <a:gd name="T0" fmla="*/ 0 w 48"/>
                <a:gd name="T1" fmla="*/ 0 h 86"/>
                <a:gd name="T2" fmla="*/ 45 w 48"/>
                <a:gd name="T3" fmla="*/ 0 h 86"/>
                <a:gd name="T4" fmla="*/ 48 w 48"/>
                <a:gd name="T5" fmla="*/ 70 h 86"/>
                <a:gd name="T6" fmla="*/ 25 w 48"/>
                <a:gd name="T7" fmla="*/ 85 h 86"/>
                <a:gd name="T8" fmla="*/ 0 w 48"/>
                <a:gd name="T9" fmla="*/ 71 h 86"/>
                <a:gd name="T10" fmla="*/ 0 w 48"/>
                <a:gd name="T11" fmla="*/ 0 h 86"/>
              </a:gdLst>
              <a:ahLst/>
              <a:cxnLst>
                <a:cxn ang="0">
                  <a:pos x="T0" y="T1"/>
                </a:cxn>
                <a:cxn ang="0">
                  <a:pos x="T2" y="T3"/>
                </a:cxn>
                <a:cxn ang="0">
                  <a:pos x="T4" y="T5"/>
                </a:cxn>
                <a:cxn ang="0">
                  <a:pos x="T6" y="T7"/>
                </a:cxn>
                <a:cxn ang="0">
                  <a:pos x="T8" y="T9"/>
                </a:cxn>
                <a:cxn ang="0">
                  <a:pos x="T10" y="T11"/>
                </a:cxn>
              </a:cxnLst>
              <a:rect l="0" t="0" r="r" b="b"/>
              <a:pathLst>
                <a:path w="48" h="86">
                  <a:moveTo>
                    <a:pt x="0" y="0"/>
                  </a:moveTo>
                  <a:cubicBezTo>
                    <a:pt x="45" y="0"/>
                    <a:pt x="45" y="0"/>
                    <a:pt x="45" y="0"/>
                  </a:cubicBezTo>
                  <a:cubicBezTo>
                    <a:pt x="45" y="0"/>
                    <a:pt x="48" y="70"/>
                    <a:pt x="48" y="70"/>
                  </a:cubicBezTo>
                  <a:cubicBezTo>
                    <a:pt x="48" y="70"/>
                    <a:pt x="45" y="85"/>
                    <a:pt x="25" y="85"/>
                  </a:cubicBezTo>
                  <a:cubicBezTo>
                    <a:pt x="5" y="86"/>
                    <a:pt x="0" y="71"/>
                    <a:pt x="0" y="71"/>
                  </a:cubicBezTo>
                  <a:cubicBezTo>
                    <a:pt x="0" y="71"/>
                    <a:pt x="0" y="0"/>
                    <a:pt x="0" y="0"/>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1" name="iṣľîḍê"/>
            <p:cNvSpPr/>
            <p:nvPr/>
          </p:nvSpPr>
          <p:spPr bwMode="auto">
            <a:xfrm>
              <a:off x="4803776" y="2989263"/>
              <a:ext cx="138113" cy="120650"/>
            </a:xfrm>
            <a:custGeom>
              <a:avLst/>
              <a:gdLst>
                <a:gd name="T0" fmla="*/ 1 w 48"/>
                <a:gd name="T1" fmla="*/ 0 h 42"/>
                <a:gd name="T2" fmla="*/ 46 w 48"/>
                <a:gd name="T3" fmla="*/ 0 h 42"/>
                <a:gd name="T4" fmla="*/ 48 w 48"/>
                <a:gd name="T5" fmla="*/ 27 h 42"/>
                <a:gd name="T6" fmla="*/ 25 w 48"/>
                <a:gd name="T7" fmla="*/ 42 h 42"/>
                <a:gd name="T8" fmla="*/ 0 w 48"/>
                <a:gd name="T9" fmla="*/ 28 h 42"/>
                <a:gd name="T10" fmla="*/ 1 w 48"/>
                <a:gd name="T11" fmla="*/ 0 h 42"/>
              </a:gdLst>
              <a:ahLst/>
              <a:cxnLst>
                <a:cxn ang="0">
                  <a:pos x="T0" y="T1"/>
                </a:cxn>
                <a:cxn ang="0">
                  <a:pos x="T2" y="T3"/>
                </a:cxn>
                <a:cxn ang="0">
                  <a:pos x="T4" y="T5"/>
                </a:cxn>
                <a:cxn ang="0">
                  <a:pos x="T6" y="T7"/>
                </a:cxn>
                <a:cxn ang="0">
                  <a:pos x="T8" y="T9"/>
                </a:cxn>
                <a:cxn ang="0">
                  <a:pos x="T10" y="T11"/>
                </a:cxn>
              </a:cxnLst>
              <a:rect l="0" t="0" r="r" b="b"/>
              <a:pathLst>
                <a:path w="48" h="42">
                  <a:moveTo>
                    <a:pt x="1" y="0"/>
                  </a:moveTo>
                  <a:cubicBezTo>
                    <a:pt x="46" y="0"/>
                    <a:pt x="46" y="0"/>
                    <a:pt x="46" y="0"/>
                  </a:cubicBezTo>
                  <a:cubicBezTo>
                    <a:pt x="46" y="0"/>
                    <a:pt x="48" y="27"/>
                    <a:pt x="48" y="27"/>
                  </a:cubicBezTo>
                  <a:cubicBezTo>
                    <a:pt x="48" y="27"/>
                    <a:pt x="45" y="41"/>
                    <a:pt x="25" y="42"/>
                  </a:cubicBezTo>
                  <a:cubicBezTo>
                    <a:pt x="5" y="42"/>
                    <a:pt x="0" y="28"/>
                    <a:pt x="0" y="28"/>
                  </a:cubicBezTo>
                  <a:cubicBezTo>
                    <a:pt x="0" y="27"/>
                    <a:pt x="1" y="0"/>
                    <a:pt x="1" y="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2" name="ïṣ1iḑé"/>
            <p:cNvSpPr/>
            <p:nvPr/>
          </p:nvSpPr>
          <p:spPr bwMode="auto">
            <a:xfrm>
              <a:off x="4803776" y="2952751"/>
              <a:ext cx="134938" cy="61913"/>
            </a:xfrm>
            <a:custGeom>
              <a:avLst/>
              <a:gdLst>
                <a:gd name="T0" fmla="*/ 1 w 47"/>
                <a:gd name="T1" fmla="*/ 0 h 22"/>
                <a:gd name="T2" fmla="*/ 46 w 47"/>
                <a:gd name="T3" fmla="*/ 0 h 22"/>
                <a:gd name="T4" fmla="*/ 47 w 47"/>
                <a:gd name="T5" fmla="*/ 17 h 22"/>
                <a:gd name="T6" fmla="*/ 33 w 47"/>
                <a:gd name="T7" fmla="*/ 20 h 22"/>
                <a:gd name="T8" fmla="*/ 0 w 47"/>
                <a:gd name="T9" fmla="*/ 18 h 22"/>
                <a:gd name="T10" fmla="*/ 1 w 47"/>
                <a:gd name="T11" fmla="*/ 0 h 22"/>
              </a:gdLst>
              <a:ahLst/>
              <a:cxnLst>
                <a:cxn ang="0">
                  <a:pos x="T0" y="T1"/>
                </a:cxn>
                <a:cxn ang="0">
                  <a:pos x="T2" y="T3"/>
                </a:cxn>
                <a:cxn ang="0">
                  <a:pos x="T4" y="T5"/>
                </a:cxn>
                <a:cxn ang="0">
                  <a:pos x="T6" y="T7"/>
                </a:cxn>
                <a:cxn ang="0">
                  <a:pos x="T8" y="T9"/>
                </a:cxn>
                <a:cxn ang="0">
                  <a:pos x="T10" y="T11"/>
                </a:cxn>
              </a:cxnLst>
              <a:rect l="0" t="0" r="r" b="b"/>
              <a:pathLst>
                <a:path w="47" h="22">
                  <a:moveTo>
                    <a:pt x="1" y="0"/>
                  </a:moveTo>
                  <a:cubicBezTo>
                    <a:pt x="46" y="0"/>
                    <a:pt x="46" y="0"/>
                    <a:pt x="46" y="0"/>
                  </a:cubicBezTo>
                  <a:cubicBezTo>
                    <a:pt x="46" y="0"/>
                    <a:pt x="46" y="9"/>
                    <a:pt x="47" y="17"/>
                  </a:cubicBezTo>
                  <a:cubicBezTo>
                    <a:pt x="47" y="18"/>
                    <a:pt x="34" y="20"/>
                    <a:pt x="33" y="20"/>
                  </a:cubicBezTo>
                  <a:cubicBezTo>
                    <a:pt x="22" y="22"/>
                    <a:pt x="11" y="21"/>
                    <a:pt x="0" y="18"/>
                  </a:cubicBezTo>
                  <a:cubicBezTo>
                    <a:pt x="0" y="10"/>
                    <a:pt x="1" y="0"/>
                    <a:pt x="1" y="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3" name="îṧḷíḓé"/>
            <p:cNvSpPr/>
            <p:nvPr/>
          </p:nvSpPr>
          <p:spPr bwMode="auto">
            <a:xfrm>
              <a:off x="4552951" y="2347913"/>
              <a:ext cx="685800" cy="601663"/>
            </a:xfrm>
            <a:custGeom>
              <a:avLst/>
              <a:gdLst>
                <a:gd name="T0" fmla="*/ 0 w 238"/>
                <a:gd name="T1" fmla="*/ 108 h 209"/>
                <a:gd name="T2" fmla="*/ 110 w 238"/>
                <a:gd name="T3" fmla="*/ 209 h 209"/>
                <a:gd name="T4" fmla="*/ 218 w 238"/>
                <a:gd name="T5" fmla="*/ 106 h 209"/>
                <a:gd name="T6" fmla="*/ 108 w 238"/>
                <a:gd name="T7" fmla="*/ 5 h 209"/>
                <a:gd name="T8" fmla="*/ 0 w 238"/>
                <a:gd name="T9" fmla="*/ 108 h 209"/>
              </a:gdLst>
              <a:ahLst/>
              <a:cxnLst>
                <a:cxn ang="0">
                  <a:pos x="T0" y="T1"/>
                </a:cxn>
                <a:cxn ang="0">
                  <a:pos x="T2" y="T3"/>
                </a:cxn>
                <a:cxn ang="0">
                  <a:pos x="T4" y="T5"/>
                </a:cxn>
                <a:cxn ang="0">
                  <a:pos x="T6" y="T7"/>
                </a:cxn>
                <a:cxn ang="0">
                  <a:pos x="T8" y="T9"/>
                </a:cxn>
              </a:cxnLst>
              <a:rect l="0" t="0" r="r" b="b"/>
              <a:pathLst>
                <a:path w="238" h="209">
                  <a:moveTo>
                    <a:pt x="0" y="108"/>
                  </a:moveTo>
                  <a:cubicBezTo>
                    <a:pt x="1" y="164"/>
                    <a:pt x="50" y="209"/>
                    <a:pt x="110" y="209"/>
                  </a:cubicBezTo>
                  <a:cubicBezTo>
                    <a:pt x="170" y="208"/>
                    <a:pt x="208" y="161"/>
                    <a:pt x="218" y="106"/>
                  </a:cubicBezTo>
                  <a:cubicBezTo>
                    <a:pt x="238" y="0"/>
                    <a:pt x="168" y="5"/>
                    <a:pt x="108" y="5"/>
                  </a:cubicBezTo>
                  <a:cubicBezTo>
                    <a:pt x="48" y="6"/>
                    <a:pt x="0" y="52"/>
                    <a:pt x="0" y="108"/>
                  </a:cubicBezTo>
                  <a:close/>
                </a:path>
              </a:pathLst>
            </a:custGeom>
            <a:solidFill>
              <a:srgbClr val="3E150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4" name="ï$ḷïḍé"/>
            <p:cNvSpPr/>
            <p:nvPr/>
          </p:nvSpPr>
          <p:spPr bwMode="auto">
            <a:xfrm>
              <a:off x="4584701" y="2420938"/>
              <a:ext cx="555625" cy="600075"/>
            </a:xfrm>
            <a:custGeom>
              <a:avLst/>
              <a:gdLst>
                <a:gd name="T0" fmla="*/ 1 w 193"/>
                <a:gd name="T1" fmla="*/ 82 h 209"/>
                <a:gd name="T2" fmla="*/ 46 w 193"/>
                <a:gd name="T3" fmla="*/ 8 h 209"/>
                <a:gd name="T4" fmla="*/ 95 w 193"/>
                <a:gd name="T5" fmla="*/ 0 h 209"/>
                <a:gd name="T6" fmla="*/ 145 w 193"/>
                <a:gd name="T7" fmla="*/ 7 h 209"/>
                <a:gd name="T8" fmla="*/ 173 w 193"/>
                <a:gd name="T9" fmla="*/ 60 h 209"/>
                <a:gd name="T10" fmla="*/ 192 w 193"/>
                <a:gd name="T11" fmla="*/ 80 h 209"/>
                <a:gd name="T12" fmla="*/ 193 w 193"/>
                <a:gd name="T13" fmla="*/ 99 h 209"/>
                <a:gd name="T14" fmla="*/ 186 w 193"/>
                <a:gd name="T15" fmla="*/ 142 h 209"/>
                <a:gd name="T16" fmla="*/ 157 w 193"/>
                <a:gd name="T17" fmla="*/ 186 h 209"/>
                <a:gd name="T18" fmla="*/ 130 w 193"/>
                <a:gd name="T19" fmla="*/ 201 h 209"/>
                <a:gd name="T20" fmla="*/ 82 w 193"/>
                <a:gd name="T21" fmla="*/ 206 h 209"/>
                <a:gd name="T22" fmla="*/ 50 w 193"/>
                <a:gd name="T23" fmla="*/ 195 h 209"/>
                <a:gd name="T24" fmla="*/ 13 w 193"/>
                <a:gd name="T25" fmla="*/ 154 h 209"/>
                <a:gd name="T26" fmla="*/ 1 w 193"/>
                <a:gd name="T27" fmla="*/ 108 h 209"/>
                <a:gd name="T28" fmla="*/ 1 w 193"/>
                <a:gd name="T29" fmla="*/ 82 h 209"/>
                <a:gd name="T30" fmla="*/ 1 w 193"/>
                <a:gd name="T31" fmla="*/ 8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3" h="209">
                  <a:moveTo>
                    <a:pt x="1" y="82"/>
                  </a:moveTo>
                  <a:cubicBezTo>
                    <a:pt x="2" y="50"/>
                    <a:pt x="15" y="21"/>
                    <a:pt x="46" y="8"/>
                  </a:cubicBezTo>
                  <a:cubicBezTo>
                    <a:pt x="61" y="2"/>
                    <a:pt x="78" y="0"/>
                    <a:pt x="95" y="0"/>
                  </a:cubicBezTo>
                  <a:cubicBezTo>
                    <a:pt x="112" y="0"/>
                    <a:pt x="130" y="1"/>
                    <a:pt x="145" y="7"/>
                  </a:cubicBezTo>
                  <a:cubicBezTo>
                    <a:pt x="173" y="17"/>
                    <a:pt x="170" y="32"/>
                    <a:pt x="173" y="60"/>
                  </a:cubicBezTo>
                  <a:cubicBezTo>
                    <a:pt x="173" y="63"/>
                    <a:pt x="192" y="77"/>
                    <a:pt x="192" y="80"/>
                  </a:cubicBezTo>
                  <a:cubicBezTo>
                    <a:pt x="192" y="86"/>
                    <a:pt x="193" y="92"/>
                    <a:pt x="193" y="99"/>
                  </a:cubicBezTo>
                  <a:cubicBezTo>
                    <a:pt x="192" y="113"/>
                    <a:pt x="190" y="128"/>
                    <a:pt x="186" y="142"/>
                  </a:cubicBezTo>
                  <a:cubicBezTo>
                    <a:pt x="180" y="159"/>
                    <a:pt x="171" y="174"/>
                    <a:pt x="157" y="186"/>
                  </a:cubicBezTo>
                  <a:cubicBezTo>
                    <a:pt x="149" y="192"/>
                    <a:pt x="140" y="197"/>
                    <a:pt x="130" y="201"/>
                  </a:cubicBezTo>
                  <a:cubicBezTo>
                    <a:pt x="114" y="207"/>
                    <a:pt x="99" y="209"/>
                    <a:pt x="82" y="206"/>
                  </a:cubicBezTo>
                  <a:cubicBezTo>
                    <a:pt x="71" y="204"/>
                    <a:pt x="60" y="200"/>
                    <a:pt x="50" y="195"/>
                  </a:cubicBezTo>
                  <a:cubicBezTo>
                    <a:pt x="33" y="185"/>
                    <a:pt x="21" y="171"/>
                    <a:pt x="13" y="154"/>
                  </a:cubicBezTo>
                  <a:cubicBezTo>
                    <a:pt x="6" y="139"/>
                    <a:pt x="3" y="124"/>
                    <a:pt x="1" y="108"/>
                  </a:cubicBezTo>
                  <a:cubicBezTo>
                    <a:pt x="0" y="100"/>
                    <a:pt x="0" y="91"/>
                    <a:pt x="1" y="82"/>
                  </a:cubicBezTo>
                  <a:cubicBezTo>
                    <a:pt x="1" y="82"/>
                    <a:pt x="1" y="82"/>
                    <a:pt x="1" y="82"/>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5" name="îṥļíďê"/>
            <p:cNvSpPr/>
            <p:nvPr/>
          </p:nvSpPr>
          <p:spPr bwMode="auto">
            <a:xfrm>
              <a:off x="4705351" y="2670176"/>
              <a:ext cx="90488" cy="95250"/>
            </a:xfrm>
            <a:custGeom>
              <a:avLst/>
              <a:gdLst>
                <a:gd name="T0" fmla="*/ 30 w 31"/>
                <a:gd name="T1" fmla="*/ 16 h 33"/>
                <a:gd name="T2" fmla="*/ 16 w 31"/>
                <a:gd name="T3" fmla="*/ 33 h 33"/>
                <a:gd name="T4" fmla="*/ 1 w 31"/>
                <a:gd name="T5" fmla="*/ 18 h 33"/>
                <a:gd name="T6" fmla="*/ 15 w 31"/>
                <a:gd name="T7" fmla="*/ 1 h 33"/>
                <a:gd name="T8" fmla="*/ 30 w 31"/>
                <a:gd name="T9" fmla="*/ 16 h 33"/>
              </a:gdLst>
              <a:ahLst/>
              <a:cxnLst>
                <a:cxn ang="0">
                  <a:pos x="T0" y="T1"/>
                </a:cxn>
                <a:cxn ang="0">
                  <a:pos x="T2" y="T3"/>
                </a:cxn>
                <a:cxn ang="0">
                  <a:pos x="T4" y="T5"/>
                </a:cxn>
                <a:cxn ang="0">
                  <a:pos x="T6" y="T7"/>
                </a:cxn>
                <a:cxn ang="0">
                  <a:pos x="T8" y="T9"/>
                </a:cxn>
              </a:cxnLst>
              <a:rect l="0" t="0" r="r" b="b"/>
              <a:pathLst>
                <a:path w="31" h="33">
                  <a:moveTo>
                    <a:pt x="30" y="16"/>
                  </a:moveTo>
                  <a:cubicBezTo>
                    <a:pt x="31" y="25"/>
                    <a:pt x="24" y="33"/>
                    <a:pt x="16" y="33"/>
                  </a:cubicBezTo>
                  <a:cubicBezTo>
                    <a:pt x="8" y="33"/>
                    <a:pt x="1" y="27"/>
                    <a:pt x="1" y="18"/>
                  </a:cubicBezTo>
                  <a:cubicBezTo>
                    <a:pt x="0" y="9"/>
                    <a:pt x="6" y="1"/>
                    <a:pt x="15" y="1"/>
                  </a:cubicBezTo>
                  <a:cubicBezTo>
                    <a:pt x="23" y="0"/>
                    <a:pt x="30" y="7"/>
                    <a:pt x="30" y="16"/>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6" name="îṥľiďê"/>
            <p:cNvSpPr/>
            <p:nvPr/>
          </p:nvSpPr>
          <p:spPr bwMode="auto">
            <a:xfrm>
              <a:off x="4708526" y="2655888"/>
              <a:ext cx="88900" cy="95250"/>
            </a:xfrm>
            <a:custGeom>
              <a:avLst/>
              <a:gdLst>
                <a:gd name="T0" fmla="*/ 30 w 31"/>
                <a:gd name="T1" fmla="*/ 15 h 33"/>
                <a:gd name="T2" fmla="*/ 16 w 31"/>
                <a:gd name="T3" fmla="*/ 32 h 33"/>
                <a:gd name="T4" fmla="*/ 1 w 31"/>
                <a:gd name="T5" fmla="*/ 17 h 33"/>
                <a:gd name="T6" fmla="*/ 15 w 31"/>
                <a:gd name="T7" fmla="*/ 0 h 33"/>
                <a:gd name="T8" fmla="*/ 30 w 31"/>
                <a:gd name="T9" fmla="*/ 15 h 33"/>
              </a:gdLst>
              <a:ahLst/>
              <a:cxnLst>
                <a:cxn ang="0">
                  <a:pos x="T0" y="T1"/>
                </a:cxn>
                <a:cxn ang="0">
                  <a:pos x="T2" y="T3"/>
                </a:cxn>
                <a:cxn ang="0">
                  <a:pos x="T4" y="T5"/>
                </a:cxn>
                <a:cxn ang="0">
                  <a:pos x="T6" y="T7"/>
                </a:cxn>
                <a:cxn ang="0">
                  <a:pos x="T8" y="T9"/>
                </a:cxn>
              </a:cxnLst>
              <a:rect l="0" t="0" r="r" b="b"/>
              <a:pathLst>
                <a:path w="31" h="33">
                  <a:moveTo>
                    <a:pt x="30" y="15"/>
                  </a:moveTo>
                  <a:cubicBezTo>
                    <a:pt x="31" y="24"/>
                    <a:pt x="25" y="32"/>
                    <a:pt x="16" y="32"/>
                  </a:cubicBezTo>
                  <a:cubicBezTo>
                    <a:pt x="8" y="33"/>
                    <a:pt x="1" y="26"/>
                    <a:pt x="1" y="17"/>
                  </a:cubicBezTo>
                  <a:cubicBezTo>
                    <a:pt x="0" y="8"/>
                    <a:pt x="7" y="0"/>
                    <a:pt x="15" y="0"/>
                  </a:cubicBezTo>
                  <a:cubicBezTo>
                    <a:pt x="23" y="0"/>
                    <a:pt x="30" y="6"/>
                    <a:pt x="30"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7" name="îṧ1iḓè"/>
            <p:cNvSpPr/>
            <p:nvPr/>
          </p:nvSpPr>
          <p:spPr bwMode="auto">
            <a:xfrm>
              <a:off x="4746626" y="2673351"/>
              <a:ext cx="34925" cy="34925"/>
            </a:xfrm>
            <a:custGeom>
              <a:avLst/>
              <a:gdLst>
                <a:gd name="T0" fmla="*/ 12 w 12"/>
                <a:gd name="T1" fmla="*/ 5 h 12"/>
                <a:gd name="T2" fmla="*/ 6 w 12"/>
                <a:gd name="T3" fmla="*/ 11 h 12"/>
                <a:gd name="T4" fmla="*/ 0 w 12"/>
                <a:gd name="T5" fmla="*/ 6 h 12"/>
                <a:gd name="T6" fmla="*/ 6 w 12"/>
                <a:gd name="T7" fmla="*/ 0 h 12"/>
                <a:gd name="T8" fmla="*/ 12 w 12"/>
                <a:gd name="T9" fmla="*/ 5 h 12"/>
              </a:gdLst>
              <a:ahLst/>
              <a:cxnLst>
                <a:cxn ang="0">
                  <a:pos x="T0" y="T1"/>
                </a:cxn>
                <a:cxn ang="0">
                  <a:pos x="T2" y="T3"/>
                </a:cxn>
                <a:cxn ang="0">
                  <a:pos x="T4" y="T5"/>
                </a:cxn>
                <a:cxn ang="0">
                  <a:pos x="T6" y="T7"/>
                </a:cxn>
                <a:cxn ang="0">
                  <a:pos x="T8" y="T9"/>
                </a:cxn>
              </a:cxnLst>
              <a:rect l="0" t="0" r="r" b="b"/>
              <a:pathLst>
                <a:path w="12" h="12">
                  <a:moveTo>
                    <a:pt x="12" y="5"/>
                  </a:moveTo>
                  <a:cubicBezTo>
                    <a:pt x="12" y="8"/>
                    <a:pt x="10" y="11"/>
                    <a:pt x="6" y="11"/>
                  </a:cubicBezTo>
                  <a:cubicBezTo>
                    <a:pt x="3" y="12"/>
                    <a:pt x="0" y="9"/>
                    <a:pt x="0" y="6"/>
                  </a:cubicBezTo>
                  <a:cubicBezTo>
                    <a:pt x="0" y="3"/>
                    <a:pt x="3" y="0"/>
                    <a:pt x="6" y="0"/>
                  </a:cubicBezTo>
                  <a:cubicBezTo>
                    <a:pt x="9" y="0"/>
                    <a:pt x="12" y="2"/>
                    <a:pt x="12"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8" name="îšľidè"/>
            <p:cNvSpPr/>
            <p:nvPr/>
          </p:nvSpPr>
          <p:spPr bwMode="auto">
            <a:xfrm>
              <a:off x="4965701" y="2678113"/>
              <a:ext cx="85725" cy="95250"/>
            </a:xfrm>
            <a:custGeom>
              <a:avLst/>
              <a:gdLst>
                <a:gd name="T0" fmla="*/ 30 w 30"/>
                <a:gd name="T1" fmla="*/ 16 h 33"/>
                <a:gd name="T2" fmla="*/ 16 w 30"/>
                <a:gd name="T3" fmla="*/ 32 h 33"/>
                <a:gd name="T4" fmla="*/ 0 w 30"/>
                <a:gd name="T5" fmla="*/ 17 h 33"/>
                <a:gd name="T6" fmla="*/ 14 w 30"/>
                <a:gd name="T7" fmla="*/ 0 h 33"/>
                <a:gd name="T8" fmla="*/ 30 w 30"/>
                <a:gd name="T9" fmla="*/ 16 h 33"/>
              </a:gdLst>
              <a:ahLst/>
              <a:cxnLst>
                <a:cxn ang="0">
                  <a:pos x="T0" y="T1"/>
                </a:cxn>
                <a:cxn ang="0">
                  <a:pos x="T2" y="T3"/>
                </a:cxn>
                <a:cxn ang="0">
                  <a:pos x="T4" y="T5"/>
                </a:cxn>
                <a:cxn ang="0">
                  <a:pos x="T6" y="T7"/>
                </a:cxn>
                <a:cxn ang="0">
                  <a:pos x="T8" y="T9"/>
                </a:cxn>
              </a:cxnLst>
              <a:rect l="0" t="0" r="r" b="b"/>
              <a:pathLst>
                <a:path w="30" h="33">
                  <a:moveTo>
                    <a:pt x="30" y="16"/>
                  </a:moveTo>
                  <a:cubicBezTo>
                    <a:pt x="30" y="25"/>
                    <a:pt x="24" y="32"/>
                    <a:pt x="16" y="32"/>
                  </a:cubicBezTo>
                  <a:cubicBezTo>
                    <a:pt x="7" y="33"/>
                    <a:pt x="0" y="26"/>
                    <a:pt x="0" y="17"/>
                  </a:cubicBezTo>
                  <a:cubicBezTo>
                    <a:pt x="0" y="8"/>
                    <a:pt x="6" y="1"/>
                    <a:pt x="14" y="0"/>
                  </a:cubicBezTo>
                  <a:cubicBezTo>
                    <a:pt x="22" y="0"/>
                    <a:pt x="29" y="7"/>
                    <a:pt x="30" y="16"/>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9" name="î$1îdè"/>
            <p:cNvSpPr/>
            <p:nvPr/>
          </p:nvSpPr>
          <p:spPr bwMode="auto">
            <a:xfrm>
              <a:off x="4962526" y="2667001"/>
              <a:ext cx="88900" cy="95250"/>
            </a:xfrm>
            <a:custGeom>
              <a:avLst/>
              <a:gdLst>
                <a:gd name="T0" fmla="*/ 30 w 31"/>
                <a:gd name="T1" fmla="*/ 16 h 33"/>
                <a:gd name="T2" fmla="*/ 16 w 31"/>
                <a:gd name="T3" fmla="*/ 33 h 33"/>
                <a:gd name="T4" fmla="*/ 1 w 31"/>
                <a:gd name="T5" fmla="*/ 17 h 33"/>
                <a:gd name="T6" fmla="*/ 15 w 31"/>
                <a:gd name="T7" fmla="*/ 1 h 33"/>
                <a:gd name="T8" fmla="*/ 30 w 31"/>
                <a:gd name="T9" fmla="*/ 16 h 33"/>
              </a:gdLst>
              <a:ahLst/>
              <a:cxnLst>
                <a:cxn ang="0">
                  <a:pos x="T0" y="T1"/>
                </a:cxn>
                <a:cxn ang="0">
                  <a:pos x="T2" y="T3"/>
                </a:cxn>
                <a:cxn ang="0">
                  <a:pos x="T4" y="T5"/>
                </a:cxn>
                <a:cxn ang="0">
                  <a:pos x="T6" y="T7"/>
                </a:cxn>
                <a:cxn ang="0">
                  <a:pos x="T8" y="T9"/>
                </a:cxn>
              </a:cxnLst>
              <a:rect l="0" t="0" r="r" b="b"/>
              <a:pathLst>
                <a:path w="31" h="33">
                  <a:moveTo>
                    <a:pt x="30" y="16"/>
                  </a:moveTo>
                  <a:cubicBezTo>
                    <a:pt x="31" y="25"/>
                    <a:pt x="25" y="32"/>
                    <a:pt x="16" y="33"/>
                  </a:cubicBezTo>
                  <a:cubicBezTo>
                    <a:pt x="8" y="33"/>
                    <a:pt x="1" y="26"/>
                    <a:pt x="1" y="17"/>
                  </a:cubicBezTo>
                  <a:cubicBezTo>
                    <a:pt x="0" y="8"/>
                    <a:pt x="7" y="1"/>
                    <a:pt x="15" y="1"/>
                  </a:cubicBezTo>
                  <a:cubicBezTo>
                    <a:pt x="23" y="0"/>
                    <a:pt x="30" y="7"/>
                    <a:pt x="30"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0" name="íṡlïďê"/>
            <p:cNvSpPr/>
            <p:nvPr/>
          </p:nvSpPr>
          <p:spPr bwMode="auto">
            <a:xfrm>
              <a:off x="4999038" y="2684463"/>
              <a:ext cx="34925" cy="34925"/>
            </a:xfrm>
            <a:custGeom>
              <a:avLst/>
              <a:gdLst>
                <a:gd name="T0" fmla="*/ 12 w 12"/>
                <a:gd name="T1" fmla="*/ 6 h 12"/>
                <a:gd name="T2" fmla="*/ 6 w 12"/>
                <a:gd name="T3" fmla="*/ 12 h 12"/>
                <a:gd name="T4" fmla="*/ 0 w 12"/>
                <a:gd name="T5" fmla="*/ 6 h 12"/>
                <a:gd name="T6" fmla="*/ 6 w 12"/>
                <a:gd name="T7" fmla="*/ 0 h 12"/>
                <a:gd name="T8" fmla="*/ 12 w 12"/>
                <a:gd name="T9" fmla="*/ 6 h 12"/>
              </a:gdLst>
              <a:ahLst/>
              <a:cxnLst>
                <a:cxn ang="0">
                  <a:pos x="T0" y="T1"/>
                </a:cxn>
                <a:cxn ang="0">
                  <a:pos x="T2" y="T3"/>
                </a:cxn>
                <a:cxn ang="0">
                  <a:pos x="T4" y="T5"/>
                </a:cxn>
                <a:cxn ang="0">
                  <a:pos x="T6" y="T7"/>
                </a:cxn>
                <a:cxn ang="0">
                  <a:pos x="T8" y="T9"/>
                </a:cxn>
              </a:cxnLst>
              <a:rect l="0" t="0" r="r" b="b"/>
              <a:pathLst>
                <a:path w="12" h="12">
                  <a:moveTo>
                    <a:pt x="12" y="6"/>
                  </a:moveTo>
                  <a:cubicBezTo>
                    <a:pt x="12" y="9"/>
                    <a:pt x="10" y="12"/>
                    <a:pt x="6" y="12"/>
                  </a:cubicBezTo>
                  <a:cubicBezTo>
                    <a:pt x="3" y="12"/>
                    <a:pt x="0" y="10"/>
                    <a:pt x="0" y="6"/>
                  </a:cubicBezTo>
                  <a:cubicBezTo>
                    <a:pt x="0" y="3"/>
                    <a:pt x="3" y="0"/>
                    <a:pt x="6" y="0"/>
                  </a:cubicBezTo>
                  <a:cubicBezTo>
                    <a:pt x="9" y="0"/>
                    <a:pt x="12" y="3"/>
                    <a:pt x="12"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1" name="íṥḷiḍe"/>
            <p:cNvSpPr/>
            <p:nvPr/>
          </p:nvSpPr>
          <p:spPr bwMode="auto">
            <a:xfrm>
              <a:off x="4841876" y="2687638"/>
              <a:ext cx="114300" cy="169863"/>
            </a:xfrm>
            <a:custGeom>
              <a:avLst/>
              <a:gdLst>
                <a:gd name="T0" fmla="*/ 20 w 40"/>
                <a:gd name="T1" fmla="*/ 2 h 59"/>
                <a:gd name="T2" fmla="*/ 22 w 40"/>
                <a:gd name="T3" fmla="*/ 21 h 59"/>
                <a:gd name="T4" fmla="*/ 8 w 40"/>
                <a:gd name="T5" fmla="*/ 39 h 59"/>
                <a:gd name="T6" fmla="*/ 11 w 40"/>
                <a:gd name="T7" fmla="*/ 0 h 59"/>
                <a:gd name="T8" fmla="*/ 20 w 40"/>
                <a:gd name="T9" fmla="*/ 2 h 59"/>
              </a:gdLst>
              <a:ahLst/>
              <a:cxnLst>
                <a:cxn ang="0">
                  <a:pos x="T0" y="T1"/>
                </a:cxn>
                <a:cxn ang="0">
                  <a:pos x="T2" y="T3"/>
                </a:cxn>
                <a:cxn ang="0">
                  <a:pos x="T4" y="T5"/>
                </a:cxn>
                <a:cxn ang="0">
                  <a:pos x="T6" y="T7"/>
                </a:cxn>
                <a:cxn ang="0">
                  <a:pos x="T8" y="T9"/>
                </a:cxn>
              </a:cxnLst>
              <a:rect l="0" t="0" r="r" b="b"/>
              <a:pathLst>
                <a:path w="40" h="59">
                  <a:moveTo>
                    <a:pt x="20" y="2"/>
                  </a:moveTo>
                  <a:cubicBezTo>
                    <a:pt x="20" y="2"/>
                    <a:pt x="13" y="20"/>
                    <a:pt x="22" y="21"/>
                  </a:cubicBezTo>
                  <a:cubicBezTo>
                    <a:pt x="40" y="22"/>
                    <a:pt x="31" y="59"/>
                    <a:pt x="8" y="39"/>
                  </a:cubicBezTo>
                  <a:cubicBezTo>
                    <a:pt x="0" y="31"/>
                    <a:pt x="11" y="0"/>
                    <a:pt x="11" y="0"/>
                  </a:cubicBezTo>
                  <a:lnTo>
                    <a:pt x="20" y="2"/>
                  </a:lnTo>
                  <a:close/>
                </a:path>
              </a:pathLst>
            </a:custGeom>
            <a:solidFill>
              <a:srgbClr val="F484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2" name="iṥḻïďê"/>
            <p:cNvSpPr/>
            <p:nvPr/>
          </p:nvSpPr>
          <p:spPr bwMode="auto">
            <a:xfrm>
              <a:off x="4743451" y="2819401"/>
              <a:ext cx="192088" cy="134938"/>
            </a:xfrm>
            <a:custGeom>
              <a:avLst/>
              <a:gdLst>
                <a:gd name="T0" fmla="*/ 67 w 67"/>
                <a:gd name="T1" fmla="*/ 15 h 47"/>
                <a:gd name="T2" fmla="*/ 14 w 67"/>
                <a:gd name="T3" fmla="*/ 0 h 47"/>
                <a:gd name="T4" fmla="*/ 39 w 67"/>
                <a:gd name="T5" fmla="*/ 44 h 47"/>
                <a:gd name="T6" fmla="*/ 67 w 67"/>
                <a:gd name="T7" fmla="*/ 15 h 47"/>
              </a:gdLst>
              <a:ahLst/>
              <a:cxnLst>
                <a:cxn ang="0">
                  <a:pos x="T0" y="T1"/>
                </a:cxn>
                <a:cxn ang="0">
                  <a:pos x="T2" y="T3"/>
                </a:cxn>
                <a:cxn ang="0">
                  <a:pos x="T4" y="T5"/>
                </a:cxn>
                <a:cxn ang="0">
                  <a:pos x="T6" y="T7"/>
                </a:cxn>
              </a:cxnLst>
              <a:rect l="0" t="0" r="r" b="b"/>
              <a:pathLst>
                <a:path w="67" h="47">
                  <a:moveTo>
                    <a:pt x="67" y="15"/>
                  </a:moveTo>
                  <a:cubicBezTo>
                    <a:pt x="67" y="15"/>
                    <a:pt x="31" y="21"/>
                    <a:pt x="14" y="0"/>
                  </a:cubicBezTo>
                  <a:cubicBezTo>
                    <a:pt x="14" y="0"/>
                    <a:pt x="0" y="39"/>
                    <a:pt x="39" y="44"/>
                  </a:cubicBezTo>
                  <a:cubicBezTo>
                    <a:pt x="63" y="47"/>
                    <a:pt x="67" y="15"/>
                    <a:pt x="67" y="15"/>
                  </a:cubicBezTo>
                  <a:close/>
                </a:path>
              </a:pathLst>
            </a:custGeom>
            <a:solidFill>
              <a:srgbClr val="B431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3" name="îšľiḋé"/>
            <p:cNvSpPr/>
            <p:nvPr/>
          </p:nvSpPr>
          <p:spPr bwMode="auto">
            <a:xfrm>
              <a:off x="4778376" y="2857501"/>
              <a:ext cx="123825" cy="92075"/>
            </a:xfrm>
            <a:custGeom>
              <a:avLst/>
              <a:gdLst>
                <a:gd name="T0" fmla="*/ 43 w 43"/>
                <a:gd name="T1" fmla="*/ 26 h 32"/>
                <a:gd name="T2" fmla="*/ 27 w 43"/>
                <a:gd name="T3" fmla="*/ 31 h 32"/>
                <a:gd name="T4" fmla="*/ 8 w 43"/>
                <a:gd name="T5" fmla="*/ 23 h 32"/>
                <a:gd name="T6" fmla="*/ 5 w 43"/>
                <a:gd name="T7" fmla="*/ 20 h 32"/>
                <a:gd name="T8" fmla="*/ 5 w 43"/>
                <a:gd name="T9" fmla="*/ 19 h 32"/>
                <a:gd name="T10" fmla="*/ 4 w 43"/>
                <a:gd name="T11" fmla="*/ 19 h 32"/>
                <a:gd name="T12" fmla="*/ 0 w 43"/>
                <a:gd name="T13" fmla="*/ 6 h 32"/>
                <a:gd name="T14" fmla="*/ 43 w 43"/>
                <a:gd name="T15" fmla="*/ 26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32">
                  <a:moveTo>
                    <a:pt x="43" y="26"/>
                  </a:moveTo>
                  <a:cubicBezTo>
                    <a:pt x="39" y="30"/>
                    <a:pt x="34" y="32"/>
                    <a:pt x="27" y="31"/>
                  </a:cubicBezTo>
                  <a:cubicBezTo>
                    <a:pt x="18" y="30"/>
                    <a:pt x="12" y="27"/>
                    <a:pt x="8" y="23"/>
                  </a:cubicBezTo>
                  <a:cubicBezTo>
                    <a:pt x="7" y="22"/>
                    <a:pt x="6" y="21"/>
                    <a:pt x="5" y="20"/>
                  </a:cubicBezTo>
                  <a:cubicBezTo>
                    <a:pt x="5" y="20"/>
                    <a:pt x="5" y="19"/>
                    <a:pt x="5" y="19"/>
                  </a:cubicBezTo>
                  <a:cubicBezTo>
                    <a:pt x="5" y="19"/>
                    <a:pt x="5" y="19"/>
                    <a:pt x="4" y="19"/>
                  </a:cubicBezTo>
                  <a:cubicBezTo>
                    <a:pt x="2" y="15"/>
                    <a:pt x="0" y="10"/>
                    <a:pt x="0" y="6"/>
                  </a:cubicBezTo>
                  <a:cubicBezTo>
                    <a:pt x="22" y="0"/>
                    <a:pt x="37" y="17"/>
                    <a:pt x="43" y="26"/>
                  </a:cubicBezTo>
                  <a:close/>
                </a:path>
              </a:pathLst>
            </a:custGeom>
            <a:solidFill>
              <a:srgbClr val="F057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4" name="íṣľiďé"/>
            <p:cNvSpPr/>
            <p:nvPr/>
          </p:nvSpPr>
          <p:spPr bwMode="auto">
            <a:xfrm>
              <a:off x="4797426" y="2833688"/>
              <a:ext cx="138113" cy="55563"/>
            </a:xfrm>
            <a:custGeom>
              <a:avLst/>
              <a:gdLst>
                <a:gd name="T0" fmla="*/ 48 w 48"/>
                <a:gd name="T1" fmla="*/ 10 h 19"/>
                <a:gd name="T2" fmla="*/ 48 w 48"/>
                <a:gd name="T3" fmla="*/ 10 h 19"/>
                <a:gd name="T4" fmla="*/ 48 w 48"/>
                <a:gd name="T5" fmla="*/ 11 h 19"/>
                <a:gd name="T6" fmla="*/ 30 w 48"/>
                <a:gd name="T7" fmla="*/ 19 h 19"/>
                <a:gd name="T8" fmla="*/ 14 w 48"/>
                <a:gd name="T9" fmla="*/ 15 h 19"/>
                <a:gd name="T10" fmla="*/ 5 w 48"/>
                <a:gd name="T11" fmla="*/ 10 h 19"/>
                <a:gd name="T12" fmla="*/ 0 w 48"/>
                <a:gd name="T13" fmla="*/ 0 h 19"/>
                <a:gd name="T14" fmla="*/ 48 w 48"/>
                <a:gd name="T15" fmla="*/ 1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19">
                  <a:moveTo>
                    <a:pt x="48" y="10"/>
                  </a:moveTo>
                  <a:cubicBezTo>
                    <a:pt x="48" y="10"/>
                    <a:pt x="48" y="10"/>
                    <a:pt x="48" y="10"/>
                  </a:cubicBezTo>
                  <a:cubicBezTo>
                    <a:pt x="48" y="10"/>
                    <a:pt x="48" y="10"/>
                    <a:pt x="48" y="11"/>
                  </a:cubicBezTo>
                  <a:cubicBezTo>
                    <a:pt x="45" y="12"/>
                    <a:pt x="38" y="19"/>
                    <a:pt x="30" y="19"/>
                  </a:cubicBezTo>
                  <a:cubicBezTo>
                    <a:pt x="24" y="19"/>
                    <a:pt x="19" y="17"/>
                    <a:pt x="14" y="15"/>
                  </a:cubicBezTo>
                  <a:cubicBezTo>
                    <a:pt x="11" y="13"/>
                    <a:pt x="7" y="12"/>
                    <a:pt x="5" y="10"/>
                  </a:cubicBezTo>
                  <a:cubicBezTo>
                    <a:pt x="3" y="8"/>
                    <a:pt x="1" y="3"/>
                    <a:pt x="0" y="0"/>
                  </a:cubicBezTo>
                  <a:cubicBezTo>
                    <a:pt x="19" y="15"/>
                    <a:pt x="48" y="10"/>
                    <a:pt x="48"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5" name="ïsľiďé"/>
            <p:cNvSpPr/>
            <p:nvPr/>
          </p:nvSpPr>
          <p:spPr bwMode="auto">
            <a:xfrm>
              <a:off x="4760913" y="2814638"/>
              <a:ext cx="180975" cy="138113"/>
            </a:xfrm>
            <a:custGeom>
              <a:avLst/>
              <a:gdLst>
                <a:gd name="T0" fmla="*/ 32 w 63"/>
                <a:gd name="T1" fmla="*/ 48 h 48"/>
                <a:gd name="T2" fmla="*/ 8 w 63"/>
                <a:gd name="T3" fmla="*/ 34 h 48"/>
                <a:gd name="T4" fmla="*/ 7 w 63"/>
                <a:gd name="T5" fmla="*/ 2 h 48"/>
                <a:gd name="T6" fmla="*/ 8 w 63"/>
                <a:gd name="T7" fmla="*/ 1 h 48"/>
                <a:gd name="T8" fmla="*/ 10 w 63"/>
                <a:gd name="T9" fmla="*/ 1 h 48"/>
                <a:gd name="T10" fmla="*/ 61 w 63"/>
                <a:gd name="T11" fmla="*/ 15 h 48"/>
                <a:gd name="T12" fmla="*/ 63 w 63"/>
                <a:gd name="T13" fmla="*/ 16 h 48"/>
                <a:gd name="T14" fmla="*/ 63 w 63"/>
                <a:gd name="T15" fmla="*/ 17 h 48"/>
                <a:gd name="T16" fmla="*/ 36 w 63"/>
                <a:gd name="T17" fmla="*/ 48 h 48"/>
                <a:gd name="T18" fmla="*/ 32 w 63"/>
                <a:gd name="T19" fmla="*/ 48 h 48"/>
                <a:gd name="T20" fmla="*/ 9 w 63"/>
                <a:gd name="T21" fmla="*/ 6 h 48"/>
                <a:gd name="T22" fmla="*/ 11 w 63"/>
                <a:gd name="T23" fmla="*/ 32 h 48"/>
                <a:gd name="T24" fmla="*/ 33 w 63"/>
                <a:gd name="T25" fmla="*/ 44 h 48"/>
                <a:gd name="T26" fmla="*/ 59 w 63"/>
                <a:gd name="T27" fmla="*/ 19 h 48"/>
                <a:gd name="T28" fmla="*/ 9 w 63"/>
                <a:gd name="T29" fmla="*/ 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48">
                  <a:moveTo>
                    <a:pt x="32" y="48"/>
                  </a:moveTo>
                  <a:cubicBezTo>
                    <a:pt x="21" y="46"/>
                    <a:pt x="13" y="42"/>
                    <a:pt x="8" y="34"/>
                  </a:cubicBezTo>
                  <a:cubicBezTo>
                    <a:pt x="0" y="21"/>
                    <a:pt x="6" y="3"/>
                    <a:pt x="7" y="2"/>
                  </a:cubicBezTo>
                  <a:cubicBezTo>
                    <a:pt x="7" y="1"/>
                    <a:pt x="7" y="1"/>
                    <a:pt x="8" y="1"/>
                  </a:cubicBezTo>
                  <a:cubicBezTo>
                    <a:pt x="9" y="0"/>
                    <a:pt x="9" y="1"/>
                    <a:pt x="10" y="1"/>
                  </a:cubicBezTo>
                  <a:cubicBezTo>
                    <a:pt x="26" y="21"/>
                    <a:pt x="61" y="15"/>
                    <a:pt x="61" y="15"/>
                  </a:cubicBezTo>
                  <a:cubicBezTo>
                    <a:pt x="62" y="15"/>
                    <a:pt x="62" y="15"/>
                    <a:pt x="63" y="16"/>
                  </a:cubicBezTo>
                  <a:cubicBezTo>
                    <a:pt x="63" y="16"/>
                    <a:pt x="63" y="17"/>
                    <a:pt x="63" y="17"/>
                  </a:cubicBezTo>
                  <a:cubicBezTo>
                    <a:pt x="63" y="18"/>
                    <a:pt x="59" y="48"/>
                    <a:pt x="36" y="48"/>
                  </a:cubicBezTo>
                  <a:cubicBezTo>
                    <a:pt x="35" y="48"/>
                    <a:pt x="34" y="48"/>
                    <a:pt x="32" y="48"/>
                  </a:cubicBezTo>
                  <a:close/>
                  <a:moveTo>
                    <a:pt x="9" y="6"/>
                  </a:moveTo>
                  <a:cubicBezTo>
                    <a:pt x="8" y="12"/>
                    <a:pt x="6" y="23"/>
                    <a:pt x="11" y="32"/>
                  </a:cubicBezTo>
                  <a:cubicBezTo>
                    <a:pt x="15" y="39"/>
                    <a:pt x="23" y="43"/>
                    <a:pt x="33" y="44"/>
                  </a:cubicBezTo>
                  <a:cubicBezTo>
                    <a:pt x="51" y="46"/>
                    <a:pt x="57" y="26"/>
                    <a:pt x="59" y="19"/>
                  </a:cubicBezTo>
                  <a:cubicBezTo>
                    <a:pt x="50" y="20"/>
                    <a:pt x="25" y="22"/>
                    <a:pt x="9" y="6"/>
                  </a:cubicBezTo>
                  <a:close/>
                </a:path>
              </a:pathLst>
            </a:custGeom>
            <a:solidFill>
              <a:srgbClr val="F05B4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6" name="îŝḻiḓe"/>
            <p:cNvSpPr/>
            <p:nvPr/>
          </p:nvSpPr>
          <p:spPr bwMode="auto">
            <a:xfrm>
              <a:off x="4945063" y="2617788"/>
              <a:ext cx="117475" cy="34925"/>
            </a:xfrm>
            <a:custGeom>
              <a:avLst/>
              <a:gdLst>
                <a:gd name="T0" fmla="*/ 41 w 41"/>
                <a:gd name="T1" fmla="*/ 12 h 12"/>
                <a:gd name="T2" fmla="*/ 40 w 41"/>
                <a:gd name="T3" fmla="*/ 10 h 12"/>
                <a:gd name="T4" fmla="*/ 38 w 41"/>
                <a:gd name="T5" fmla="*/ 9 h 12"/>
                <a:gd name="T6" fmla="*/ 36 w 41"/>
                <a:gd name="T7" fmla="*/ 7 h 12"/>
                <a:gd name="T8" fmla="*/ 33 w 41"/>
                <a:gd name="T9" fmla="*/ 5 h 12"/>
                <a:gd name="T10" fmla="*/ 30 w 41"/>
                <a:gd name="T11" fmla="*/ 3 h 12"/>
                <a:gd name="T12" fmla="*/ 26 w 41"/>
                <a:gd name="T13" fmla="*/ 1 h 12"/>
                <a:gd name="T14" fmla="*/ 22 w 41"/>
                <a:gd name="T15" fmla="*/ 0 h 12"/>
                <a:gd name="T16" fmla="*/ 18 w 41"/>
                <a:gd name="T17" fmla="*/ 0 h 12"/>
                <a:gd name="T18" fmla="*/ 13 w 41"/>
                <a:gd name="T19" fmla="*/ 0 h 12"/>
                <a:gd name="T20" fmla="*/ 10 w 41"/>
                <a:gd name="T21" fmla="*/ 0 h 12"/>
                <a:gd name="T22" fmla="*/ 6 w 41"/>
                <a:gd name="T23" fmla="*/ 1 h 12"/>
                <a:gd name="T24" fmla="*/ 4 w 41"/>
                <a:gd name="T25" fmla="*/ 1 h 12"/>
                <a:gd name="T26" fmla="*/ 1 w 41"/>
                <a:gd name="T27" fmla="*/ 2 h 12"/>
                <a:gd name="T28" fmla="*/ 0 w 41"/>
                <a:gd name="T29" fmla="*/ 3 h 12"/>
                <a:gd name="T30" fmla="*/ 2 w 41"/>
                <a:gd name="T31" fmla="*/ 3 h 12"/>
                <a:gd name="T32" fmla="*/ 4 w 41"/>
                <a:gd name="T33" fmla="*/ 3 h 12"/>
                <a:gd name="T34" fmla="*/ 7 w 41"/>
                <a:gd name="T35" fmla="*/ 3 h 12"/>
                <a:gd name="T36" fmla="*/ 10 w 41"/>
                <a:gd name="T37" fmla="*/ 4 h 12"/>
                <a:gd name="T38" fmla="*/ 13 w 41"/>
                <a:gd name="T39" fmla="*/ 4 h 12"/>
                <a:gd name="T40" fmla="*/ 17 w 41"/>
                <a:gd name="T41" fmla="*/ 4 h 12"/>
                <a:gd name="T42" fmla="*/ 21 w 41"/>
                <a:gd name="T43" fmla="*/ 5 h 12"/>
                <a:gd name="T44" fmla="*/ 23 w 41"/>
                <a:gd name="T45" fmla="*/ 5 h 12"/>
                <a:gd name="T46" fmla="*/ 25 w 41"/>
                <a:gd name="T47" fmla="*/ 6 h 12"/>
                <a:gd name="T48" fmla="*/ 26 w 41"/>
                <a:gd name="T49" fmla="*/ 6 h 12"/>
                <a:gd name="T50" fmla="*/ 28 w 41"/>
                <a:gd name="T51" fmla="*/ 7 h 12"/>
                <a:gd name="T52" fmla="*/ 32 w 41"/>
                <a:gd name="T53" fmla="*/ 8 h 12"/>
                <a:gd name="T54" fmla="*/ 33 w 41"/>
                <a:gd name="T55" fmla="*/ 8 h 12"/>
                <a:gd name="T56" fmla="*/ 35 w 41"/>
                <a:gd name="T57" fmla="*/ 9 h 12"/>
                <a:gd name="T58" fmla="*/ 37 w 41"/>
                <a:gd name="T59" fmla="*/ 10 h 12"/>
                <a:gd name="T60" fmla="*/ 39 w 41"/>
                <a:gd name="T61" fmla="*/ 11 h 12"/>
                <a:gd name="T62" fmla="*/ 40 w 41"/>
                <a:gd name="T63" fmla="*/ 12 h 12"/>
                <a:gd name="T64" fmla="*/ 41 w 41"/>
                <a:gd name="T6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 h="12">
                  <a:moveTo>
                    <a:pt x="41" y="12"/>
                  </a:moveTo>
                  <a:cubicBezTo>
                    <a:pt x="41" y="12"/>
                    <a:pt x="40" y="11"/>
                    <a:pt x="40" y="10"/>
                  </a:cubicBezTo>
                  <a:cubicBezTo>
                    <a:pt x="39" y="10"/>
                    <a:pt x="39" y="9"/>
                    <a:pt x="38" y="9"/>
                  </a:cubicBezTo>
                  <a:cubicBezTo>
                    <a:pt x="38" y="8"/>
                    <a:pt x="37" y="7"/>
                    <a:pt x="36" y="7"/>
                  </a:cubicBezTo>
                  <a:cubicBezTo>
                    <a:pt x="35" y="6"/>
                    <a:pt x="34" y="5"/>
                    <a:pt x="33" y="5"/>
                  </a:cubicBezTo>
                  <a:cubicBezTo>
                    <a:pt x="32" y="4"/>
                    <a:pt x="31" y="3"/>
                    <a:pt x="30" y="3"/>
                  </a:cubicBezTo>
                  <a:cubicBezTo>
                    <a:pt x="29" y="2"/>
                    <a:pt x="27" y="2"/>
                    <a:pt x="26" y="1"/>
                  </a:cubicBezTo>
                  <a:cubicBezTo>
                    <a:pt x="25" y="1"/>
                    <a:pt x="23" y="1"/>
                    <a:pt x="22" y="0"/>
                  </a:cubicBezTo>
                  <a:cubicBezTo>
                    <a:pt x="20" y="0"/>
                    <a:pt x="19" y="0"/>
                    <a:pt x="18" y="0"/>
                  </a:cubicBezTo>
                  <a:cubicBezTo>
                    <a:pt x="16" y="0"/>
                    <a:pt x="15" y="0"/>
                    <a:pt x="13" y="0"/>
                  </a:cubicBezTo>
                  <a:cubicBezTo>
                    <a:pt x="12" y="0"/>
                    <a:pt x="11" y="0"/>
                    <a:pt x="10" y="0"/>
                  </a:cubicBezTo>
                  <a:cubicBezTo>
                    <a:pt x="8" y="0"/>
                    <a:pt x="7" y="0"/>
                    <a:pt x="6" y="1"/>
                  </a:cubicBezTo>
                  <a:cubicBezTo>
                    <a:pt x="5" y="1"/>
                    <a:pt x="4" y="1"/>
                    <a:pt x="4" y="1"/>
                  </a:cubicBezTo>
                  <a:cubicBezTo>
                    <a:pt x="3" y="2"/>
                    <a:pt x="2" y="2"/>
                    <a:pt x="1" y="2"/>
                  </a:cubicBezTo>
                  <a:cubicBezTo>
                    <a:pt x="0" y="3"/>
                    <a:pt x="0" y="3"/>
                    <a:pt x="0" y="3"/>
                  </a:cubicBezTo>
                  <a:cubicBezTo>
                    <a:pt x="0" y="3"/>
                    <a:pt x="0" y="3"/>
                    <a:pt x="2" y="3"/>
                  </a:cubicBezTo>
                  <a:cubicBezTo>
                    <a:pt x="2" y="3"/>
                    <a:pt x="3" y="3"/>
                    <a:pt x="4" y="3"/>
                  </a:cubicBezTo>
                  <a:cubicBezTo>
                    <a:pt x="5" y="3"/>
                    <a:pt x="6" y="3"/>
                    <a:pt x="7" y="3"/>
                  </a:cubicBezTo>
                  <a:cubicBezTo>
                    <a:pt x="8" y="3"/>
                    <a:pt x="9" y="3"/>
                    <a:pt x="10" y="4"/>
                  </a:cubicBezTo>
                  <a:cubicBezTo>
                    <a:pt x="11" y="4"/>
                    <a:pt x="12" y="4"/>
                    <a:pt x="13" y="4"/>
                  </a:cubicBezTo>
                  <a:cubicBezTo>
                    <a:pt x="14" y="4"/>
                    <a:pt x="16" y="4"/>
                    <a:pt x="17" y="4"/>
                  </a:cubicBezTo>
                  <a:cubicBezTo>
                    <a:pt x="18" y="5"/>
                    <a:pt x="20" y="5"/>
                    <a:pt x="21" y="5"/>
                  </a:cubicBezTo>
                  <a:cubicBezTo>
                    <a:pt x="21" y="5"/>
                    <a:pt x="22" y="5"/>
                    <a:pt x="23" y="5"/>
                  </a:cubicBezTo>
                  <a:cubicBezTo>
                    <a:pt x="23" y="6"/>
                    <a:pt x="24" y="6"/>
                    <a:pt x="25" y="6"/>
                  </a:cubicBezTo>
                  <a:cubicBezTo>
                    <a:pt x="25" y="6"/>
                    <a:pt x="26" y="6"/>
                    <a:pt x="26" y="6"/>
                  </a:cubicBezTo>
                  <a:cubicBezTo>
                    <a:pt x="27" y="6"/>
                    <a:pt x="28" y="7"/>
                    <a:pt x="28" y="7"/>
                  </a:cubicBezTo>
                  <a:cubicBezTo>
                    <a:pt x="29" y="7"/>
                    <a:pt x="30" y="8"/>
                    <a:pt x="32" y="8"/>
                  </a:cubicBezTo>
                  <a:cubicBezTo>
                    <a:pt x="32" y="8"/>
                    <a:pt x="33" y="8"/>
                    <a:pt x="33" y="8"/>
                  </a:cubicBezTo>
                  <a:cubicBezTo>
                    <a:pt x="34" y="9"/>
                    <a:pt x="34" y="9"/>
                    <a:pt x="35" y="9"/>
                  </a:cubicBezTo>
                  <a:cubicBezTo>
                    <a:pt x="35" y="9"/>
                    <a:pt x="36" y="10"/>
                    <a:pt x="37" y="10"/>
                  </a:cubicBezTo>
                  <a:cubicBezTo>
                    <a:pt x="38" y="10"/>
                    <a:pt x="38" y="11"/>
                    <a:pt x="39" y="11"/>
                  </a:cubicBezTo>
                  <a:cubicBezTo>
                    <a:pt x="40" y="11"/>
                    <a:pt x="40" y="11"/>
                    <a:pt x="40" y="12"/>
                  </a:cubicBezTo>
                  <a:cubicBezTo>
                    <a:pt x="41" y="12"/>
                    <a:pt x="41" y="12"/>
                    <a:pt x="41" y="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7" name="îśľíďé"/>
            <p:cNvSpPr/>
            <p:nvPr/>
          </p:nvSpPr>
          <p:spPr bwMode="auto">
            <a:xfrm>
              <a:off x="4708526" y="2592388"/>
              <a:ext cx="120650" cy="28575"/>
            </a:xfrm>
            <a:custGeom>
              <a:avLst/>
              <a:gdLst>
                <a:gd name="T0" fmla="*/ 0 w 42"/>
                <a:gd name="T1" fmla="*/ 5 h 10"/>
                <a:gd name="T2" fmla="*/ 2 w 42"/>
                <a:gd name="T3" fmla="*/ 4 h 10"/>
                <a:gd name="T4" fmla="*/ 4 w 42"/>
                <a:gd name="T5" fmla="*/ 3 h 10"/>
                <a:gd name="T6" fmla="*/ 7 w 42"/>
                <a:gd name="T7" fmla="*/ 2 h 10"/>
                <a:gd name="T8" fmla="*/ 10 w 42"/>
                <a:gd name="T9" fmla="*/ 1 h 10"/>
                <a:gd name="T10" fmla="*/ 14 w 42"/>
                <a:gd name="T11" fmla="*/ 0 h 10"/>
                <a:gd name="T12" fmla="*/ 18 w 42"/>
                <a:gd name="T13" fmla="*/ 0 h 10"/>
                <a:gd name="T14" fmla="*/ 22 w 42"/>
                <a:gd name="T15" fmla="*/ 0 h 10"/>
                <a:gd name="T16" fmla="*/ 26 w 42"/>
                <a:gd name="T17" fmla="*/ 1 h 10"/>
                <a:gd name="T18" fmla="*/ 30 w 42"/>
                <a:gd name="T19" fmla="*/ 3 h 10"/>
                <a:gd name="T20" fmla="*/ 34 w 42"/>
                <a:gd name="T21" fmla="*/ 4 h 10"/>
                <a:gd name="T22" fmla="*/ 37 w 42"/>
                <a:gd name="T23" fmla="*/ 6 h 10"/>
                <a:gd name="T24" fmla="*/ 39 w 42"/>
                <a:gd name="T25" fmla="*/ 7 h 10"/>
                <a:gd name="T26" fmla="*/ 41 w 42"/>
                <a:gd name="T27" fmla="*/ 9 h 10"/>
                <a:gd name="T28" fmla="*/ 42 w 42"/>
                <a:gd name="T29" fmla="*/ 10 h 10"/>
                <a:gd name="T30" fmla="*/ 40 w 42"/>
                <a:gd name="T31" fmla="*/ 10 h 10"/>
                <a:gd name="T32" fmla="*/ 38 w 42"/>
                <a:gd name="T33" fmla="*/ 9 h 10"/>
                <a:gd name="T34" fmla="*/ 35 w 42"/>
                <a:gd name="T35" fmla="*/ 8 h 10"/>
                <a:gd name="T36" fmla="*/ 32 w 42"/>
                <a:gd name="T37" fmla="*/ 7 h 10"/>
                <a:gd name="T38" fmla="*/ 29 w 42"/>
                <a:gd name="T39" fmla="*/ 7 h 10"/>
                <a:gd name="T40" fmla="*/ 25 w 42"/>
                <a:gd name="T41" fmla="*/ 6 h 10"/>
                <a:gd name="T42" fmla="*/ 21 w 42"/>
                <a:gd name="T43" fmla="*/ 5 h 10"/>
                <a:gd name="T44" fmla="*/ 20 w 42"/>
                <a:gd name="T45" fmla="*/ 5 h 10"/>
                <a:gd name="T46" fmla="*/ 18 w 42"/>
                <a:gd name="T47" fmla="*/ 5 h 10"/>
                <a:gd name="T48" fmla="*/ 16 w 42"/>
                <a:gd name="T49" fmla="*/ 5 h 10"/>
                <a:gd name="T50" fmla="*/ 14 w 42"/>
                <a:gd name="T51" fmla="*/ 4 h 10"/>
                <a:gd name="T52" fmla="*/ 10 w 42"/>
                <a:gd name="T53" fmla="*/ 4 h 10"/>
                <a:gd name="T54" fmla="*/ 9 w 42"/>
                <a:gd name="T55" fmla="*/ 4 h 10"/>
                <a:gd name="T56" fmla="*/ 7 w 42"/>
                <a:gd name="T57" fmla="*/ 4 h 10"/>
                <a:gd name="T58" fmla="*/ 4 w 42"/>
                <a:gd name="T59" fmla="*/ 4 h 10"/>
                <a:gd name="T60" fmla="*/ 2 w 42"/>
                <a:gd name="T61" fmla="*/ 5 h 10"/>
                <a:gd name="T62" fmla="*/ 1 w 42"/>
                <a:gd name="T63" fmla="*/ 5 h 10"/>
                <a:gd name="T64" fmla="*/ 0 w 42"/>
                <a:gd name="T65"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10">
                  <a:moveTo>
                    <a:pt x="0" y="5"/>
                  </a:moveTo>
                  <a:cubicBezTo>
                    <a:pt x="0" y="5"/>
                    <a:pt x="1" y="4"/>
                    <a:pt x="2" y="4"/>
                  </a:cubicBezTo>
                  <a:cubicBezTo>
                    <a:pt x="3" y="3"/>
                    <a:pt x="3" y="3"/>
                    <a:pt x="4" y="3"/>
                  </a:cubicBezTo>
                  <a:cubicBezTo>
                    <a:pt x="5" y="2"/>
                    <a:pt x="6" y="2"/>
                    <a:pt x="7" y="2"/>
                  </a:cubicBezTo>
                  <a:cubicBezTo>
                    <a:pt x="8" y="1"/>
                    <a:pt x="9" y="1"/>
                    <a:pt x="10" y="1"/>
                  </a:cubicBezTo>
                  <a:cubicBezTo>
                    <a:pt x="11" y="0"/>
                    <a:pt x="12" y="0"/>
                    <a:pt x="14" y="0"/>
                  </a:cubicBezTo>
                  <a:cubicBezTo>
                    <a:pt x="15" y="0"/>
                    <a:pt x="16" y="0"/>
                    <a:pt x="18" y="0"/>
                  </a:cubicBezTo>
                  <a:cubicBezTo>
                    <a:pt x="19" y="0"/>
                    <a:pt x="21" y="0"/>
                    <a:pt x="22" y="0"/>
                  </a:cubicBezTo>
                  <a:cubicBezTo>
                    <a:pt x="24" y="1"/>
                    <a:pt x="25" y="1"/>
                    <a:pt x="26" y="1"/>
                  </a:cubicBezTo>
                  <a:cubicBezTo>
                    <a:pt x="28" y="2"/>
                    <a:pt x="29" y="2"/>
                    <a:pt x="30" y="3"/>
                  </a:cubicBezTo>
                  <a:cubicBezTo>
                    <a:pt x="31" y="3"/>
                    <a:pt x="33" y="4"/>
                    <a:pt x="34" y="4"/>
                  </a:cubicBezTo>
                  <a:cubicBezTo>
                    <a:pt x="35" y="5"/>
                    <a:pt x="36" y="5"/>
                    <a:pt x="37" y="6"/>
                  </a:cubicBezTo>
                  <a:cubicBezTo>
                    <a:pt x="38" y="6"/>
                    <a:pt x="38" y="7"/>
                    <a:pt x="39" y="7"/>
                  </a:cubicBezTo>
                  <a:cubicBezTo>
                    <a:pt x="40" y="8"/>
                    <a:pt x="40" y="8"/>
                    <a:pt x="41" y="9"/>
                  </a:cubicBezTo>
                  <a:cubicBezTo>
                    <a:pt x="42" y="10"/>
                    <a:pt x="42" y="10"/>
                    <a:pt x="42" y="10"/>
                  </a:cubicBezTo>
                  <a:cubicBezTo>
                    <a:pt x="42" y="10"/>
                    <a:pt x="41" y="10"/>
                    <a:pt x="40" y="10"/>
                  </a:cubicBezTo>
                  <a:cubicBezTo>
                    <a:pt x="40" y="9"/>
                    <a:pt x="39" y="9"/>
                    <a:pt x="38" y="9"/>
                  </a:cubicBezTo>
                  <a:cubicBezTo>
                    <a:pt x="37" y="9"/>
                    <a:pt x="36" y="9"/>
                    <a:pt x="35" y="8"/>
                  </a:cubicBezTo>
                  <a:cubicBezTo>
                    <a:pt x="35" y="8"/>
                    <a:pt x="33" y="8"/>
                    <a:pt x="32" y="7"/>
                  </a:cubicBezTo>
                  <a:cubicBezTo>
                    <a:pt x="31" y="7"/>
                    <a:pt x="30" y="7"/>
                    <a:pt x="29" y="7"/>
                  </a:cubicBezTo>
                  <a:cubicBezTo>
                    <a:pt x="28" y="6"/>
                    <a:pt x="26" y="6"/>
                    <a:pt x="25" y="6"/>
                  </a:cubicBezTo>
                  <a:cubicBezTo>
                    <a:pt x="24" y="6"/>
                    <a:pt x="23" y="5"/>
                    <a:pt x="21" y="5"/>
                  </a:cubicBezTo>
                  <a:cubicBezTo>
                    <a:pt x="21" y="5"/>
                    <a:pt x="20" y="5"/>
                    <a:pt x="20" y="5"/>
                  </a:cubicBezTo>
                  <a:cubicBezTo>
                    <a:pt x="19" y="5"/>
                    <a:pt x="18" y="5"/>
                    <a:pt x="18" y="5"/>
                  </a:cubicBezTo>
                  <a:cubicBezTo>
                    <a:pt x="17" y="5"/>
                    <a:pt x="16" y="5"/>
                    <a:pt x="16" y="5"/>
                  </a:cubicBezTo>
                  <a:cubicBezTo>
                    <a:pt x="15" y="4"/>
                    <a:pt x="15" y="4"/>
                    <a:pt x="14" y="4"/>
                  </a:cubicBezTo>
                  <a:cubicBezTo>
                    <a:pt x="13" y="4"/>
                    <a:pt x="12" y="4"/>
                    <a:pt x="10" y="4"/>
                  </a:cubicBezTo>
                  <a:cubicBezTo>
                    <a:pt x="10" y="4"/>
                    <a:pt x="9" y="4"/>
                    <a:pt x="9" y="4"/>
                  </a:cubicBezTo>
                  <a:cubicBezTo>
                    <a:pt x="8" y="4"/>
                    <a:pt x="8" y="4"/>
                    <a:pt x="7" y="4"/>
                  </a:cubicBezTo>
                  <a:cubicBezTo>
                    <a:pt x="6" y="4"/>
                    <a:pt x="5" y="4"/>
                    <a:pt x="4" y="4"/>
                  </a:cubicBezTo>
                  <a:cubicBezTo>
                    <a:pt x="4" y="5"/>
                    <a:pt x="3" y="5"/>
                    <a:pt x="2" y="5"/>
                  </a:cubicBezTo>
                  <a:cubicBezTo>
                    <a:pt x="2" y="5"/>
                    <a:pt x="1" y="5"/>
                    <a:pt x="1" y="5"/>
                  </a:cubicBezTo>
                  <a:cubicBezTo>
                    <a:pt x="1" y="5"/>
                    <a:pt x="0" y="5"/>
                    <a:pt x="0"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8" name="îšliďe"/>
            <p:cNvSpPr/>
            <p:nvPr/>
          </p:nvSpPr>
          <p:spPr bwMode="auto">
            <a:xfrm>
              <a:off x="4579938" y="2578101"/>
              <a:ext cx="1588" cy="80963"/>
            </a:xfrm>
            <a:custGeom>
              <a:avLst/>
              <a:gdLst>
                <a:gd name="T0" fmla="*/ 1 w 1"/>
                <a:gd name="T1" fmla="*/ 28 h 28"/>
                <a:gd name="T2" fmla="*/ 0 w 1"/>
                <a:gd name="T3" fmla="*/ 0 h 28"/>
                <a:gd name="T4" fmla="*/ 1 w 1"/>
                <a:gd name="T5" fmla="*/ 28 h 28"/>
              </a:gdLst>
              <a:ahLst/>
              <a:cxnLst>
                <a:cxn ang="0">
                  <a:pos x="T0" y="T1"/>
                </a:cxn>
                <a:cxn ang="0">
                  <a:pos x="T2" y="T3"/>
                </a:cxn>
                <a:cxn ang="0">
                  <a:pos x="T4" y="T5"/>
                </a:cxn>
              </a:cxnLst>
              <a:rect l="0" t="0" r="r" b="b"/>
              <a:pathLst>
                <a:path w="1" h="28">
                  <a:moveTo>
                    <a:pt x="1" y="28"/>
                  </a:moveTo>
                  <a:cubicBezTo>
                    <a:pt x="1" y="28"/>
                    <a:pt x="0" y="16"/>
                    <a:pt x="0" y="0"/>
                  </a:cubicBezTo>
                  <a:cubicBezTo>
                    <a:pt x="0" y="16"/>
                    <a:pt x="1" y="28"/>
                    <a:pt x="1" y="28"/>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9" name="ïS1îḍè"/>
            <p:cNvSpPr/>
            <p:nvPr/>
          </p:nvSpPr>
          <p:spPr bwMode="auto">
            <a:xfrm>
              <a:off x="4470401" y="2238376"/>
              <a:ext cx="785813" cy="544513"/>
            </a:xfrm>
            <a:custGeom>
              <a:avLst/>
              <a:gdLst>
                <a:gd name="T0" fmla="*/ 42 w 273"/>
                <a:gd name="T1" fmla="*/ 189 h 189"/>
                <a:gd name="T2" fmla="*/ 30 w 273"/>
                <a:gd name="T3" fmla="*/ 138 h 189"/>
                <a:gd name="T4" fmla="*/ 54 w 273"/>
                <a:gd name="T5" fmla="*/ 62 h 189"/>
                <a:gd name="T6" fmla="*/ 172 w 273"/>
                <a:gd name="T7" fmla="*/ 10 h 189"/>
                <a:gd name="T8" fmla="*/ 218 w 273"/>
                <a:gd name="T9" fmla="*/ 107 h 189"/>
                <a:gd name="T10" fmla="*/ 156 w 273"/>
                <a:gd name="T11" fmla="*/ 93 h 189"/>
                <a:gd name="T12" fmla="*/ 174 w 273"/>
                <a:gd name="T13" fmla="*/ 103 h 189"/>
                <a:gd name="T14" fmla="*/ 133 w 273"/>
                <a:gd name="T15" fmla="*/ 121 h 189"/>
                <a:gd name="T16" fmla="*/ 68 w 273"/>
                <a:gd name="T17" fmla="*/ 108 h 189"/>
                <a:gd name="T18" fmla="*/ 63 w 273"/>
                <a:gd name="T19" fmla="*/ 139 h 189"/>
                <a:gd name="T20" fmla="*/ 45 w 273"/>
                <a:gd name="T21" fmla="*/ 173 h 189"/>
                <a:gd name="T22" fmla="*/ 41 w 273"/>
                <a:gd name="T23" fmla="*/ 17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3" h="189">
                  <a:moveTo>
                    <a:pt x="42" y="189"/>
                  </a:moveTo>
                  <a:cubicBezTo>
                    <a:pt x="42" y="189"/>
                    <a:pt x="39" y="167"/>
                    <a:pt x="30" y="138"/>
                  </a:cubicBezTo>
                  <a:cubicBezTo>
                    <a:pt x="0" y="43"/>
                    <a:pt x="54" y="62"/>
                    <a:pt x="54" y="62"/>
                  </a:cubicBezTo>
                  <a:cubicBezTo>
                    <a:pt x="54" y="62"/>
                    <a:pt x="84" y="0"/>
                    <a:pt x="172" y="10"/>
                  </a:cubicBezTo>
                  <a:cubicBezTo>
                    <a:pt x="259" y="21"/>
                    <a:pt x="273" y="95"/>
                    <a:pt x="218" y="107"/>
                  </a:cubicBezTo>
                  <a:cubicBezTo>
                    <a:pt x="190" y="112"/>
                    <a:pt x="156" y="93"/>
                    <a:pt x="156" y="93"/>
                  </a:cubicBezTo>
                  <a:cubicBezTo>
                    <a:pt x="156" y="93"/>
                    <a:pt x="161" y="92"/>
                    <a:pt x="174" y="103"/>
                  </a:cubicBezTo>
                  <a:cubicBezTo>
                    <a:pt x="186" y="114"/>
                    <a:pt x="174" y="119"/>
                    <a:pt x="133" y="121"/>
                  </a:cubicBezTo>
                  <a:cubicBezTo>
                    <a:pt x="92" y="122"/>
                    <a:pt x="68" y="108"/>
                    <a:pt x="68" y="108"/>
                  </a:cubicBezTo>
                  <a:cubicBezTo>
                    <a:pt x="68" y="108"/>
                    <a:pt x="70" y="120"/>
                    <a:pt x="63" y="139"/>
                  </a:cubicBezTo>
                  <a:cubicBezTo>
                    <a:pt x="59" y="151"/>
                    <a:pt x="50" y="165"/>
                    <a:pt x="45" y="173"/>
                  </a:cubicBezTo>
                  <a:cubicBezTo>
                    <a:pt x="42" y="176"/>
                    <a:pt x="41" y="178"/>
                    <a:pt x="41" y="178"/>
                  </a:cubicBezTo>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0" name="í$ļiḍè"/>
            <p:cNvSpPr/>
            <p:nvPr/>
          </p:nvSpPr>
          <p:spPr bwMode="auto">
            <a:xfrm>
              <a:off x="4956176" y="28400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1" name="îşḷíde"/>
            <p:cNvSpPr/>
            <p:nvPr/>
          </p:nvSpPr>
          <p:spPr bwMode="auto">
            <a:xfrm>
              <a:off x="4956176" y="28400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2" name="iṡ1iḑê"/>
            <p:cNvSpPr/>
            <p:nvPr/>
          </p:nvSpPr>
          <p:spPr bwMode="auto">
            <a:xfrm>
              <a:off x="4506913" y="2132013"/>
              <a:ext cx="708025" cy="368300"/>
            </a:xfrm>
            <a:custGeom>
              <a:avLst/>
              <a:gdLst>
                <a:gd name="T0" fmla="*/ 0 w 246"/>
                <a:gd name="T1" fmla="*/ 128 h 128"/>
                <a:gd name="T2" fmla="*/ 246 w 246"/>
                <a:gd name="T3" fmla="*/ 128 h 128"/>
                <a:gd name="T4" fmla="*/ 246 w 246"/>
                <a:gd name="T5" fmla="*/ 123 h 128"/>
                <a:gd name="T6" fmla="*/ 211 w 246"/>
                <a:gd name="T7" fmla="*/ 38 h 128"/>
                <a:gd name="T8" fmla="*/ 148 w 246"/>
                <a:gd name="T9" fmla="*/ 3 h 128"/>
                <a:gd name="T10" fmla="*/ 128 w 246"/>
                <a:gd name="T11" fmla="*/ 0 h 128"/>
                <a:gd name="T12" fmla="*/ 107 w 246"/>
                <a:gd name="T13" fmla="*/ 1 h 128"/>
                <a:gd name="T14" fmla="*/ 1 w 246"/>
                <a:gd name="T15" fmla="*/ 116 h 128"/>
                <a:gd name="T16" fmla="*/ 0 w 246"/>
                <a:gd name="T17"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128">
                  <a:moveTo>
                    <a:pt x="0" y="128"/>
                  </a:moveTo>
                  <a:cubicBezTo>
                    <a:pt x="246" y="128"/>
                    <a:pt x="246" y="128"/>
                    <a:pt x="246" y="128"/>
                  </a:cubicBezTo>
                  <a:cubicBezTo>
                    <a:pt x="246" y="123"/>
                    <a:pt x="246" y="123"/>
                    <a:pt x="246" y="123"/>
                  </a:cubicBezTo>
                  <a:cubicBezTo>
                    <a:pt x="246" y="90"/>
                    <a:pt x="233" y="60"/>
                    <a:pt x="211" y="38"/>
                  </a:cubicBezTo>
                  <a:cubicBezTo>
                    <a:pt x="195" y="20"/>
                    <a:pt x="173" y="8"/>
                    <a:pt x="148" y="3"/>
                  </a:cubicBezTo>
                  <a:cubicBezTo>
                    <a:pt x="141" y="1"/>
                    <a:pt x="135" y="0"/>
                    <a:pt x="128" y="0"/>
                  </a:cubicBezTo>
                  <a:cubicBezTo>
                    <a:pt x="121" y="0"/>
                    <a:pt x="114" y="0"/>
                    <a:pt x="107" y="1"/>
                  </a:cubicBezTo>
                  <a:cubicBezTo>
                    <a:pt x="50" y="9"/>
                    <a:pt x="5" y="56"/>
                    <a:pt x="1" y="116"/>
                  </a:cubicBezTo>
                  <a:lnTo>
                    <a:pt x="0" y="128"/>
                  </a:ln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3" name="iSḷïḍe"/>
            <p:cNvSpPr/>
            <p:nvPr/>
          </p:nvSpPr>
          <p:spPr bwMode="auto">
            <a:xfrm>
              <a:off x="4602163" y="2486026"/>
              <a:ext cx="895350" cy="74613"/>
            </a:xfrm>
            <a:custGeom>
              <a:avLst/>
              <a:gdLst>
                <a:gd name="T0" fmla="*/ 213 w 311"/>
                <a:gd name="T1" fmla="*/ 0 h 26"/>
                <a:gd name="T2" fmla="*/ 0 w 311"/>
                <a:gd name="T3" fmla="*/ 5 h 26"/>
                <a:gd name="T4" fmla="*/ 187 w 311"/>
                <a:gd name="T5" fmla="*/ 25 h 26"/>
                <a:gd name="T6" fmla="*/ 213 w 311"/>
                <a:gd name="T7" fmla="*/ 0 h 26"/>
              </a:gdLst>
              <a:ahLst/>
              <a:cxnLst>
                <a:cxn ang="0">
                  <a:pos x="T0" y="T1"/>
                </a:cxn>
                <a:cxn ang="0">
                  <a:pos x="T2" y="T3"/>
                </a:cxn>
                <a:cxn ang="0">
                  <a:pos x="T4" y="T5"/>
                </a:cxn>
                <a:cxn ang="0">
                  <a:pos x="T6" y="T7"/>
                </a:cxn>
              </a:cxnLst>
              <a:rect l="0" t="0" r="r" b="b"/>
              <a:pathLst>
                <a:path w="311" h="26">
                  <a:moveTo>
                    <a:pt x="213" y="0"/>
                  </a:moveTo>
                  <a:cubicBezTo>
                    <a:pt x="0" y="5"/>
                    <a:pt x="0" y="5"/>
                    <a:pt x="0" y="5"/>
                  </a:cubicBezTo>
                  <a:cubicBezTo>
                    <a:pt x="0" y="5"/>
                    <a:pt x="125" y="25"/>
                    <a:pt x="187" y="25"/>
                  </a:cubicBezTo>
                  <a:cubicBezTo>
                    <a:pt x="311" y="26"/>
                    <a:pt x="213" y="0"/>
                    <a:pt x="213" y="0"/>
                  </a:cubicBezTo>
                  <a:close/>
                </a:path>
              </a:pathLst>
            </a:custGeom>
            <a:solidFill>
              <a:srgbClr val="AE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4" name="íṥ1íḋê"/>
            <p:cNvSpPr/>
            <p:nvPr/>
          </p:nvSpPr>
          <p:spPr bwMode="auto">
            <a:xfrm>
              <a:off x="4814888" y="2132013"/>
              <a:ext cx="236538" cy="374650"/>
            </a:xfrm>
            <a:custGeom>
              <a:avLst/>
              <a:gdLst>
                <a:gd name="T0" fmla="*/ 0 w 82"/>
                <a:gd name="T1" fmla="*/ 1 h 130"/>
                <a:gd name="T2" fmla="*/ 30 w 82"/>
                <a:gd name="T3" fmla="*/ 30 h 130"/>
                <a:gd name="T4" fmla="*/ 47 w 82"/>
                <a:gd name="T5" fmla="*/ 128 h 130"/>
                <a:gd name="T6" fmla="*/ 36 w 82"/>
                <a:gd name="T7" fmla="*/ 130 h 130"/>
                <a:gd name="T8" fmla="*/ 47 w 82"/>
                <a:gd name="T9" fmla="*/ 128 h 130"/>
                <a:gd name="T10" fmla="*/ 81 w 82"/>
                <a:gd name="T11" fmla="*/ 123 h 130"/>
                <a:gd name="T12" fmla="*/ 76 w 82"/>
                <a:gd name="T13" fmla="*/ 64 h 130"/>
                <a:gd name="T14" fmla="*/ 41 w 82"/>
                <a:gd name="T15" fmla="*/ 3 h 130"/>
                <a:gd name="T16" fmla="*/ 41 w 82"/>
                <a:gd name="T17" fmla="*/ 3 h 130"/>
                <a:gd name="T18" fmla="*/ 21 w 82"/>
                <a:gd name="T19" fmla="*/ 0 h 130"/>
                <a:gd name="T20" fmla="*/ 0 w 82"/>
                <a:gd name="T21" fmla="*/ 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130">
                  <a:moveTo>
                    <a:pt x="0" y="1"/>
                  </a:moveTo>
                  <a:cubicBezTo>
                    <a:pt x="9" y="3"/>
                    <a:pt x="20" y="12"/>
                    <a:pt x="30" y="30"/>
                  </a:cubicBezTo>
                  <a:cubicBezTo>
                    <a:pt x="51" y="68"/>
                    <a:pt x="47" y="117"/>
                    <a:pt x="47" y="128"/>
                  </a:cubicBezTo>
                  <a:cubicBezTo>
                    <a:pt x="46" y="129"/>
                    <a:pt x="36" y="130"/>
                    <a:pt x="36" y="130"/>
                  </a:cubicBezTo>
                  <a:cubicBezTo>
                    <a:pt x="47" y="128"/>
                    <a:pt x="47" y="128"/>
                    <a:pt x="47" y="128"/>
                  </a:cubicBezTo>
                  <a:cubicBezTo>
                    <a:pt x="81" y="123"/>
                    <a:pt x="81" y="123"/>
                    <a:pt x="81" y="123"/>
                  </a:cubicBezTo>
                  <a:cubicBezTo>
                    <a:pt x="81" y="123"/>
                    <a:pt x="82" y="98"/>
                    <a:pt x="76" y="64"/>
                  </a:cubicBezTo>
                  <a:cubicBezTo>
                    <a:pt x="70" y="30"/>
                    <a:pt x="41" y="3"/>
                    <a:pt x="41" y="3"/>
                  </a:cubicBezTo>
                  <a:cubicBezTo>
                    <a:pt x="41" y="3"/>
                    <a:pt x="41" y="3"/>
                    <a:pt x="41" y="3"/>
                  </a:cubicBezTo>
                  <a:cubicBezTo>
                    <a:pt x="34" y="1"/>
                    <a:pt x="28" y="0"/>
                    <a:pt x="21" y="0"/>
                  </a:cubicBezTo>
                  <a:cubicBezTo>
                    <a:pt x="14" y="0"/>
                    <a:pt x="7" y="0"/>
                    <a:pt x="0" y="1"/>
                  </a:cubicBezTo>
                  <a:close/>
                </a:path>
              </a:pathLst>
            </a:custGeom>
            <a:solidFill>
              <a:srgbClr val="AE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5" name="íSlîḓé"/>
            <p:cNvSpPr/>
            <p:nvPr/>
          </p:nvSpPr>
          <p:spPr bwMode="auto">
            <a:xfrm>
              <a:off x="4294188" y="4883151"/>
              <a:ext cx="538163" cy="889000"/>
            </a:xfrm>
            <a:custGeom>
              <a:avLst/>
              <a:gdLst>
                <a:gd name="T0" fmla="*/ 187 w 187"/>
                <a:gd name="T1" fmla="*/ 0 h 309"/>
                <a:gd name="T2" fmla="*/ 55 w 187"/>
                <a:gd name="T3" fmla="*/ 0 h 309"/>
                <a:gd name="T4" fmla="*/ 84 w 187"/>
                <a:gd name="T5" fmla="*/ 230 h 309"/>
                <a:gd name="T6" fmla="*/ 49 w 187"/>
                <a:gd name="T7" fmla="*/ 240 h 309"/>
                <a:gd name="T8" fmla="*/ 0 w 187"/>
                <a:gd name="T9" fmla="*/ 309 h 309"/>
                <a:gd name="T10" fmla="*/ 0 w 187"/>
                <a:gd name="T11" fmla="*/ 309 h 309"/>
                <a:gd name="T12" fmla="*/ 172 w 187"/>
                <a:gd name="T13" fmla="*/ 309 h 309"/>
                <a:gd name="T14" fmla="*/ 187 w 187"/>
                <a:gd name="T15" fmla="*/ 0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309">
                  <a:moveTo>
                    <a:pt x="187" y="0"/>
                  </a:moveTo>
                  <a:cubicBezTo>
                    <a:pt x="55" y="0"/>
                    <a:pt x="55" y="0"/>
                    <a:pt x="55" y="0"/>
                  </a:cubicBezTo>
                  <a:cubicBezTo>
                    <a:pt x="84" y="230"/>
                    <a:pt x="84" y="230"/>
                    <a:pt x="84" y="230"/>
                  </a:cubicBezTo>
                  <a:cubicBezTo>
                    <a:pt x="49" y="240"/>
                    <a:pt x="49" y="240"/>
                    <a:pt x="49" y="240"/>
                  </a:cubicBezTo>
                  <a:cubicBezTo>
                    <a:pt x="20" y="249"/>
                    <a:pt x="0" y="277"/>
                    <a:pt x="0" y="309"/>
                  </a:cubicBezTo>
                  <a:cubicBezTo>
                    <a:pt x="0" y="309"/>
                    <a:pt x="0" y="309"/>
                    <a:pt x="0" y="309"/>
                  </a:cubicBezTo>
                  <a:cubicBezTo>
                    <a:pt x="172" y="309"/>
                    <a:pt x="172" y="309"/>
                    <a:pt x="172" y="309"/>
                  </a:cubicBezTo>
                  <a:lnTo>
                    <a:pt x="187" y="0"/>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6" name="îṥḻiḓê"/>
            <p:cNvSpPr/>
            <p:nvPr/>
          </p:nvSpPr>
          <p:spPr bwMode="auto">
            <a:xfrm>
              <a:off x="4676776" y="4883151"/>
              <a:ext cx="155575" cy="889000"/>
            </a:xfrm>
            <a:custGeom>
              <a:avLst/>
              <a:gdLst>
                <a:gd name="T0" fmla="*/ 0 w 98"/>
                <a:gd name="T1" fmla="*/ 0 h 560"/>
                <a:gd name="T2" fmla="*/ 0 w 98"/>
                <a:gd name="T3" fmla="*/ 560 h 560"/>
                <a:gd name="T4" fmla="*/ 71 w 98"/>
                <a:gd name="T5" fmla="*/ 560 h 560"/>
                <a:gd name="T6" fmla="*/ 98 w 98"/>
                <a:gd name="T7" fmla="*/ 0 h 560"/>
                <a:gd name="T8" fmla="*/ 0 w 98"/>
                <a:gd name="T9" fmla="*/ 0 h 560"/>
              </a:gdLst>
              <a:ahLst/>
              <a:cxnLst>
                <a:cxn ang="0">
                  <a:pos x="T0" y="T1"/>
                </a:cxn>
                <a:cxn ang="0">
                  <a:pos x="T2" y="T3"/>
                </a:cxn>
                <a:cxn ang="0">
                  <a:pos x="T4" y="T5"/>
                </a:cxn>
                <a:cxn ang="0">
                  <a:pos x="T6" y="T7"/>
                </a:cxn>
                <a:cxn ang="0">
                  <a:pos x="T8" y="T9"/>
                </a:cxn>
              </a:cxnLst>
              <a:rect l="0" t="0" r="r" b="b"/>
              <a:pathLst>
                <a:path w="98" h="560">
                  <a:moveTo>
                    <a:pt x="0" y="0"/>
                  </a:moveTo>
                  <a:lnTo>
                    <a:pt x="0" y="560"/>
                  </a:lnTo>
                  <a:lnTo>
                    <a:pt x="71" y="560"/>
                  </a:lnTo>
                  <a:lnTo>
                    <a:pt x="98" y="0"/>
                  </a:lnTo>
                  <a:lnTo>
                    <a:pt x="0" y="0"/>
                  </a:lnTo>
                  <a:close/>
                </a:path>
              </a:pathLst>
            </a:custGeom>
            <a:solidFill>
              <a:srgbClr val="C6A6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7" name="ïśḷiḋé"/>
            <p:cNvSpPr/>
            <p:nvPr/>
          </p:nvSpPr>
          <p:spPr bwMode="auto">
            <a:xfrm>
              <a:off x="4892676" y="4883151"/>
              <a:ext cx="538163" cy="889000"/>
            </a:xfrm>
            <a:custGeom>
              <a:avLst/>
              <a:gdLst>
                <a:gd name="T0" fmla="*/ 0 w 187"/>
                <a:gd name="T1" fmla="*/ 0 h 309"/>
                <a:gd name="T2" fmla="*/ 132 w 187"/>
                <a:gd name="T3" fmla="*/ 0 h 309"/>
                <a:gd name="T4" fmla="*/ 103 w 187"/>
                <a:gd name="T5" fmla="*/ 230 h 309"/>
                <a:gd name="T6" fmla="*/ 138 w 187"/>
                <a:gd name="T7" fmla="*/ 240 h 309"/>
                <a:gd name="T8" fmla="*/ 187 w 187"/>
                <a:gd name="T9" fmla="*/ 309 h 309"/>
                <a:gd name="T10" fmla="*/ 187 w 187"/>
                <a:gd name="T11" fmla="*/ 309 h 309"/>
                <a:gd name="T12" fmla="*/ 15 w 187"/>
                <a:gd name="T13" fmla="*/ 309 h 309"/>
                <a:gd name="T14" fmla="*/ 0 w 187"/>
                <a:gd name="T15" fmla="*/ 0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309">
                  <a:moveTo>
                    <a:pt x="0" y="0"/>
                  </a:moveTo>
                  <a:cubicBezTo>
                    <a:pt x="132" y="0"/>
                    <a:pt x="132" y="0"/>
                    <a:pt x="132" y="0"/>
                  </a:cubicBezTo>
                  <a:cubicBezTo>
                    <a:pt x="103" y="230"/>
                    <a:pt x="103" y="230"/>
                    <a:pt x="103" y="230"/>
                  </a:cubicBezTo>
                  <a:cubicBezTo>
                    <a:pt x="138" y="240"/>
                    <a:pt x="138" y="240"/>
                    <a:pt x="138" y="240"/>
                  </a:cubicBezTo>
                  <a:cubicBezTo>
                    <a:pt x="167" y="249"/>
                    <a:pt x="187" y="277"/>
                    <a:pt x="187" y="309"/>
                  </a:cubicBezTo>
                  <a:cubicBezTo>
                    <a:pt x="187" y="309"/>
                    <a:pt x="187" y="309"/>
                    <a:pt x="187" y="309"/>
                  </a:cubicBezTo>
                  <a:cubicBezTo>
                    <a:pt x="15" y="309"/>
                    <a:pt x="15" y="309"/>
                    <a:pt x="15" y="309"/>
                  </a:cubicBezTo>
                  <a:lnTo>
                    <a:pt x="0" y="0"/>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8" name="iṣļiḑè"/>
            <p:cNvSpPr/>
            <p:nvPr/>
          </p:nvSpPr>
          <p:spPr bwMode="auto">
            <a:xfrm>
              <a:off x="4892676" y="4883151"/>
              <a:ext cx="176213" cy="889000"/>
            </a:xfrm>
            <a:custGeom>
              <a:avLst/>
              <a:gdLst>
                <a:gd name="T0" fmla="*/ 111 w 111"/>
                <a:gd name="T1" fmla="*/ 0 h 560"/>
                <a:gd name="T2" fmla="*/ 0 w 111"/>
                <a:gd name="T3" fmla="*/ 0 h 560"/>
                <a:gd name="T4" fmla="*/ 27 w 111"/>
                <a:gd name="T5" fmla="*/ 560 h 560"/>
                <a:gd name="T6" fmla="*/ 111 w 111"/>
                <a:gd name="T7" fmla="*/ 560 h 560"/>
                <a:gd name="T8" fmla="*/ 111 w 111"/>
                <a:gd name="T9" fmla="*/ 0 h 560"/>
              </a:gdLst>
              <a:ahLst/>
              <a:cxnLst>
                <a:cxn ang="0">
                  <a:pos x="T0" y="T1"/>
                </a:cxn>
                <a:cxn ang="0">
                  <a:pos x="T2" y="T3"/>
                </a:cxn>
                <a:cxn ang="0">
                  <a:pos x="T4" y="T5"/>
                </a:cxn>
                <a:cxn ang="0">
                  <a:pos x="T6" y="T7"/>
                </a:cxn>
                <a:cxn ang="0">
                  <a:pos x="T8" y="T9"/>
                </a:cxn>
              </a:cxnLst>
              <a:rect l="0" t="0" r="r" b="b"/>
              <a:pathLst>
                <a:path w="111" h="560">
                  <a:moveTo>
                    <a:pt x="111" y="0"/>
                  </a:moveTo>
                  <a:lnTo>
                    <a:pt x="0" y="0"/>
                  </a:lnTo>
                  <a:lnTo>
                    <a:pt x="27" y="560"/>
                  </a:lnTo>
                  <a:lnTo>
                    <a:pt x="111" y="560"/>
                  </a:lnTo>
                  <a:lnTo>
                    <a:pt x="111" y="0"/>
                  </a:lnTo>
                  <a:close/>
                </a:path>
              </a:pathLst>
            </a:custGeom>
            <a:solidFill>
              <a:srgbClr val="C6A6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9" name="îṥḷîḓê"/>
            <p:cNvSpPr/>
            <p:nvPr/>
          </p:nvSpPr>
          <p:spPr bwMode="auto">
            <a:xfrm>
              <a:off x="4294188" y="3109913"/>
              <a:ext cx="211138" cy="800100"/>
            </a:xfrm>
            <a:custGeom>
              <a:avLst/>
              <a:gdLst>
                <a:gd name="T0" fmla="*/ 73 w 73"/>
                <a:gd name="T1" fmla="*/ 0 h 278"/>
                <a:gd name="T2" fmla="*/ 0 w 73"/>
                <a:gd name="T3" fmla="*/ 72 h 278"/>
                <a:gd name="T4" fmla="*/ 0 w 73"/>
                <a:gd name="T5" fmla="*/ 242 h 278"/>
                <a:gd name="T6" fmla="*/ 37 w 73"/>
                <a:gd name="T7" fmla="*/ 278 h 278"/>
                <a:gd name="T8" fmla="*/ 37 w 73"/>
                <a:gd name="T9" fmla="*/ 278 h 278"/>
                <a:gd name="T10" fmla="*/ 73 w 73"/>
                <a:gd name="T11" fmla="*/ 242 h 278"/>
                <a:gd name="T12" fmla="*/ 73 w 73"/>
                <a:gd name="T13" fmla="*/ 0 h 278"/>
              </a:gdLst>
              <a:ahLst/>
              <a:cxnLst>
                <a:cxn ang="0">
                  <a:pos x="T0" y="T1"/>
                </a:cxn>
                <a:cxn ang="0">
                  <a:pos x="T2" y="T3"/>
                </a:cxn>
                <a:cxn ang="0">
                  <a:pos x="T4" y="T5"/>
                </a:cxn>
                <a:cxn ang="0">
                  <a:pos x="T6" y="T7"/>
                </a:cxn>
                <a:cxn ang="0">
                  <a:pos x="T8" y="T9"/>
                </a:cxn>
                <a:cxn ang="0">
                  <a:pos x="T10" y="T11"/>
                </a:cxn>
                <a:cxn ang="0">
                  <a:pos x="T12" y="T13"/>
                </a:cxn>
              </a:cxnLst>
              <a:rect l="0" t="0" r="r" b="b"/>
              <a:pathLst>
                <a:path w="73" h="278">
                  <a:moveTo>
                    <a:pt x="73" y="0"/>
                  </a:moveTo>
                  <a:cubicBezTo>
                    <a:pt x="33" y="0"/>
                    <a:pt x="0" y="32"/>
                    <a:pt x="0" y="72"/>
                  </a:cubicBezTo>
                  <a:cubicBezTo>
                    <a:pt x="0" y="242"/>
                    <a:pt x="0" y="242"/>
                    <a:pt x="0" y="242"/>
                  </a:cubicBezTo>
                  <a:cubicBezTo>
                    <a:pt x="0" y="262"/>
                    <a:pt x="17" y="278"/>
                    <a:pt x="37" y="278"/>
                  </a:cubicBezTo>
                  <a:cubicBezTo>
                    <a:pt x="37" y="278"/>
                    <a:pt x="37" y="278"/>
                    <a:pt x="37" y="278"/>
                  </a:cubicBezTo>
                  <a:cubicBezTo>
                    <a:pt x="57" y="278"/>
                    <a:pt x="73" y="262"/>
                    <a:pt x="73" y="242"/>
                  </a:cubicBezTo>
                  <a:cubicBezTo>
                    <a:pt x="73" y="0"/>
                    <a:pt x="73" y="0"/>
                    <a:pt x="73" y="0"/>
                  </a:cubicBezTo>
                  <a:close/>
                </a:path>
              </a:pathLst>
            </a:custGeom>
            <a:solidFill>
              <a:srgbClr val="3F56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0" name="iśḷïďe"/>
            <p:cNvSpPr/>
            <p:nvPr/>
          </p:nvSpPr>
          <p:spPr bwMode="auto">
            <a:xfrm>
              <a:off x="4360863" y="3371851"/>
              <a:ext cx="595313" cy="517525"/>
            </a:xfrm>
            <a:custGeom>
              <a:avLst/>
              <a:gdLst>
                <a:gd name="T0" fmla="*/ 0 w 375"/>
                <a:gd name="T1" fmla="*/ 234 h 326"/>
                <a:gd name="T2" fmla="*/ 279 w 375"/>
                <a:gd name="T3" fmla="*/ 76 h 326"/>
                <a:gd name="T4" fmla="*/ 375 w 375"/>
                <a:gd name="T5" fmla="*/ 0 h 326"/>
                <a:gd name="T6" fmla="*/ 352 w 375"/>
                <a:gd name="T7" fmla="*/ 127 h 326"/>
                <a:gd name="T8" fmla="*/ 63 w 375"/>
                <a:gd name="T9" fmla="*/ 326 h 326"/>
                <a:gd name="T10" fmla="*/ 0 w 375"/>
                <a:gd name="T11" fmla="*/ 234 h 326"/>
              </a:gdLst>
              <a:ahLst/>
              <a:cxnLst>
                <a:cxn ang="0">
                  <a:pos x="T0" y="T1"/>
                </a:cxn>
                <a:cxn ang="0">
                  <a:pos x="T2" y="T3"/>
                </a:cxn>
                <a:cxn ang="0">
                  <a:pos x="T4" y="T5"/>
                </a:cxn>
                <a:cxn ang="0">
                  <a:pos x="T6" y="T7"/>
                </a:cxn>
                <a:cxn ang="0">
                  <a:pos x="T8" y="T9"/>
                </a:cxn>
                <a:cxn ang="0">
                  <a:pos x="T10" y="T11"/>
                </a:cxn>
              </a:cxnLst>
              <a:rect l="0" t="0" r="r" b="b"/>
              <a:pathLst>
                <a:path w="375" h="326">
                  <a:moveTo>
                    <a:pt x="0" y="234"/>
                  </a:moveTo>
                  <a:lnTo>
                    <a:pt x="279" y="76"/>
                  </a:lnTo>
                  <a:lnTo>
                    <a:pt x="375" y="0"/>
                  </a:lnTo>
                  <a:lnTo>
                    <a:pt x="352" y="127"/>
                  </a:lnTo>
                  <a:lnTo>
                    <a:pt x="63" y="326"/>
                  </a:lnTo>
                  <a:lnTo>
                    <a:pt x="0" y="234"/>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1" name="ïṩļîḑê"/>
            <p:cNvSpPr/>
            <p:nvPr/>
          </p:nvSpPr>
          <p:spPr bwMode="auto">
            <a:xfrm>
              <a:off x="4824413" y="3371851"/>
              <a:ext cx="131763" cy="266700"/>
            </a:xfrm>
            <a:custGeom>
              <a:avLst/>
              <a:gdLst>
                <a:gd name="T0" fmla="*/ 0 w 83"/>
                <a:gd name="T1" fmla="*/ 67 h 168"/>
                <a:gd name="T2" fmla="*/ 0 w 83"/>
                <a:gd name="T3" fmla="*/ 168 h 168"/>
                <a:gd name="T4" fmla="*/ 60 w 83"/>
                <a:gd name="T5" fmla="*/ 127 h 168"/>
                <a:gd name="T6" fmla="*/ 83 w 83"/>
                <a:gd name="T7" fmla="*/ 0 h 168"/>
                <a:gd name="T8" fmla="*/ 0 w 83"/>
                <a:gd name="T9" fmla="*/ 67 h 168"/>
              </a:gdLst>
              <a:ahLst/>
              <a:cxnLst>
                <a:cxn ang="0">
                  <a:pos x="T0" y="T1"/>
                </a:cxn>
                <a:cxn ang="0">
                  <a:pos x="T2" y="T3"/>
                </a:cxn>
                <a:cxn ang="0">
                  <a:pos x="T4" y="T5"/>
                </a:cxn>
                <a:cxn ang="0">
                  <a:pos x="T6" y="T7"/>
                </a:cxn>
                <a:cxn ang="0">
                  <a:pos x="T8" y="T9"/>
                </a:cxn>
              </a:cxnLst>
              <a:rect l="0" t="0" r="r" b="b"/>
              <a:pathLst>
                <a:path w="83" h="168">
                  <a:moveTo>
                    <a:pt x="0" y="67"/>
                  </a:moveTo>
                  <a:lnTo>
                    <a:pt x="0" y="168"/>
                  </a:lnTo>
                  <a:lnTo>
                    <a:pt x="60" y="127"/>
                  </a:lnTo>
                  <a:lnTo>
                    <a:pt x="83" y="0"/>
                  </a:lnTo>
                  <a:lnTo>
                    <a:pt x="0" y="67"/>
                  </a:ln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2" name="išľïde"/>
            <p:cNvSpPr/>
            <p:nvPr/>
          </p:nvSpPr>
          <p:spPr bwMode="auto">
            <a:xfrm>
              <a:off x="4902201" y="3265488"/>
              <a:ext cx="500063" cy="482600"/>
            </a:xfrm>
            <a:custGeom>
              <a:avLst/>
              <a:gdLst>
                <a:gd name="T0" fmla="*/ 129 w 174"/>
                <a:gd name="T1" fmla="*/ 168 h 168"/>
                <a:gd name="T2" fmla="*/ 27 w 174"/>
                <a:gd name="T3" fmla="*/ 168 h 168"/>
                <a:gd name="T4" fmla="*/ 2 w 174"/>
                <a:gd name="T5" fmla="*/ 139 h 168"/>
                <a:gd name="T6" fmla="*/ 20 w 174"/>
                <a:gd name="T7" fmla="*/ 21 h 168"/>
                <a:gd name="T8" fmla="*/ 45 w 174"/>
                <a:gd name="T9" fmla="*/ 0 h 168"/>
                <a:gd name="T10" fmla="*/ 147 w 174"/>
                <a:gd name="T11" fmla="*/ 0 h 168"/>
                <a:gd name="T12" fmla="*/ 172 w 174"/>
                <a:gd name="T13" fmla="*/ 29 h 168"/>
                <a:gd name="T14" fmla="*/ 154 w 174"/>
                <a:gd name="T15" fmla="*/ 146 h 168"/>
                <a:gd name="T16" fmla="*/ 129 w 174"/>
                <a:gd name="T17"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168">
                  <a:moveTo>
                    <a:pt x="129" y="168"/>
                  </a:moveTo>
                  <a:cubicBezTo>
                    <a:pt x="27" y="168"/>
                    <a:pt x="27" y="168"/>
                    <a:pt x="27" y="168"/>
                  </a:cubicBezTo>
                  <a:cubicBezTo>
                    <a:pt x="12" y="168"/>
                    <a:pt x="0" y="154"/>
                    <a:pt x="2" y="139"/>
                  </a:cubicBezTo>
                  <a:cubicBezTo>
                    <a:pt x="20" y="21"/>
                    <a:pt x="20" y="21"/>
                    <a:pt x="20" y="21"/>
                  </a:cubicBezTo>
                  <a:cubicBezTo>
                    <a:pt x="22" y="9"/>
                    <a:pt x="32" y="0"/>
                    <a:pt x="45" y="0"/>
                  </a:cubicBezTo>
                  <a:cubicBezTo>
                    <a:pt x="147" y="0"/>
                    <a:pt x="147" y="0"/>
                    <a:pt x="147" y="0"/>
                  </a:cubicBezTo>
                  <a:cubicBezTo>
                    <a:pt x="162" y="0"/>
                    <a:pt x="174" y="14"/>
                    <a:pt x="172" y="29"/>
                  </a:cubicBezTo>
                  <a:cubicBezTo>
                    <a:pt x="154" y="146"/>
                    <a:pt x="154" y="146"/>
                    <a:pt x="154" y="146"/>
                  </a:cubicBezTo>
                  <a:cubicBezTo>
                    <a:pt x="152" y="159"/>
                    <a:pt x="142" y="168"/>
                    <a:pt x="129" y="16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3" name="iślíḋé"/>
            <p:cNvSpPr/>
            <p:nvPr/>
          </p:nvSpPr>
          <p:spPr bwMode="auto">
            <a:xfrm>
              <a:off x="4941888" y="3265488"/>
              <a:ext cx="503238" cy="482600"/>
            </a:xfrm>
            <a:custGeom>
              <a:avLst/>
              <a:gdLst>
                <a:gd name="T0" fmla="*/ 129 w 175"/>
                <a:gd name="T1" fmla="*/ 168 h 168"/>
                <a:gd name="T2" fmla="*/ 28 w 175"/>
                <a:gd name="T3" fmla="*/ 168 h 168"/>
                <a:gd name="T4" fmla="*/ 2 w 175"/>
                <a:gd name="T5" fmla="*/ 139 h 168"/>
                <a:gd name="T6" fmla="*/ 20 w 175"/>
                <a:gd name="T7" fmla="*/ 21 h 168"/>
                <a:gd name="T8" fmla="*/ 45 w 175"/>
                <a:gd name="T9" fmla="*/ 0 h 168"/>
                <a:gd name="T10" fmla="*/ 147 w 175"/>
                <a:gd name="T11" fmla="*/ 0 h 168"/>
                <a:gd name="T12" fmla="*/ 172 w 175"/>
                <a:gd name="T13" fmla="*/ 29 h 168"/>
                <a:gd name="T14" fmla="*/ 155 w 175"/>
                <a:gd name="T15" fmla="*/ 146 h 168"/>
                <a:gd name="T16" fmla="*/ 129 w 175"/>
                <a:gd name="T17"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168">
                  <a:moveTo>
                    <a:pt x="129" y="168"/>
                  </a:moveTo>
                  <a:cubicBezTo>
                    <a:pt x="28" y="168"/>
                    <a:pt x="28" y="168"/>
                    <a:pt x="28" y="168"/>
                  </a:cubicBezTo>
                  <a:cubicBezTo>
                    <a:pt x="12" y="168"/>
                    <a:pt x="0" y="154"/>
                    <a:pt x="2" y="139"/>
                  </a:cubicBezTo>
                  <a:cubicBezTo>
                    <a:pt x="20" y="21"/>
                    <a:pt x="20" y="21"/>
                    <a:pt x="20" y="21"/>
                  </a:cubicBezTo>
                  <a:cubicBezTo>
                    <a:pt x="22" y="9"/>
                    <a:pt x="33" y="0"/>
                    <a:pt x="45" y="0"/>
                  </a:cubicBezTo>
                  <a:cubicBezTo>
                    <a:pt x="147" y="0"/>
                    <a:pt x="147" y="0"/>
                    <a:pt x="147" y="0"/>
                  </a:cubicBezTo>
                  <a:cubicBezTo>
                    <a:pt x="163" y="0"/>
                    <a:pt x="175" y="14"/>
                    <a:pt x="172" y="29"/>
                  </a:cubicBezTo>
                  <a:cubicBezTo>
                    <a:pt x="155" y="146"/>
                    <a:pt x="155" y="146"/>
                    <a:pt x="155" y="146"/>
                  </a:cubicBezTo>
                  <a:cubicBezTo>
                    <a:pt x="153" y="159"/>
                    <a:pt x="142" y="168"/>
                    <a:pt x="129" y="168"/>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4" name="i$ľïďe"/>
            <p:cNvSpPr/>
            <p:nvPr/>
          </p:nvSpPr>
          <p:spPr bwMode="auto">
            <a:xfrm>
              <a:off x="4878388" y="3371851"/>
              <a:ext cx="173038" cy="57150"/>
            </a:xfrm>
            <a:custGeom>
              <a:avLst/>
              <a:gdLst>
                <a:gd name="T0" fmla="*/ 47 w 60"/>
                <a:gd name="T1" fmla="*/ 20 h 20"/>
                <a:gd name="T2" fmla="*/ 9 w 60"/>
                <a:gd name="T3" fmla="*/ 20 h 20"/>
                <a:gd name="T4" fmla="*/ 0 w 60"/>
                <a:gd name="T5" fmla="*/ 10 h 20"/>
                <a:gd name="T6" fmla="*/ 0 w 60"/>
                <a:gd name="T7" fmla="*/ 10 h 20"/>
                <a:gd name="T8" fmla="*/ 12 w 60"/>
                <a:gd name="T9" fmla="*/ 0 h 20"/>
                <a:gd name="T10" fmla="*/ 51 w 60"/>
                <a:gd name="T11" fmla="*/ 0 h 20"/>
                <a:gd name="T12" fmla="*/ 59 w 60"/>
                <a:gd name="T13" fmla="*/ 10 h 20"/>
                <a:gd name="T14" fmla="*/ 59 w 60"/>
                <a:gd name="T15" fmla="*/ 10 h 20"/>
                <a:gd name="T16" fmla="*/ 47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47" y="20"/>
                  </a:moveTo>
                  <a:cubicBezTo>
                    <a:pt x="9" y="20"/>
                    <a:pt x="9" y="20"/>
                    <a:pt x="9" y="20"/>
                  </a:cubicBezTo>
                  <a:cubicBezTo>
                    <a:pt x="3" y="20"/>
                    <a:pt x="0" y="16"/>
                    <a:pt x="0" y="10"/>
                  </a:cubicBezTo>
                  <a:cubicBezTo>
                    <a:pt x="0" y="10"/>
                    <a:pt x="0" y="10"/>
                    <a:pt x="0" y="10"/>
                  </a:cubicBezTo>
                  <a:cubicBezTo>
                    <a:pt x="1" y="5"/>
                    <a:pt x="7" y="0"/>
                    <a:pt x="12" y="0"/>
                  </a:cubicBezTo>
                  <a:cubicBezTo>
                    <a:pt x="51" y="0"/>
                    <a:pt x="51" y="0"/>
                    <a:pt x="51" y="0"/>
                  </a:cubicBezTo>
                  <a:cubicBezTo>
                    <a:pt x="56" y="0"/>
                    <a:pt x="60" y="5"/>
                    <a:pt x="59" y="10"/>
                  </a:cubicBezTo>
                  <a:cubicBezTo>
                    <a:pt x="59" y="10"/>
                    <a:pt x="59" y="10"/>
                    <a:pt x="59" y="10"/>
                  </a:cubicBezTo>
                  <a:cubicBezTo>
                    <a:pt x="58" y="16"/>
                    <a:pt x="53" y="20"/>
                    <a:pt x="47" y="20"/>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5" name="ïşḷïdè"/>
            <p:cNvSpPr/>
            <p:nvPr/>
          </p:nvSpPr>
          <p:spPr bwMode="auto">
            <a:xfrm>
              <a:off x="4864101" y="3438526"/>
              <a:ext cx="176213" cy="60325"/>
            </a:xfrm>
            <a:custGeom>
              <a:avLst/>
              <a:gdLst>
                <a:gd name="T0" fmla="*/ 48 w 61"/>
                <a:gd name="T1" fmla="*/ 21 h 21"/>
                <a:gd name="T2" fmla="*/ 10 w 61"/>
                <a:gd name="T3" fmla="*/ 21 h 21"/>
                <a:gd name="T4" fmla="*/ 1 w 61"/>
                <a:gd name="T5" fmla="*/ 11 h 21"/>
                <a:gd name="T6" fmla="*/ 1 w 61"/>
                <a:gd name="T7" fmla="*/ 11 h 21"/>
                <a:gd name="T8" fmla="*/ 13 w 61"/>
                <a:gd name="T9" fmla="*/ 0 h 21"/>
                <a:gd name="T10" fmla="*/ 51 w 61"/>
                <a:gd name="T11" fmla="*/ 0 h 21"/>
                <a:gd name="T12" fmla="*/ 60 w 61"/>
                <a:gd name="T13" fmla="*/ 11 h 21"/>
                <a:gd name="T14" fmla="*/ 60 w 61"/>
                <a:gd name="T15" fmla="*/ 11 h 21"/>
                <a:gd name="T16" fmla="*/ 48 w 61"/>
                <a:gd name="T1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21">
                  <a:moveTo>
                    <a:pt x="48" y="21"/>
                  </a:moveTo>
                  <a:cubicBezTo>
                    <a:pt x="10" y="21"/>
                    <a:pt x="10" y="21"/>
                    <a:pt x="10" y="21"/>
                  </a:cubicBezTo>
                  <a:cubicBezTo>
                    <a:pt x="4" y="21"/>
                    <a:pt x="0" y="16"/>
                    <a:pt x="1" y="11"/>
                  </a:cubicBezTo>
                  <a:cubicBezTo>
                    <a:pt x="1" y="11"/>
                    <a:pt x="1" y="11"/>
                    <a:pt x="1" y="11"/>
                  </a:cubicBezTo>
                  <a:cubicBezTo>
                    <a:pt x="2" y="5"/>
                    <a:pt x="8" y="0"/>
                    <a:pt x="13" y="0"/>
                  </a:cubicBezTo>
                  <a:cubicBezTo>
                    <a:pt x="51" y="0"/>
                    <a:pt x="51" y="0"/>
                    <a:pt x="51" y="0"/>
                  </a:cubicBezTo>
                  <a:cubicBezTo>
                    <a:pt x="57" y="0"/>
                    <a:pt x="61" y="5"/>
                    <a:pt x="60" y="11"/>
                  </a:cubicBezTo>
                  <a:cubicBezTo>
                    <a:pt x="60" y="11"/>
                    <a:pt x="60" y="11"/>
                    <a:pt x="60" y="11"/>
                  </a:cubicBezTo>
                  <a:cubicBezTo>
                    <a:pt x="59" y="16"/>
                    <a:pt x="53" y="21"/>
                    <a:pt x="48" y="21"/>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6" name="išľïḋé"/>
            <p:cNvSpPr/>
            <p:nvPr/>
          </p:nvSpPr>
          <p:spPr bwMode="auto">
            <a:xfrm>
              <a:off x="4852988" y="3506788"/>
              <a:ext cx="176213" cy="57150"/>
            </a:xfrm>
            <a:custGeom>
              <a:avLst/>
              <a:gdLst>
                <a:gd name="T0" fmla="*/ 48 w 61"/>
                <a:gd name="T1" fmla="*/ 20 h 20"/>
                <a:gd name="T2" fmla="*/ 10 w 61"/>
                <a:gd name="T3" fmla="*/ 20 h 20"/>
                <a:gd name="T4" fmla="*/ 1 w 61"/>
                <a:gd name="T5" fmla="*/ 10 h 20"/>
                <a:gd name="T6" fmla="*/ 1 w 61"/>
                <a:gd name="T7" fmla="*/ 10 h 20"/>
                <a:gd name="T8" fmla="*/ 13 w 61"/>
                <a:gd name="T9" fmla="*/ 0 h 20"/>
                <a:gd name="T10" fmla="*/ 51 w 61"/>
                <a:gd name="T11" fmla="*/ 0 h 20"/>
                <a:gd name="T12" fmla="*/ 60 w 61"/>
                <a:gd name="T13" fmla="*/ 10 h 20"/>
                <a:gd name="T14" fmla="*/ 60 w 61"/>
                <a:gd name="T15" fmla="*/ 10 h 20"/>
                <a:gd name="T16" fmla="*/ 48 w 61"/>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20">
                  <a:moveTo>
                    <a:pt x="48" y="20"/>
                  </a:moveTo>
                  <a:cubicBezTo>
                    <a:pt x="10" y="20"/>
                    <a:pt x="10" y="20"/>
                    <a:pt x="10" y="20"/>
                  </a:cubicBezTo>
                  <a:cubicBezTo>
                    <a:pt x="4" y="20"/>
                    <a:pt x="0" y="15"/>
                    <a:pt x="1" y="10"/>
                  </a:cubicBezTo>
                  <a:cubicBezTo>
                    <a:pt x="1" y="10"/>
                    <a:pt x="1" y="10"/>
                    <a:pt x="1" y="10"/>
                  </a:cubicBezTo>
                  <a:cubicBezTo>
                    <a:pt x="2" y="4"/>
                    <a:pt x="8" y="0"/>
                    <a:pt x="13" y="0"/>
                  </a:cubicBezTo>
                  <a:cubicBezTo>
                    <a:pt x="51" y="0"/>
                    <a:pt x="51" y="0"/>
                    <a:pt x="51" y="0"/>
                  </a:cubicBezTo>
                  <a:cubicBezTo>
                    <a:pt x="57" y="0"/>
                    <a:pt x="61" y="4"/>
                    <a:pt x="60" y="10"/>
                  </a:cubicBezTo>
                  <a:cubicBezTo>
                    <a:pt x="60" y="10"/>
                    <a:pt x="60" y="10"/>
                    <a:pt x="60" y="10"/>
                  </a:cubicBezTo>
                  <a:cubicBezTo>
                    <a:pt x="59" y="15"/>
                    <a:pt x="53" y="20"/>
                    <a:pt x="48" y="20"/>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7" name="iṩḻîdê"/>
            <p:cNvSpPr/>
            <p:nvPr/>
          </p:nvSpPr>
          <p:spPr bwMode="auto">
            <a:xfrm>
              <a:off x="4841876" y="3573463"/>
              <a:ext cx="174625" cy="57150"/>
            </a:xfrm>
            <a:custGeom>
              <a:avLst/>
              <a:gdLst>
                <a:gd name="T0" fmla="*/ 48 w 61"/>
                <a:gd name="T1" fmla="*/ 20 h 20"/>
                <a:gd name="T2" fmla="*/ 10 w 61"/>
                <a:gd name="T3" fmla="*/ 20 h 20"/>
                <a:gd name="T4" fmla="*/ 1 w 61"/>
                <a:gd name="T5" fmla="*/ 10 h 20"/>
                <a:gd name="T6" fmla="*/ 1 w 61"/>
                <a:gd name="T7" fmla="*/ 10 h 20"/>
                <a:gd name="T8" fmla="*/ 13 w 61"/>
                <a:gd name="T9" fmla="*/ 0 h 20"/>
                <a:gd name="T10" fmla="*/ 51 w 61"/>
                <a:gd name="T11" fmla="*/ 0 h 20"/>
                <a:gd name="T12" fmla="*/ 60 w 61"/>
                <a:gd name="T13" fmla="*/ 10 h 20"/>
                <a:gd name="T14" fmla="*/ 60 w 61"/>
                <a:gd name="T15" fmla="*/ 10 h 20"/>
                <a:gd name="T16" fmla="*/ 48 w 61"/>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20">
                  <a:moveTo>
                    <a:pt x="48" y="20"/>
                  </a:moveTo>
                  <a:cubicBezTo>
                    <a:pt x="10" y="20"/>
                    <a:pt x="10" y="20"/>
                    <a:pt x="10" y="20"/>
                  </a:cubicBezTo>
                  <a:cubicBezTo>
                    <a:pt x="4" y="20"/>
                    <a:pt x="0" y="16"/>
                    <a:pt x="1" y="10"/>
                  </a:cubicBezTo>
                  <a:cubicBezTo>
                    <a:pt x="1" y="10"/>
                    <a:pt x="1" y="10"/>
                    <a:pt x="1" y="10"/>
                  </a:cubicBezTo>
                  <a:cubicBezTo>
                    <a:pt x="2" y="5"/>
                    <a:pt x="8" y="0"/>
                    <a:pt x="13" y="0"/>
                  </a:cubicBezTo>
                  <a:cubicBezTo>
                    <a:pt x="51" y="0"/>
                    <a:pt x="51" y="0"/>
                    <a:pt x="51" y="0"/>
                  </a:cubicBezTo>
                  <a:cubicBezTo>
                    <a:pt x="57" y="0"/>
                    <a:pt x="61" y="5"/>
                    <a:pt x="60" y="10"/>
                  </a:cubicBezTo>
                  <a:cubicBezTo>
                    <a:pt x="60" y="10"/>
                    <a:pt x="60" y="10"/>
                    <a:pt x="60" y="10"/>
                  </a:cubicBezTo>
                  <a:cubicBezTo>
                    <a:pt x="59" y="16"/>
                    <a:pt x="53" y="20"/>
                    <a:pt x="48" y="20"/>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8" name="iŝľîḍè"/>
            <p:cNvSpPr/>
            <p:nvPr/>
          </p:nvSpPr>
          <p:spPr bwMode="auto">
            <a:xfrm>
              <a:off x="4722813" y="3052763"/>
              <a:ext cx="119063" cy="201613"/>
            </a:xfrm>
            <a:custGeom>
              <a:avLst/>
              <a:gdLst>
                <a:gd name="T0" fmla="*/ 41 w 41"/>
                <a:gd name="T1" fmla="*/ 36 h 70"/>
                <a:gd name="T2" fmla="*/ 13 w 41"/>
                <a:gd name="T3" fmla="*/ 64 h 70"/>
                <a:gd name="T4" fmla="*/ 0 w 41"/>
                <a:gd name="T5" fmla="*/ 61 h 70"/>
                <a:gd name="T6" fmla="*/ 0 w 41"/>
                <a:gd name="T7" fmla="*/ 20 h 70"/>
                <a:gd name="T8" fmla="*/ 28 w 41"/>
                <a:gd name="T9" fmla="*/ 0 h 70"/>
                <a:gd name="T10" fmla="*/ 41 w 41"/>
                <a:gd name="T11" fmla="*/ 36 h 70"/>
              </a:gdLst>
              <a:ahLst/>
              <a:cxnLst>
                <a:cxn ang="0">
                  <a:pos x="T0" y="T1"/>
                </a:cxn>
                <a:cxn ang="0">
                  <a:pos x="T2" y="T3"/>
                </a:cxn>
                <a:cxn ang="0">
                  <a:pos x="T4" y="T5"/>
                </a:cxn>
                <a:cxn ang="0">
                  <a:pos x="T6" y="T7"/>
                </a:cxn>
                <a:cxn ang="0">
                  <a:pos x="T8" y="T9"/>
                </a:cxn>
                <a:cxn ang="0">
                  <a:pos x="T10" y="T11"/>
                </a:cxn>
              </a:cxnLst>
              <a:rect l="0" t="0" r="r" b="b"/>
              <a:pathLst>
                <a:path w="41" h="70">
                  <a:moveTo>
                    <a:pt x="41" y="36"/>
                  </a:moveTo>
                  <a:cubicBezTo>
                    <a:pt x="13" y="64"/>
                    <a:pt x="13" y="64"/>
                    <a:pt x="13" y="64"/>
                  </a:cubicBezTo>
                  <a:cubicBezTo>
                    <a:pt x="10" y="70"/>
                    <a:pt x="0" y="68"/>
                    <a:pt x="0" y="61"/>
                  </a:cubicBezTo>
                  <a:cubicBezTo>
                    <a:pt x="0" y="20"/>
                    <a:pt x="0" y="20"/>
                    <a:pt x="0" y="20"/>
                  </a:cubicBezTo>
                  <a:cubicBezTo>
                    <a:pt x="28" y="0"/>
                    <a:pt x="28" y="0"/>
                    <a:pt x="28" y="0"/>
                  </a:cubicBezTo>
                  <a:lnTo>
                    <a:pt x="41" y="36"/>
                  </a:lnTo>
                  <a:close/>
                </a:path>
              </a:pathLst>
            </a:custGeom>
            <a:solidFill>
              <a:srgbClr val="1959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9" name="îṣ1iḓé"/>
            <p:cNvSpPr/>
            <p:nvPr/>
          </p:nvSpPr>
          <p:spPr bwMode="auto">
            <a:xfrm>
              <a:off x="4906963" y="3052763"/>
              <a:ext cx="115888" cy="201613"/>
            </a:xfrm>
            <a:custGeom>
              <a:avLst/>
              <a:gdLst>
                <a:gd name="T0" fmla="*/ 0 w 40"/>
                <a:gd name="T1" fmla="*/ 36 h 70"/>
                <a:gd name="T2" fmla="*/ 27 w 40"/>
                <a:gd name="T3" fmla="*/ 64 h 70"/>
                <a:gd name="T4" fmla="*/ 40 w 40"/>
                <a:gd name="T5" fmla="*/ 61 h 70"/>
                <a:gd name="T6" fmla="*/ 40 w 40"/>
                <a:gd name="T7" fmla="*/ 20 h 70"/>
                <a:gd name="T8" fmla="*/ 12 w 40"/>
                <a:gd name="T9" fmla="*/ 0 h 70"/>
                <a:gd name="T10" fmla="*/ 0 w 40"/>
                <a:gd name="T11" fmla="*/ 36 h 70"/>
              </a:gdLst>
              <a:ahLst/>
              <a:cxnLst>
                <a:cxn ang="0">
                  <a:pos x="T0" y="T1"/>
                </a:cxn>
                <a:cxn ang="0">
                  <a:pos x="T2" y="T3"/>
                </a:cxn>
                <a:cxn ang="0">
                  <a:pos x="T4" y="T5"/>
                </a:cxn>
                <a:cxn ang="0">
                  <a:pos x="T6" y="T7"/>
                </a:cxn>
                <a:cxn ang="0">
                  <a:pos x="T8" y="T9"/>
                </a:cxn>
                <a:cxn ang="0">
                  <a:pos x="T10" y="T11"/>
                </a:cxn>
              </a:cxnLst>
              <a:rect l="0" t="0" r="r" b="b"/>
              <a:pathLst>
                <a:path w="40" h="70">
                  <a:moveTo>
                    <a:pt x="0" y="36"/>
                  </a:moveTo>
                  <a:cubicBezTo>
                    <a:pt x="27" y="64"/>
                    <a:pt x="27" y="64"/>
                    <a:pt x="27" y="64"/>
                  </a:cubicBezTo>
                  <a:cubicBezTo>
                    <a:pt x="31" y="70"/>
                    <a:pt x="40" y="68"/>
                    <a:pt x="40" y="61"/>
                  </a:cubicBezTo>
                  <a:cubicBezTo>
                    <a:pt x="40" y="20"/>
                    <a:pt x="40" y="20"/>
                    <a:pt x="40" y="20"/>
                  </a:cubicBezTo>
                  <a:cubicBezTo>
                    <a:pt x="12" y="0"/>
                    <a:pt x="12" y="0"/>
                    <a:pt x="12" y="0"/>
                  </a:cubicBezTo>
                  <a:lnTo>
                    <a:pt x="0" y="36"/>
                  </a:lnTo>
                  <a:close/>
                </a:path>
              </a:pathLst>
            </a:custGeom>
            <a:solidFill>
              <a:srgbClr val="1959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0" name="îşļíďé"/>
            <p:cNvSpPr/>
            <p:nvPr/>
          </p:nvSpPr>
          <p:spPr bwMode="auto">
            <a:xfrm>
              <a:off x="4841876" y="3155951"/>
              <a:ext cx="60325" cy="71438"/>
            </a:xfrm>
            <a:prstGeom prst="rect">
              <a:avLst/>
            </a:prstGeom>
            <a:solidFill>
              <a:srgbClr val="F0552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61" name="iSḻïḑè"/>
            <p:cNvSpPr/>
            <p:nvPr/>
          </p:nvSpPr>
          <p:spPr bwMode="auto">
            <a:xfrm>
              <a:off x="4354513" y="3667126"/>
              <a:ext cx="193675" cy="242888"/>
            </a:xfrm>
            <a:custGeom>
              <a:avLst/>
              <a:gdLst>
                <a:gd name="T0" fmla="*/ 57 w 67"/>
                <a:gd name="T1" fmla="*/ 76 h 84"/>
                <a:gd name="T2" fmla="*/ 49 w 67"/>
                <a:gd name="T3" fmla="*/ 80 h 84"/>
                <a:gd name="T4" fmla="*/ 28 w 67"/>
                <a:gd name="T5" fmla="*/ 74 h 84"/>
                <a:gd name="T6" fmla="*/ 4 w 67"/>
                <a:gd name="T7" fmla="*/ 29 h 84"/>
                <a:gd name="T8" fmla="*/ 10 w 67"/>
                <a:gd name="T9" fmla="*/ 8 h 84"/>
                <a:gd name="T10" fmla="*/ 18 w 67"/>
                <a:gd name="T11" fmla="*/ 4 h 84"/>
                <a:gd name="T12" fmla="*/ 39 w 67"/>
                <a:gd name="T13" fmla="*/ 10 h 84"/>
                <a:gd name="T14" fmla="*/ 63 w 67"/>
                <a:gd name="T15" fmla="*/ 55 h 84"/>
                <a:gd name="T16" fmla="*/ 57 w 67"/>
                <a:gd name="T17" fmla="*/ 7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84">
                  <a:moveTo>
                    <a:pt x="57" y="76"/>
                  </a:moveTo>
                  <a:cubicBezTo>
                    <a:pt x="49" y="80"/>
                    <a:pt x="49" y="80"/>
                    <a:pt x="49" y="80"/>
                  </a:cubicBezTo>
                  <a:cubicBezTo>
                    <a:pt x="41" y="84"/>
                    <a:pt x="32" y="82"/>
                    <a:pt x="28" y="74"/>
                  </a:cubicBezTo>
                  <a:cubicBezTo>
                    <a:pt x="4" y="29"/>
                    <a:pt x="4" y="29"/>
                    <a:pt x="4" y="29"/>
                  </a:cubicBezTo>
                  <a:cubicBezTo>
                    <a:pt x="0" y="22"/>
                    <a:pt x="2" y="13"/>
                    <a:pt x="10" y="8"/>
                  </a:cubicBezTo>
                  <a:cubicBezTo>
                    <a:pt x="18" y="4"/>
                    <a:pt x="18" y="4"/>
                    <a:pt x="18" y="4"/>
                  </a:cubicBezTo>
                  <a:cubicBezTo>
                    <a:pt x="25" y="0"/>
                    <a:pt x="35" y="3"/>
                    <a:pt x="39" y="10"/>
                  </a:cubicBezTo>
                  <a:cubicBezTo>
                    <a:pt x="63" y="55"/>
                    <a:pt x="63" y="55"/>
                    <a:pt x="63" y="55"/>
                  </a:cubicBezTo>
                  <a:cubicBezTo>
                    <a:pt x="67" y="62"/>
                    <a:pt x="64" y="72"/>
                    <a:pt x="57" y="76"/>
                  </a:cubicBezTo>
                  <a:close/>
                </a:path>
              </a:pathLst>
            </a:custGeom>
            <a:solidFill>
              <a:srgbClr val="1959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2" name="îṩ1îḍê"/>
            <p:cNvSpPr/>
            <p:nvPr/>
          </p:nvSpPr>
          <p:spPr bwMode="auto">
            <a:xfrm>
              <a:off x="4530726" y="3362326"/>
              <a:ext cx="158750" cy="173038"/>
            </a:xfrm>
            <a:custGeom>
              <a:avLst/>
              <a:gdLst>
                <a:gd name="T0" fmla="*/ 32 w 55"/>
                <a:gd name="T1" fmla="*/ 60 h 60"/>
                <a:gd name="T2" fmla="*/ 23 w 55"/>
                <a:gd name="T3" fmla="*/ 60 h 60"/>
                <a:gd name="T4" fmla="*/ 0 w 55"/>
                <a:gd name="T5" fmla="*/ 36 h 60"/>
                <a:gd name="T6" fmla="*/ 0 w 55"/>
                <a:gd name="T7" fmla="*/ 0 h 60"/>
                <a:gd name="T8" fmla="*/ 55 w 55"/>
                <a:gd name="T9" fmla="*/ 0 h 60"/>
                <a:gd name="T10" fmla="*/ 55 w 55"/>
                <a:gd name="T11" fmla="*/ 36 h 60"/>
                <a:gd name="T12" fmla="*/ 32 w 55"/>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55" h="60">
                  <a:moveTo>
                    <a:pt x="32" y="60"/>
                  </a:moveTo>
                  <a:cubicBezTo>
                    <a:pt x="23" y="60"/>
                    <a:pt x="23" y="60"/>
                    <a:pt x="23" y="60"/>
                  </a:cubicBezTo>
                  <a:cubicBezTo>
                    <a:pt x="10" y="60"/>
                    <a:pt x="0" y="49"/>
                    <a:pt x="0" y="36"/>
                  </a:cubicBezTo>
                  <a:cubicBezTo>
                    <a:pt x="0" y="0"/>
                    <a:pt x="0" y="0"/>
                    <a:pt x="0" y="0"/>
                  </a:cubicBezTo>
                  <a:cubicBezTo>
                    <a:pt x="55" y="0"/>
                    <a:pt x="55" y="0"/>
                    <a:pt x="55" y="0"/>
                  </a:cubicBezTo>
                  <a:cubicBezTo>
                    <a:pt x="55" y="36"/>
                    <a:pt x="55" y="36"/>
                    <a:pt x="55" y="36"/>
                  </a:cubicBezTo>
                  <a:cubicBezTo>
                    <a:pt x="55" y="49"/>
                    <a:pt x="45" y="60"/>
                    <a:pt x="32" y="60"/>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3" name="îṣ1îďè"/>
            <p:cNvSpPr/>
            <p:nvPr/>
          </p:nvSpPr>
          <p:spPr bwMode="auto">
            <a:xfrm>
              <a:off x="7808913" y="4487863"/>
              <a:ext cx="176213"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64" name="ïsļíḍè"/>
            <p:cNvSpPr/>
            <p:nvPr/>
          </p:nvSpPr>
          <p:spPr bwMode="auto">
            <a:xfrm>
              <a:off x="7808913" y="4775201"/>
              <a:ext cx="176213"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65" name="í$1ïde"/>
            <p:cNvSpPr/>
            <p:nvPr/>
          </p:nvSpPr>
          <p:spPr bwMode="auto">
            <a:xfrm>
              <a:off x="7808913" y="5062538"/>
              <a:ext cx="176213"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66" name="iṣļíḍe"/>
            <p:cNvSpPr/>
            <p:nvPr/>
          </p:nvSpPr>
          <p:spPr bwMode="auto">
            <a:xfrm>
              <a:off x="8137526" y="4775201"/>
              <a:ext cx="171450"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67" name="ï$1iďê"/>
            <p:cNvSpPr/>
            <p:nvPr/>
          </p:nvSpPr>
          <p:spPr bwMode="auto">
            <a:xfrm>
              <a:off x="8137526" y="5062538"/>
              <a:ext cx="171450"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68" name="işlíḋe"/>
            <p:cNvSpPr/>
            <p:nvPr/>
          </p:nvSpPr>
          <p:spPr>
            <a:xfrm>
              <a:off x="5173603" y="1389062"/>
              <a:ext cx="1608133" cy="369332"/>
            </a:xfrm>
            <a:prstGeom prst="rect">
              <a:avLst/>
            </a:prstGeom>
          </p:spPr>
          <p:txBody>
            <a:bodyPr wrap="none">
              <a:normAutofit fontScale="62500" lnSpcReduction="20000"/>
            </a:bodyPr>
            <a:lstStyle/>
            <a:p>
              <a:r>
                <a:rPr lang="en-US" altLang="zh-CN">
                  <a:solidFill>
                    <a:srgbClr val="AEAEAF"/>
                  </a:solidFill>
                </a:rPr>
                <a:t>TEAM WORK</a:t>
              </a:r>
              <a:endParaRPr lang="zh-CN" altLang="en-US" dirty="0">
                <a:solidFill>
                  <a:srgbClr val="AEAEAF"/>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1000" fill="hold"/>
                                        <p:tgtEl>
                                          <p:spTgt spid="1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1" presetClass="entr" presetSubtype="0" fill="hold" grpId="0" nodeType="afterEffect">
                                  <p:stCondLst>
                                    <p:cond delay="0"/>
                                  </p:stCondLst>
                                  <p:iterate type="lt">
                                    <p:tmPct val="8000"/>
                                  </p:iterate>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7"/>
                                        </p:tgtEl>
                                        <p:attrNameLst>
                                          <p:attrName>ppt_y</p:attrName>
                                        </p:attrNameLst>
                                      </p:cBhvr>
                                      <p:tavLst>
                                        <p:tav tm="0">
                                          <p:val>
                                            <p:strVal val="#ppt_y"/>
                                          </p:val>
                                        </p:tav>
                                        <p:tav tm="100000">
                                          <p:val>
                                            <p:strVal val="#ppt_y"/>
                                          </p:val>
                                        </p:tav>
                                      </p:tavLst>
                                    </p:anim>
                                    <p:anim calcmode="lin" valueType="num">
                                      <p:cBhvr>
                                        <p:cTn id="21"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7"/>
                                        </p:tgtEl>
                                      </p:cBhvr>
                                    </p:animEffect>
                                  </p:childTnLst>
                                </p:cTn>
                              </p:par>
                            </p:childTnLst>
                          </p:cTn>
                        </p:par>
                        <p:par>
                          <p:cTn id="24" fill="hold">
                            <p:stCondLst>
                              <p:cond delay="2980"/>
                            </p:stCondLst>
                            <p:childTnLst>
                              <p:par>
                                <p:cTn id="25" presetID="22" presetClass="entr" presetSubtype="2"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right)">
                                      <p:cBhvr>
                                        <p:cTn id="27" dur="500"/>
                                        <p:tgtEl>
                                          <p:spTgt spid="2"/>
                                        </p:tgtEl>
                                      </p:cBhvr>
                                    </p:animEffect>
                                  </p:childTnLst>
                                </p:cTn>
                              </p:par>
                            </p:childTnLst>
                          </p:cTn>
                        </p:par>
                        <p:par>
                          <p:cTn id="28" fill="hold">
                            <p:stCondLst>
                              <p:cond delay="3480"/>
                            </p:stCondLst>
                            <p:childTnLst>
                              <p:par>
                                <p:cTn id="29" presetID="22" presetClass="entr" presetSubtype="1"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up)">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5" grpId="0"/>
      <p:bldP spid="17" grpId="0"/>
      <p:bldP spid="19"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691" y="1143000"/>
            <a:ext cx="7421880" cy="241490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8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5"/>
    </p:custDataLst>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976206" y="234599"/>
            <a:ext cx="4843428" cy="629920"/>
          </a:xfrm>
          <a:prstGeom prst="rect">
            <a:avLst/>
          </a:prstGeom>
          <a:noFill/>
        </p:spPr>
        <p:txBody>
          <a:bodyPr wrap="square" rtlCol="0">
            <a:spAutoFit/>
          </a:bodyPr>
          <a:lstStyle/>
          <a:p>
            <a:r>
              <a:rPr lang="en-US" altLang="zh-CN" sz="3500" b="1" dirty="0">
                <a:sym typeface="+mn-ea"/>
              </a:rPr>
              <a:t> </a:t>
            </a:r>
            <a:r>
              <a:rPr lang="zh-CN" altLang="zh-CN" sz="3500" b="1" dirty="0">
                <a:sym typeface="+mn-ea"/>
              </a:rPr>
              <a:t>气瓶</a:t>
            </a:r>
            <a:endParaRPr lang="zh-CN" altLang="zh-CN" sz="3500" b="1" dirty="0">
              <a:solidFill>
                <a:schemeClr val="tx2">
                  <a:lumMod val="75000"/>
                </a:schemeClr>
              </a:solidFill>
              <a:cs typeface="+mn-ea"/>
              <a:sym typeface="+mn-ea"/>
            </a:endParaRPr>
          </a:p>
        </p:txBody>
      </p:sp>
      <p:sp>
        <p:nvSpPr>
          <p:cNvPr id="29" name="矩形 28"/>
          <p:cNvSpPr/>
          <p:nvPr/>
        </p:nvSpPr>
        <p:spPr>
          <a:xfrm>
            <a:off x="818832" y="142878"/>
            <a:ext cx="157374" cy="814384"/>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0" name="组合 29"/>
          <p:cNvGrpSpPr/>
          <p:nvPr/>
        </p:nvGrpSpPr>
        <p:grpSpPr>
          <a:xfrm>
            <a:off x="-5080" y="42238"/>
            <a:ext cx="704847" cy="1014730"/>
            <a:chOff x="-4764" y="42235"/>
            <a:chExt cx="704852" cy="1014734"/>
          </a:xfrm>
        </p:grpSpPr>
        <p:sp>
          <p:nvSpPr>
            <p:cNvPr id="31" name="矩形 30"/>
            <p:cNvSpPr/>
            <p:nvPr/>
          </p:nvSpPr>
          <p:spPr>
            <a:xfrm>
              <a:off x="-4764" y="142875"/>
              <a:ext cx="704852" cy="814388"/>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文本框 32"/>
            <p:cNvSpPr txBox="1"/>
            <p:nvPr/>
          </p:nvSpPr>
          <p:spPr>
            <a:xfrm>
              <a:off x="-4764" y="42235"/>
              <a:ext cx="396926" cy="1014734"/>
            </a:xfrm>
            <a:prstGeom prst="rect">
              <a:avLst/>
            </a:prstGeom>
            <a:noFill/>
          </p:spPr>
          <p:txBody>
            <a:bodyPr wrap="square" rtlCol="0">
              <a:spAutoFit/>
            </a:bodyPr>
            <a:lstStyle/>
            <a:p>
              <a:r>
                <a:rPr lang="en-US" altLang="zh-CN" sz="6000" dirty="0">
                  <a:solidFill>
                    <a:schemeClr val="bg1"/>
                  </a:solidFill>
                  <a:cs typeface="+mn-ea"/>
                  <a:sym typeface="+mn-lt"/>
                </a:rPr>
                <a:t>8</a:t>
              </a:r>
              <a:endParaRPr lang="en-US" altLang="zh-CN" sz="6000" dirty="0">
                <a:solidFill>
                  <a:schemeClr val="bg1"/>
                </a:solidFill>
                <a:cs typeface="+mn-ea"/>
                <a:sym typeface="+mn-lt"/>
              </a:endParaRPr>
            </a:p>
          </p:txBody>
        </p:sp>
      </p:grpSp>
      <p:cxnSp>
        <p:nvCxnSpPr>
          <p:cNvPr id="5" name="直接连接符 4"/>
          <p:cNvCxnSpPr/>
          <p:nvPr/>
        </p:nvCxnSpPr>
        <p:spPr>
          <a:xfrm flipH="1">
            <a:off x="7497445" y="1580515"/>
            <a:ext cx="11430" cy="4296410"/>
          </a:xfrm>
          <a:prstGeom prst="line">
            <a:avLst/>
          </a:prstGeom>
          <a:ln>
            <a:solidFill>
              <a:schemeClr val="tx2">
                <a:lumMod val="75000"/>
              </a:schemeClr>
            </a:solidFill>
          </a:ln>
        </p:spPr>
        <p:style>
          <a:lnRef idx="3">
            <a:schemeClr val="dk1"/>
          </a:lnRef>
          <a:fillRef idx="0">
            <a:schemeClr val="dk1"/>
          </a:fillRef>
          <a:effectRef idx="2">
            <a:schemeClr val="dk1"/>
          </a:effectRef>
          <a:fontRef idx="minor">
            <a:schemeClr val="tx1"/>
          </a:fontRef>
        </p:style>
      </p:cxnSp>
      <p:grpSp>
        <p:nvGrpSpPr>
          <p:cNvPr id="10" name="2998a680-205a-4087-80ff-c18a91c22d08"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8151367" y="2035651"/>
            <a:ext cx="3173417" cy="3650734"/>
            <a:chOff x="4084638" y="1370013"/>
            <a:chExt cx="4052888" cy="4662487"/>
          </a:xfrm>
        </p:grpSpPr>
        <p:sp>
          <p:nvSpPr>
            <p:cNvPr id="11" name="ïṡļiḋé"/>
            <p:cNvSpPr/>
            <p:nvPr/>
          </p:nvSpPr>
          <p:spPr bwMode="auto">
            <a:xfrm>
              <a:off x="5286375" y="2657475"/>
              <a:ext cx="654050" cy="1228725"/>
            </a:xfrm>
            <a:custGeom>
              <a:avLst/>
              <a:gdLst>
                <a:gd name="T0" fmla="*/ 0 w 44"/>
                <a:gd name="T1" fmla="*/ 4 h 83"/>
                <a:gd name="T2" fmla="*/ 19 w 44"/>
                <a:gd name="T3" fmla="*/ 0 h 83"/>
                <a:gd name="T4" fmla="*/ 24 w 44"/>
                <a:gd name="T5" fmla="*/ 46 h 83"/>
                <a:gd name="T6" fmla="*/ 39 w 44"/>
                <a:gd name="T7" fmla="*/ 60 h 83"/>
                <a:gd name="T8" fmla="*/ 44 w 44"/>
                <a:gd name="T9" fmla="*/ 81 h 83"/>
                <a:gd name="T10" fmla="*/ 42 w 44"/>
                <a:gd name="T11" fmla="*/ 83 h 83"/>
                <a:gd name="T12" fmla="*/ 7 w 44"/>
                <a:gd name="T13" fmla="*/ 49 h 83"/>
                <a:gd name="T14" fmla="*/ 0 w 44"/>
                <a:gd name="T15" fmla="*/ 4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83">
                  <a:moveTo>
                    <a:pt x="0" y="4"/>
                  </a:moveTo>
                  <a:cubicBezTo>
                    <a:pt x="19" y="0"/>
                    <a:pt x="19" y="0"/>
                    <a:pt x="19" y="0"/>
                  </a:cubicBezTo>
                  <a:cubicBezTo>
                    <a:pt x="24" y="46"/>
                    <a:pt x="24" y="46"/>
                    <a:pt x="24" y="46"/>
                  </a:cubicBezTo>
                  <a:cubicBezTo>
                    <a:pt x="39" y="60"/>
                    <a:pt x="39" y="60"/>
                    <a:pt x="39" y="60"/>
                  </a:cubicBezTo>
                  <a:cubicBezTo>
                    <a:pt x="44" y="81"/>
                    <a:pt x="44" y="81"/>
                    <a:pt x="44" y="81"/>
                  </a:cubicBezTo>
                  <a:cubicBezTo>
                    <a:pt x="42" y="83"/>
                    <a:pt x="42" y="83"/>
                    <a:pt x="42" y="83"/>
                  </a:cubicBezTo>
                  <a:cubicBezTo>
                    <a:pt x="25" y="73"/>
                    <a:pt x="9" y="56"/>
                    <a:pt x="7" y="49"/>
                  </a:cubicBezTo>
                  <a:lnTo>
                    <a:pt x="0" y="4"/>
                  </a:lnTo>
                  <a:close/>
                </a:path>
              </a:pathLst>
            </a:custGeom>
            <a:solidFill>
              <a:srgbClr val="F4B4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 name="îŝḷïďê"/>
            <p:cNvSpPr/>
            <p:nvPr/>
          </p:nvSpPr>
          <p:spPr bwMode="auto">
            <a:xfrm>
              <a:off x="5272088" y="2554288"/>
              <a:ext cx="311150" cy="192087"/>
            </a:xfrm>
            <a:custGeom>
              <a:avLst/>
              <a:gdLst>
                <a:gd name="T0" fmla="*/ 21 w 21"/>
                <a:gd name="T1" fmla="*/ 8 h 13"/>
                <a:gd name="T2" fmla="*/ 9 w 21"/>
                <a:gd name="T3" fmla="*/ 1 h 13"/>
                <a:gd name="T4" fmla="*/ 2 w 21"/>
                <a:gd name="T5" fmla="*/ 13 h 13"/>
                <a:gd name="T6" fmla="*/ 21 w 21"/>
                <a:gd name="T7" fmla="*/ 8 h 13"/>
              </a:gdLst>
              <a:ahLst/>
              <a:cxnLst>
                <a:cxn ang="0">
                  <a:pos x="T0" y="T1"/>
                </a:cxn>
                <a:cxn ang="0">
                  <a:pos x="T2" y="T3"/>
                </a:cxn>
                <a:cxn ang="0">
                  <a:pos x="T4" y="T5"/>
                </a:cxn>
                <a:cxn ang="0">
                  <a:pos x="T6" y="T7"/>
                </a:cxn>
              </a:cxnLst>
              <a:rect l="0" t="0" r="r" b="b"/>
              <a:pathLst>
                <a:path w="21" h="13">
                  <a:moveTo>
                    <a:pt x="21" y="8"/>
                  </a:moveTo>
                  <a:cubicBezTo>
                    <a:pt x="19" y="3"/>
                    <a:pt x="14" y="0"/>
                    <a:pt x="9" y="1"/>
                  </a:cubicBezTo>
                  <a:cubicBezTo>
                    <a:pt x="4" y="2"/>
                    <a:pt x="0" y="8"/>
                    <a:pt x="2" y="13"/>
                  </a:cubicBezTo>
                  <a:lnTo>
                    <a:pt x="21" y="8"/>
                  </a:lnTo>
                  <a:close/>
                </a:path>
              </a:pathLst>
            </a:custGeom>
            <a:solidFill>
              <a:srgbClr val="E4AF7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 name="íSḷíḍè"/>
            <p:cNvSpPr/>
            <p:nvPr/>
          </p:nvSpPr>
          <p:spPr bwMode="auto">
            <a:xfrm>
              <a:off x="5286375" y="2657475"/>
              <a:ext cx="296863" cy="88900"/>
            </a:xfrm>
            <a:custGeom>
              <a:avLst/>
              <a:gdLst>
                <a:gd name="T0" fmla="*/ 19 w 20"/>
                <a:gd name="T1" fmla="*/ 0 h 6"/>
                <a:gd name="T2" fmla="*/ 20 w 20"/>
                <a:gd name="T3" fmla="*/ 1 h 6"/>
                <a:gd name="T4" fmla="*/ 1 w 20"/>
                <a:gd name="T5" fmla="*/ 6 h 6"/>
                <a:gd name="T6" fmla="*/ 0 w 20"/>
                <a:gd name="T7" fmla="*/ 4 h 6"/>
                <a:gd name="T8" fmla="*/ 19 w 20"/>
                <a:gd name="T9" fmla="*/ 0 h 6"/>
              </a:gdLst>
              <a:ahLst/>
              <a:cxnLst>
                <a:cxn ang="0">
                  <a:pos x="T0" y="T1"/>
                </a:cxn>
                <a:cxn ang="0">
                  <a:pos x="T2" y="T3"/>
                </a:cxn>
                <a:cxn ang="0">
                  <a:pos x="T4" y="T5"/>
                </a:cxn>
                <a:cxn ang="0">
                  <a:pos x="T6" y="T7"/>
                </a:cxn>
                <a:cxn ang="0">
                  <a:pos x="T8" y="T9"/>
                </a:cxn>
              </a:cxnLst>
              <a:rect l="0" t="0" r="r" b="b"/>
              <a:pathLst>
                <a:path w="20" h="6">
                  <a:moveTo>
                    <a:pt x="19" y="0"/>
                  </a:moveTo>
                  <a:cubicBezTo>
                    <a:pt x="19" y="0"/>
                    <a:pt x="19" y="1"/>
                    <a:pt x="20" y="1"/>
                  </a:cubicBezTo>
                  <a:cubicBezTo>
                    <a:pt x="1" y="6"/>
                    <a:pt x="1" y="6"/>
                    <a:pt x="1" y="6"/>
                  </a:cubicBezTo>
                  <a:cubicBezTo>
                    <a:pt x="1" y="5"/>
                    <a:pt x="0" y="5"/>
                    <a:pt x="0" y="4"/>
                  </a:cubicBezTo>
                  <a:lnTo>
                    <a:pt x="19" y="0"/>
                  </a:lnTo>
                  <a:close/>
                </a:path>
              </a:pathLst>
            </a:custGeom>
            <a:solidFill>
              <a:srgbClr val="C992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 name="ïŝḷídê"/>
            <p:cNvSpPr/>
            <p:nvPr/>
          </p:nvSpPr>
          <p:spPr bwMode="auto">
            <a:xfrm>
              <a:off x="6578600" y="2671763"/>
              <a:ext cx="608013" cy="1169987"/>
            </a:xfrm>
            <a:custGeom>
              <a:avLst/>
              <a:gdLst>
                <a:gd name="T0" fmla="*/ 41 w 41"/>
                <a:gd name="T1" fmla="*/ 5 h 79"/>
                <a:gd name="T2" fmla="*/ 22 w 41"/>
                <a:gd name="T3" fmla="*/ 0 h 79"/>
                <a:gd name="T4" fmla="*/ 17 w 41"/>
                <a:gd name="T5" fmla="*/ 40 h 79"/>
                <a:gd name="T6" fmla="*/ 0 w 41"/>
                <a:gd name="T7" fmla="*/ 61 h 79"/>
                <a:gd name="T8" fmla="*/ 5 w 41"/>
                <a:gd name="T9" fmla="*/ 79 h 79"/>
                <a:gd name="T10" fmla="*/ 33 w 41"/>
                <a:gd name="T11" fmla="*/ 43 h 79"/>
                <a:gd name="T12" fmla="*/ 41 w 41"/>
                <a:gd name="T13" fmla="*/ 5 h 79"/>
              </a:gdLst>
              <a:ahLst/>
              <a:cxnLst>
                <a:cxn ang="0">
                  <a:pos x="T0" y="T1"/>
                </a:cxn>
                <a:cxn ang="0">
                  <a:pos x="T2" y="T3"/>
                </a:cxn>
                <a:cxn ang="0">
                  <a:pos x="T4" y="T5"/>
                </a:cxn>
                <a:cxn ang="0">
                  <a:pos x="T6" y="T7"/>
                </a:cxn>
                <a:cxn ang="0">
                  <a:pos x="T8" y="T9"/>
                </a:cxn>
                <a:cxn ang="0">
                  <a:pos x="T10" y="T11"/>
                </a:cxn>
                <a:cxn ang="0">
                  <a:pos x="T12" y="T13"/>
                </a:cxn>
              </a:cxnLst>
              <a:rect l="0" t="0" r="r" b="b"/>
              <a:pathLst>
                <a:path w="41" h="79">
                  <a:moveTo>
                    <a:pt x="41" y="5"/>
                  </a:moveTo>
                  <a:cubicBezTo>
                    <a:pt x="22" y="0"/>
                    <a:pt x="22" y="0"/>
                    <a:pt x="22" y="0"/>
                  </a:cubicBezTo>
                  <a:cubicBezTo>
                    <a:pt x="17" y="40"/>
                    <a:pt x="17" y="40"/>
                    <a:pt x="17" y="40"/>
                  </a:cubicBezTo>
                  <a:cubicBezTo>
                    <a:pt x="0" y="61"/>
                    <a:pt x="0" y="61"/>
                    <a:pt x="0" y="61"/>
                  </a:cubicBezTo>
                  <a:cubicBezTo>
                    <a:pt x="5" y="79"/>
                    <a:pt x="5" y="79"/>
                    <a:pt x="5" y="79"/>
                  </a:cubicBezTo>
                  <a:cubicBezTo>
                    <a:pt x="5" y="79"/>
                    <a:pt x="28" y="56"/>
                    <a:pt x="33" y="43"/>
                  </a:cubicBezTo>
                  <a:lnTo>
                    <a:pt x="41" y="5"/>
                  </a:lnTo>
                  <a:close/>
                </a:path>
              </a:pathLst>
            </a:custGeom>
            <a:solidFill>
              <a:srgbClr val="F4B4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 name="îşľiḓé"/>
            <p:cNvSpPr/>
            <p:nvPr/>
          </p:nvSpPr>
          <p:spPr bwMode="auto">
            <a:xfrm>
              <a:off x="6904038" y="2568575"/>
              <a:ext cx="296863" cy="206375"/>
            </a:xfrm>
            <a:custGeom>
              <a:avLst/>
              <a:gdLst>
                <a:gd name="T0" fmla="*/ 0 w 20"/>
                <a:gd name="T1" fmla="*/ 8 h 14"/>
                <a:gd name="T2" fmla="*/ 12 w 20"/>
                <a:gd name="T3" fmla="*/ 2 h 14"/>
                <a:gd name="T4" fmla="*/ 18 w 20"/>
                <a:gd name="T5" fmla="*/ 14 h 14"/>
                <a:gd name="T6" fmla="*/ 0 w 20"/>
                <a:gd name="T7" fmla="*/ 8 h 14"/>
              </a:gdLst>
              <a:ahLst/>
              <a:cxnLst>
                <a:cxn ang="0">
                  <a:pos x="T0" y="T1"/>
                </a:cxn>
                <a:cxn ang="0">
                  <a:pos x="T2" y="T3"/>
                </a:cxn>
                <a:cxn ang="0">
                  <a:pos x="T4" y="T5"/>
                </a:cxn>
                <a:cxn ang="0">
                  <a:pos x="T6" y="T7"/>
                </a:cxn>
              </a:cxnLst>
              <a:rect l="0" t="0" r="r" b="b"/>
              <a:pathLst>
                <a:path w="20" h="14">
                  <a:moveTo>
                    <a:pt x="0" y="8"/>
                  </a:moveTo>
                  <a:cubicBezTo>
                    <a:pt x="1" y="3"/>
                    <a:pt x="6" y="0"/>
                    <a:pt x="12" y="2"/>
                  </a:cubicBezTo>
                  <a:cubicBezTo>
                    <a:pt x="17" y="3"/>
                    <a:pt x="20" y="8"/>
                    <a:pt x="18" y="14"/>
                  </a:cubicBezTo>
                  <a:lnTo>
                    <a:pt x="0" y="8"/>
                  </a:lnTo>
                  <a:close/>
                </a:path>
              </a:pathLst>
            </a:custGeom>
            <a:solidFill>
              <a:srgbClr val="E4AF7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 name="íŝḻîdê"/>
            <p:cNvSpPr/>
            <p:nvPr/>
          </p:nvSpPr>
          <p:spPr bwMode="auto">
            <a:xfrm>
              <a:off x="6904038" y="2671763"/>
              <a:ext cx="282575" cy="103187"/>
            </a:xfrm>
            <a:custGeom>
              <a:avLst/>
              <a:gdLst>
                <a:gd name="T0" fmla="*/ 19 w 19"/>
                <a:gd name="T1" fmla="*/ 5 h 7"/>
                <a:gd name="T2" fmla="*/ 18 w 19"/>
                <a:gd name="T3" fmla="*/ 7 h 7"/>
                <a:gd name="T4" fmla="*/ 0 w 19"/>
                <a:gd name="T5" fmla="*/ 1 h 7"/>
                <a:gd name="T6" fmla="*/ 0 w 19"/>
                <a:gd name="T7" fmla="*/ 0 h 7"/>
                <a:gd name="T8" fmla="*/ 19 w 19"/>
                <a:gd name="T9" fmla="*/ 5 h 7"/>
              </a:gdLst>
              <a:ahLst/>
              <a:cxnLst>
                <a:cxn ang="0">
                  <a:pos x="T0" y="T1"/>
                </a:cxn>
                <a:cxn ang="0">
                  <a:pos x="T2" y="T3"/>
                </a:cxn>
                <a:cxn ang="0">
                  <a:pos x="T4" y="T5"/>
                </a:cxn>
                <a:cxn ang="0">
                  <a:pos x="T6" y="T7"/>
                </a:cxn>
                <a:cxn ang="0">
                  <a:pos x="T8" y="T9"/>
                </a:cxn>
              </a:cxnLst>
              <a:rect l="0" t="0" r="r" b="b"/>
              <a:pathLst>
                <a:path w="19" h="7">
                  <a:moveTo>
                    <a:pt x="19" y="5"/>
                  </a:moveTo>
                  <a:cubicBezTo>
                    <a:pt x="19" y="5"/>
                    <a:pt x="19" y="6"/>
                    <a:pt x="18" y="7"/>
                  </a:cubicBezTo>
                  <a:cubicBezTo>
                    <a:pt x="0" y="1"/>
                    <a:pt x="0" y="1"/>
                    <a:pt x="0" y="1"/>
                  </a:cubicBezTo>
                  <a:cubicBezTo>
                    <a:pt x="0" y="1"/>
                    <a:pt x="0" y="0"/>
                    <a:pt x="0" y="0"/>
                  </a:cubicBezTo>
                  <a:lnTo>
                    <a:pt x="19" y="5"/>
                  </a:lnTo>
                  <a:close/>
                </a:path>
              </a:pathLst>
            </a:custGeom>
            <a:solidFill>
              <a:srgbClr val="C992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 name="iṣḷîḓê"/>
            <p:cNvSpPr/>
            <p:nvPr/>
          </p:nvSpPr>
          <p:spPr bwMode="auto">
            <a:xfrm>
              <a:off x="4084638" y="1370013"/>
              <a:ext cx="4052888" cy="1731962"/>
            </a:xfrm>
            <a:custGeom>
              <a:avLst/>
              <a:gdLst>
                <a:gd name="T0" fmla="*/ 2534 w 2553"/>
                <a:gd name="T1" fmla="*/ 596 h 1091"/>
                <a:gd name="T2" fmla="*/ 2104 w 2553"/>
                <a:gd name="T3" fmla="*/ 662 h 1091"/>
                <a:gd name="T4" fmla="*/ 2020 w 2553"/>
                <a:gd name="T5" fmla="*/ 158 h 1091"/>
                <a:gd name="T6" fmla="*/ 2450 w 2553"/>
                <a:gd name="T7" fmla="*/ 83 h 1091"/>
                <a:gd name="T8" fmla="*/ 2431 w 2553"/>
                <a:gd name="T9" fmla="*/ 0 h 1091"/>
                <a:gd name="T10" fmla="*/ 0 w 2553"/>
                <a:gd name="T11" fmla="*/ 401 h 1091"/>
                <a:gd name="T12" fmla="*/ 9 w 2553"/>
                <a:gd name="T13" fmla="*/ 494 h 1091"/>
                <a:gd name="T14" fmla="*/ 318 w 2553"/>
                <a:gd name="T15" fmla="*/ 438 h 1091"/>
                <a:gd name="T16" fmla="*/ 402 w 2553"/>
                <a:gd name="T17" fmla="*/ 951 h 1091"/>
                <a:gd name="T18" fmla="*/ 93 w 2553"/>
                <a:gd name="T19" fmla="*/ 997 h 1091"/>
                <a:gd name="T20" fmla="*/ 112 w 2553"/>
                <a:gd name="T21" fmla="*/ 1091 h 1091"/>
                <a:gd name="T22" fmla="*/ 2553 w 2553"/>
                <a:gd name="T23" fmla="*/ 680 h 1091"/>
                <a:gd name="T24" fmla="*/ 2534 w 2553"/>
                <a:gd name="T25" fmla="*/ 596 h 1091"/>
                <a:gd name="T26" fmla="*/ 2020 w 2553"/>
                <a:gd name="T27" fmla="*/ 680 h 1091"/>
                <a:gd name="T28" fmla="*/ 1786 w 2553"/>
                <a:gd name="T29" fmla="*/ 718 h 1091"/>
                <a:gd name="T30" fmla="*/ 1702 w 2553"/>
                <a:gd name="T31" fmla="*/ 214 h 1091"/>
                <a:gd name="T32" fmla="*/ 1935 w 2553"/>
                <a:gd name="T33" fmla="*/ 167 h 1091"/>
                <a:gd name="T34" fmla="*/ 2020 w 2553"/>
                <a:gd name="T35" fmla="*/ 680 h 1091"/>
                <a:gd name="T36" fmla="*/ 1047 w 2553"/>
                <a:gd name="T37" fmla="*/ 317 h 1091"/>
                <a:gd name="T38" fmla="*/ 1290 w 2553"/>
                <a:gd name="T39" fmla="*/ 279 h 1091"/>
                <a:gd name="T40" fmla="*/ 1374 w 2553"/>
                <a:gd name="T41" fmla="*/ 783 h 1091"/>
                <a:gd name="T42" fmla="*/ 1141 w 2553"/>
                <a:gd name="T43" fmla="*/ 829 h 1091"/>
                <a:gd name="T44" fmla="*/ 1047 w 2553"/>
                <a:gd name="T45" fmla="*/ 317 h 1091"/>
                <a:gd name="T46" fmla="*/ 1056 w 2553"/>
                <a:gd name="T47" fmla="*/ 839 h 1091"/>
                <a:gd name="T48" fmla="*/ 813 w 2553"/>
                <a:gd name="T49" fmla="*/ 885 h 1091"/>
                <a:gd name="T50" fmla="*/ 729 w 2553"/>
                <a:gd name="T51" fmla="*/ 373 h 1091"/>
                <a:gd name="T52" fmla="*/ 963 w 2553"/>
                <a:gd name="T53" fmla="*/ 335 h 1091"/>
                <a:gd name="T54" fmla="*/ 1056 w 2553"/>
                <a:gd name="T55" fmla="*/ 839 h 1091"/>
                <a:gd name="T56" fmla="*/ 1374 w 2553"/>
                <a:gd name="T57" fmla="*/ 261 h 1091"/>
                <a:gd name="T58" fmla="*/ 1618 w 2553"/>
                <a:gd name="T59" fmla="*/ 223 h 1091"/>
                <a:gd name="T60" fmla="*/ 1702 w 2553"/>
                <a:gd name="T61" fmla="*/ 736 h 1091"/>
                <a:gd name="T62" fmla="*/ 1459 w 2553"/>
                <a:gd name="T63" fmla="*/ 774 h 1091"/>
                <a:gd name="T64" fmla="*/ 1374 w 2553"/>
                <a:gd name="T65" fmla="*/ 261 h 1091"/>
                <a:gd name="T66" fmla="*/ 402 w 2553"/>
                <a:gd name="T67" fmla="*/ 428 h 1091"/>
                <a:gd name="T68" fmla="*/ 645 w 2553"/>
                <a:gd name="T69" fmla="*/ 382 h 1091"/>
                <a:gd name="T70" fmla="*/ 729 w 2553"/>
                <a:gd name="T71" fmla="*/ 895 h 1091"/>
                <a:gd name="T72" fmla="*/ 486 w 2553"/>
                <a:gd name="T73" fmla="*/ 932 h 1091"/>
                <a:gd name="T74" fmla="*/ 402 w 2553"/>
                <a:gd name="T75" fmla="*/ 428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53" h="1091">
                  <a:moveTo>
                    <a:pt x="2534" y="596"/>
                  </a:moveTo>
                  <a:lnTo>
                    <a:pt x="2104" y="662"/>
                  </a:lnTo>
                  <a:lnTo>
                    <a:pt x="2020" y="158"/>
                  </a:lnTo>
                  <a:lnTo>
                    <a:pt x="2450" y="83"/>
                  </a:lnTo>
                  <a:lnTo>
                    <a:pt x="2431" y="0"/>
                  </a:lnTo>
                  <a:lnTo>
                    <a:pt x="0" y="401"/>
                  </a:lnTo>
                  <a:lnTo>
                    <a:pt x="9" y="494"/>
                  </a:lnTo>
                  <a:lnTo>
                    <a:pt x="318" y="438"/>
                  </a:lnTo>
                  <a:lnTo>
                    <a:pt x="402" y="951"/>
                  </a:lnTo>
                  <a:lnTo>
                    <a:pt x="93" y="997"/>
                  </a:lnTo>
                  <a:lnTo>
                    <a:pt x="112" y="1091"/>
                  </a:lnTo>
                  <a:lnTo>
                    <a:pt x="2553" y="680"/>
                  </a:lnTo>
                  <a:lnTo>
                    <a:pt x="2534" y="596"/>
                  </a:lnTo>
                  <a:close/>
                  <a:moveTo>
                    <a:pt x="2020" y="680"/>
                  </a:moveTo>
                  <a:lnTo>
                    <a:pt x="1786" y="718"/>
                  </a:lnTo>
                  <a:lnTo>
                    <a:pt x="1702" y="214"/>
                  </a:lnTo>
                  <a:lnTo>
                    <a:pt x="1935" y="167"/>
                  </a:lnTo>
                  <a:lnTo>
                    <a:pt x="2020" y="680"/>
                  </a:lnTo>
                  <a:close/>
                  <a:moveTo>
                    <a:pt x="1047" y="317"/>
                  </a:moveTo>
                  <a:lnTo>
                    <a:pt x="1290" y="279"/>
                  </a:lnTo>
                  <a:lnTo>
                    <a:pt x="1374" y="783"/>
                  </a:lnTo>
                  <a:lnTo>
                    <a:pt x="1141" y="829"/>
                  </a:lnTo>
                  <a:lnTo>
                    <a:pt x="1047" y="317"/>
                  </a:lnTo>
                  <a:close/>
                  <a:moveTo>
                    <a:pt x="1056" y="839"/>
                  </a:moveTo>
                  <a:lnTo>
                    <a:pt x="813" y="885"/>
                  </a:lnTo>
                  <a:lnTo>
                    <a:pt x="729" y="373"/>
                  </a:lnTo>
                  <a:lnTo>
                    <a:pt x="963" y="335"/>
                  </a:lnTo>
                  <a:lnTo>
                    <a:pt x="1056" y="839"/>
                  </a:lnTo>
                  <a:close/>
                  <a:moveTo>
                    <a:pt x="1374" y="261"/>
                  </a:moveTo>
                  <a:lnTo>
                    <a:pt x="1618" y="223"/>
                  </a:lnTo>
                  <a:lnTo>
                    <a:pt x="1702" y="736"/>
                  </a:lnTo>
                  <a:lnTo>
                    <a:pt x="1459" y="774"/>
                  </a:lnTo>
                  <a:lnTo>
                    <a:pt x="1374" y="261"/>
                  </a:lnTo>
                  <a:close/>
                  <a:moveTo>
                    <a:pt x="402" y="428"/>
                  </a:moveTo>
                  <a:lnTo>
                    <a:pt x="645" y="382"/>
                  </a:lnTo>
                  <a:lnTo>
                    <a:pt x="729" y="895"/>
                  </a:lnTo>
                  <a:lnTo>
                    <a:pt x="486" y="932"/>
                  </a:lnTo>
                  <a:lnTo>
                    <a:pt x="402" y="428"/>
                  </a:lnTo>
                  <a:close/>
                </a:path>
              </a:pathLst>
            </a:custGeom>
            <a:solidFill>
              <a:srgbClr val="2414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 name="ïṡḻîďê"/>
            <p:cNvSpPr/>
            <p:nvPr/>
          </p:nvSpPr>
          <p:spPr bwMode="auto">
            <a:xfrm>
              <a:off x="6103938" y="3205163"/>
              <a:ext cx="266700" cy="444500"/>
            </a:xfrm>
            <a:prstGeom prst="rect">
              <a:avLst/>
            </a:prstGeom>
            <a:solidFill>
              <a:srgbClr val="E4AF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9" name="îśļïḑê"/>
            <p:cNvSpPr/>
            <p:nvPr/>
          </p:nvSpPr>
          <p:spPr bwMode="auto">
            <a:xfrm>
              <a:off x="6103938" y="3205163"/>
              <a:ext cx="266700" cy="311150"/>
            </a:xfrm>
            <a:custGeom>
              <a:avLst/>
              <a:gdLst>
                <a:gd name="T0" fmla="*/ 0 w 18"/>
                <a:gd name="T1" fmla="*/ 0 h 21"/>
                <a:gd name="T2" fmla="*/ 0 w 18"/>
                <a:gd name="T3" fmla="*/ 19 h 21"/>
                <a:gd name="T4" fmla="*/ 9 w 18"/>
                <a:gd name="T5" fmla="*/ 21 h 21"/>
                <a:gd name="T6" fmla="*/ 18 w 18"/>
                <a:gd name="T7" fmla="*/ 19 h 21"/>
                <a:gd name="T8" fmla="*/ 18 w 18"/>
                <a:gd name="T9" fmla="*/ 0 h 21"/>
                <a:gd name="T10" fmla="*/ 0 w 18"/>
                <a:gd name="T11" fmla="*/ 0 h 21"/>
              </a:gdLst>
              <a:ahLst/>
              <a:cxnLst>
                <a:cxn ang="0">
                  <a:pos x="T0" y="T1"/>
                </a:cxn>
                <a:cxn ang="0">
                  <a:pos x="T2" y="T3"/>
                </a:cxn>
                <a:cxn ang="0">
                  <a:pos x="T4" y="T5"/>
                </a:cxn>
                <a:cxn ang="0">
                  <a:pos x="T6" y="T7"/>
                </a:cxn>
                <a:cxn ang="0">
                  <a:pos x="T8" y="T9"/>
                </a:cxn>
                <a:cxn ang="0">
                  <a:pos x="T10" y="T11"/>
                </a:cxn>
              </a:cxnLst>
              <a:rect l="0" t="0" r="r" b="b"/>
              <a:pathLst>
                <a:path w="18" h="21">
                  <a:moveTo>
                    <a:pt x="0" y="0"/>
                  </a:moveTo>
                  <a:cubicBezTo>
                    <a:pt x="0" y="19"/>
                    <a:pt x="0" y="19"/>
                    <a:pt x="0" y="19"/>
                  </a:cubicBezTo>
                  <a:cubicBezTo>
                    <a:pt x="3" y="20"/>
                    <a:pt x="6" y="21"/>
                    <a:pt x="9" y="21"/>
                  </a:cubicBezTo>
                  <a:cubicBezTo>
                    <a:pt x="12" y="21"/>
                    <a:pt x="15" y="20"/>
                    <a:pt x="18" y="19"/>
                  </a:cubicBezTo>
                  <a:cubicBezTo>
                    <a:pt x="18" y="0"/>
                    <a:pt x="18" y="0"/>
                    <a:pt x="18" y="0"/>
                  </a:cubicBezTo>
                  <a:lnTo>
                    <a:pt x="0" y="0"/>
                  </a:lnTo>
                  <a:close/>
                </a:path>
              </a:pathLst>
            </a:custGeom>
            <a:solidFill>
              <a:srgbClr val="C992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 name="îṩlïḑè"/>
            <p:cNvSpPr/>
            <p:nvPr/>
          </p:nvSpPr>
          <p:spPr bwMode="auto">
            <a:xfrm>
              <a:off x="5791200" y="2657475"/>
              <a:ext cx="846138" cy="798512"/>
            </a:xfrm>
            <a:custGeom>
              <a:avLst/>
              <a:gdLst>
                <a:gd name="T0" fmla="*/ 30 w 57"/>
                <a:gd name="T1" fmla="*/ 0 h 54"/>
                <a:gd name="T2" fmla="*/ 4 w 57"/>
                <a:gd name="T3" fmla="*/ 22 h 54"/>
                <a:gd name="T4" fmla="*/ 0 w 57"/>
                <a:gd name="T5" fmla="*/ 28 h 54"/>
                <a:gd name="T6" fmla="*/ 4 w 57"/>
                <a:gd name="T7" fmla="*/ 34 h 54"/>
                <a:gd name="T8" fmla="*/ 30 w 57"/>
                <a:gd name="T9" fmla="*/ 54 h 54"/>
                <a:gd name="T10" fmla="*/ 57 w 57"/>
                <a:gd name="T11" fmla="*/ 27 h 54"/>
                <a:gd name="T12" fmla="*/ 30 w 57"/>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57" h="54">
                  <a:moveTo>
                    <a:pt x="30" y="0"/>
                  </a:moveTo>
                  <a:cubicBezTo>
                    <a:pt x="17" y="0"/>
                    <a:pt x="6" y="10"/>
                    <a:pt x="4" y="22"/>
                  </a:cubicBezTo>
                  <a:cubicBezTo>
                    <a:pt x="2" y="23"/>
                    <a:pt x="0" y="25"/>
                    <a:pt x="0" y="28"/>
                  </a:cubicBezTo>
                  <a:cubicBezTo>
                    <a:pt x="0" y="31"/>
                    <a:pt x="2" y="34"/>
                    <a:pt x="4" y="34"/>
                  </a:cubicBezTo>
                  <a:cubicBezTo>
                    <a:pt x="8" y="45"/>
                    <a:pt x="18" y="54"/>
                    <a:pt x="30" y="54"/>
                  </a:cubicBezTo>
                  <a:cubicBezTo>
                    <a:pt x="45" y="54"/>
                    <a:pt x="57" y="41"/>
                    <a:pt x="57" y="27"/>
                  </a:cubicBezTo>
                  <a:cubicBezTo>
                    <a:pt x="57" y="12"/>
                    <a:pt x="45" y="0"/>
                    <a:pt x="30" y="0"/>
                  </a:cubicBezTo>
                  <a:close/>
                </a:path>
              </a:pathLst>
            </a:custGeom>
            <a:solidFill>
              <a:srgbClr val="E4AF7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 name="iṥḻiḑè"/>
            <p:cNvSpPr/>
            <p:nvPr/>
          </p:nvSpPr>
          <p:spPr bwMode="auto">
            <a:xfrm>
              <a:off x="5821363" y="2568575"/>
              <a:ext cx="831850" cy="533400"/>
            </a:xfrm>
            <a:custGeom>
              <a:avLst/>
              <a:gdLst>
                <a:gd name="T0" fmla="*/ 28 w 56"/>
                <a:gd name="T1" fmla="*/ 0 h 36"/>
                <a:gd name="T2" fmla="*/ 0 w 56"/>
                <a:gd name="T3" fmla="*/ 30 h 36"/>
                <a:gd name="T4" fmla="*/ 3 w 56"/>
                <a:gd name="T5" fmla="*/ 29 h 36"/>
                <a:gd name="T6" fmla="*/ 5 w 56"/>
                <a:gd name="T7" fmla="*/ 35 h 36"/>
                <a:gd name="T8" fmla="*/ 8 w 56"/>
                <a:gd name="T9" fmla="*/ 36 h 36"/>
                <a:gd name="T10" fmla="*/ 28 w 56"/>
                <a:gd name="T11" fmla="*/ 17 h 36"/>
                <a:gd name="T12" fmla="*/ 45 w 56"/>
                <a:gd name="T13" fmla="*/ 24 h 36"/>
                <a:gd name="T14" fmla="*/ 56 w 56"/>
                <a:gd name="T15" fmla="*/ 16 h 36"/>
                <a:gd name="T16" fmla="*/ 28 w 56"/>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6">
                  <a:moveTo>
                    <a:pt x="28" y="0"/>
                  </a:moveTo>
                  <a:cubicBezTo>
                    <a:pt x="12" y="0"/>
                    <a:pt x="0" y="13"/>
                    <a:pt x="0" y="30"/>
                  </a:cubicBezTo>
                  <a:cubicBezTo>
                    <a:pt x="0" y="30"/>
                    <a:pt x="1" y="28"/>
                    <a:pt x="3" y="29"/>
                  </a:cubicBezTo>
                  <a:cubicBezTo>
                    <a:pt x="7" y="29"/>
                    <a:pt x="5" y="35"/>
                    <a:pt x="5" y="35"/>
                  </a:cubicBezTo>
                  <a:cubicBezTo>
                    <a:pt x="8" y="36"/>
                    <a:pt x="8" y="36"/>
                    <a:pt x="8" y="36"/>
                  </a:cubicBezTo>
                  <a:cubicBezTo>
                    <a:pt x="12" y="25"/>
                    <a:pt x="18" y="17"/>
                    <a:pt x="28" y="17"/>
                  </a:cubicBezTo>
                  <a:cubicBezTo>
                    <a:pt x="31" y="17"/>
                    <a:pt x="40" y="24"/>
                    <a:pt x="45" y="24"/>
                  </a:cubicBezTo>
                  <a:cubicBezTo>
                    <a:pt x="51" y="24"/>
                    <a:pt x="56" y="20"/>
                    <a:pt x="56" y="16"/>
                  </a:cubicBezTo>
                  <a:cubicBezTo>
                    <a:pt x="56" y="3"/>
                    <a:pt x="36" y="0"/>
                    <a:pt x="28" y="0"/>
                  </a:cubicBezTo>
                  <a:close/>
                </a:path>
              </a:pathLst>
            </a:custGeom>
            <a:solidFill>
              <a:srgbClr val="2414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 name="ïṧḻïḍé"/>
            <p:cNvSpPr/>
            <p:nvPr/>
          </p:nvSpPr>
          <p:spPr bwMode="auto">
            <a:xfrm>
              <a:off x="5776913" y="2287588"/>
              <a:ext cx="965200" cy="695325"/>
            </a:xfrm>
            <a:custGeom>
              <a:avLst/>
              <a:gdLst>
                <a:gd name="T0" fmla="*/ 65 w 65"/>
                <a:gd name="T1" fmla="*/ 35 h 47"/>
                <a:gd name="T2" fmla="*/ 61 w 65"/>
                <a:gd name="T3" fmla="*/ 32 h 47"/>
                <a:gd name="T4" fmla="*/ 31 w 65"/>
                <a:gd name="T5" fmla="*/ 0 h 47"/>
                <a:gd name="T6" fmla="*/ 2 w 65"/>
                <a:gd name="T7" fmla="*/ 32 h 47"/>
                <a:gd name="T8" fmla="*/ 0 w 65"/>
                <a:gd name="T9" fmla="*/ 35 h 47"/>
                <a:gd name="T10" fmla="*/ 41 w 65"/>
                <a:gd name="T11" fmla="*/ 47 h 47"/>
                <a:gd name="T12" fmla="*/ 65 w 65"/>
                <a:gd name="T13" fmla="*/ 35 h 47"/>
              </a:gdLst>
              <a:ahLst/>
              <a:cxnLst>
                <a:cxn ang="0">
                  <a:pos x="T0" y="T1"/>
                </a:cxn>
                <a:cxn ang="0">
                  <a:pos x="T2" y="T3"/>
                </a:cxn>
                <a:cxn ang="0">
                  <a:pos x="T4" y="T5"/>
                </a:cxn>
                <a:cxn ang="0">
                  <a:pos x="T6" y="T7"/>
                </a:cxn>
                <a:cxn ang="0">
                  <a:pos x="T8" y="T9"/>
                </a:cxn>
                <a:cxn ang="0">
                  <a:pos x="T10" y="T11"/>
                </a:cxn>
                <a:cxn ang="0">
                  <a:pos x="T12" y="T13"/>
                </a:cxn>
              </a:cxnLst>
              <a:rect l="0" t="0" r="r" b="b"/>
              <a:pathLst>
                <a:path w="65" h="47">
                  <a:moveTo>
                    <a:pt x="65" y="35"/>
                  </a:moveTo>
                  <a:cubicBezTo>
                    <a:pt x="65" y="34"/>
                    <a:pt x="61" y="32"/>
                    <a:pt x="61" y="32"/>
                  </a:cubicBezTo>
                  <a:cubicBezTo>
                    <a:pt x="61" y="14"/>
                    <a:pt x="48" y="0"/>
                    <a:pt x="31" y="0"/>
                  </a:cubicBezTo>
                  <a:cubicBezTo>
                    <a:pt x="14" y="0"/>
                    <a:pt x="2" y="14"/>
                    <a:pt x="2" y="32"/>
                  </a:cubicBezTo>
                  <a:cubicBezTo>
                    <a:pt x="2" y="33"/>
                    <a:pt x="0" y="34"/>
                    <a:pt x="0" y="35"/>
                  </a:cubicBezTo>
                  <a:cubicBezTo>
                    <a:pt x="41" y="47"/>
                    <a:pt x="41" y="47"/>
                    <a:pt x="41" y="47"/>
                  </a:cubicBezTo>
                  <a:lnTo>
                    <a:pt x="65" y="35"/>
                  </a:lnTo>
                  <a:close/>
                </a:path>
              </a:pathLst>
            </a:custGeom>
            <a:solidFill>
              <a:srgbClr val="23A8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 name="îśḻîḑé"/>
            <p:cNvSpPr/>
            <p:nvPr/>
          </p:nvSpPr>
          <p:spPr bwMode="auto">
            <a:xfrm>
              <a:off x="5776913" y="2746375"/>
              <a:ext cx="1127125" cy="311150"/>
            </a:xfrm>
            <a:custGeom>
              <a:avLst/>
              <a:gdLst>
                <a:gd name="T0" fmla="*/ 44 w 76"/>
                <a:gd name="T1" fmla="*/ 9 h 21"/>
                <a:gd name="T2" fmla="*/ 2 w 76"/>
                <a:gd name="T3" fmla="*/ 0 h 21"/>
                <a:gd name="T4" fmla="*/ 0 w 76"/>
                <a:gd name="T5" fmla="*/ 5 h 21"/>
                <a:gd name="T6" fmla="*/ 23 w 76"/>
                <a:gd name="T7" fmla="*/ 15 h 21"/>
                <a:gd name="T8" fmla="*/ 44 w 76"/>
                <a:gd name="T9" fmla="*/ 21 h 21"/>
                <a:gd name="T10" fmla="*/ 61 w 76"/>
                <a:gd name="T11" fmla="*/ 0 h 21"/>
                <a:gd name="T12" fmla="*/ 44 w 76"/>
                <a:gd name="T13" fmla="*/ 9 h 21"/>
              </a:gdLst>
              <a:ahLst/>
              <a:cxnLst>
                <a:cxn ang="0">
                  <a:pos x="T0" y="T1"/>
                </a:cxn>
                <a:cxn ang="0">
                  <a:pos x="T2" y="T3"/>
                </a:cxn>
                <a:cxn ang="0">
                  <a:pos x="T4" y="T5"/>
                </a:cxn>
                <a:cxn ang="0">
                  <a:pos x="T6" y="T7"/>
                </a:cxn>
                <a:cxn ang="0">
                  <a:pos x="T8" y="T9"/>
                </a:cxn>
                <a:cxn ang="0">
                  <a:pos x="T10" y="T11"/>
                </a:cxn>
                <a:cxn ang="0">
                  <a:pos x="T12" y="T13"/>
                </a:cxn>
              </a:cxnLst>
              <a:rect l="0" t="0" r="r" b="b"/>
              <a:pathLst>
                <a:path w="76" h="21">
                  <a:moveTo>
                    <a:pt x="44" y="9"/>
                  </a:moveTo>
                  <a:cubicBezTo>
                    <a:pt x="30" y="10"/>
                    <a:pt x="6" y="7"/>
                    <a:pt x="2" y="0"/>
                  </a:cubicBezTo>
                  <a:cubicBezTo>
                    <a:pt x="1" y="2"/>
                    <a:pt x="0" y="3"/>
                    <a:pt x="0" y="5"/>
                  </a:cubicBezTo>
                  <a:cubicBezTo>
                    <a:pt x="0" y="9"/>
                    <a:pt x="19" y="12"/>
                    <a:pt x="23" y="15"/>
                  </a:cubicBezTo>
                  <a:cubicBezTo>
                    <a:pt x="23" y="15"/>
                    <a:pt x="21" y="21"/>
                    <a:pt x="44" y="21"/>
                  </a:cubicBezTo>
                  <a:cubicBezTo>
                    <a:pt x="69" y="21"/>
                    <a:pt x="76" y="5"/>
                    <a:pt x="61" y="0"/>
                  </a:cubicBezTo>
                  <a:cubicBezTo>
                    <a:pt x="62" y="3"/>
                    <a:pt x="62" y="8"/>
                    <a:pt x="44" y="9"/>
                  </a:cubicBezTo>
                  <a:close/>
                </a:path>
              </a:pathLst>
            </a:custGeom>
            <a:solidFill>
              <a:srgbClr val="00949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 name="ïṧ1îḑè"/>
            <p:cNvSpPr/>
            <p:nvPr/>
          </p:nvSpPr>
          <p:spPr bwMode="auto">
            <a:xfrm>
              <a:off x="5746750" y="3544888"/>
              <a:ext cx="1009650" cy="1244600"/>
            </a:xfrm>
            <a:custGeom>
              <a:avLst/>
              <a:gdLst>
                <a:gd name="T0" fmla="*/ 67 w 68"/>
                <a:gd name="T1" fmla="*/ 0 h 84"/>
                <a:gd name="T2" fmla="*/ 1 w 68"/>
                <a:gd name="T3" fmla="*/ 0 h 84"/>
                <a:gd name="T4" fmla="*/ 2 w 68"/>
                <a:gd name="T5" fmla="*/ 5 h 84"/>
                <a:gd name="T6" fmla="*/ 2 w 68"/>
                <a:gd name="T7" fmla="*/ 84 h 84"/>
                <a:gd name="T8" fmla="*/ 64 w 68"/>
                <a:gd name="T9" fmla="*/ 84 h 84"/>
                <a:gd name="T10" fmla="*/ 64 w 68"/>
                <a:gd name="T11" fmla="*/ 7 h 84"/>
                <a:gd name="T12" fmla="*/ 67 w 68"/>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68" h="84">
                  <a:moveTo>
                    <a:pt x="67" y="0"/>
                  </a:moveTo>
                  <a:cubicBezTo>
                    <a:pt x="1" y="0"/>
                    <a:pt x="1" y="0"/>
                    <a:pt x="1" y="0"/>
                  </a:cubicBezTo>
                  <a:cubicBezTo>
                    <a:pt x="0" y="2"/>
                    <a:pt x="2" y="5"/>
                    <a:pt x="2" y="5"/>
                  </a:cubicBezTo>
                  <a:cubicBezTo>
                    <a:pt x="2" y="84"/>
                    <a:pt x="2" y="84"/>
                    <a:pt x="2" y="84"/>
                  </a:cubicBezTo>
                  <a:cubicBezTo>
                    <a:pt x="64" y="84"/>
                    <a:pt x="64" y="84"/>
                    <a:pt x="64" y="84"/>
                  </a:cubicBezTo>
                  <a:cubicBezTo>
                    <a:pt x="64" y="7"/>
                    <a:pt x="64" y="7"/>
                    <a:pt x="64" y="7"/>
                  </a:cubicBezTo>
                  <a:cubicBezTo>
                    <a:pt x="64" y="7"/>
                    <a:pt x="68" y="2"/>
                    <a:pt x="67" y="0"/>
                  </a:cubicBezTo>
                  <a:close/>
                </a:path>
              </a:pathLst>
            </a:custGeom>
            <a:solidFill>
              <a:srgbClr val="F4B4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 name="ïṥ1ïḓé"/>
            <p:cNvSpPr/>
            <p:nvPr/>
          </p:nvSpPr>
          <p:spPr bwMode="auto">
            <a:xfrm>
              <a:off x="6326188" y="4789488"/>
              <a:ext cx="623888" cy="1243012"/>
            </a:xfrm>
            <a:custGeom>
              <a:avLst/>
              <a:gdLst>
                <a:gd name="T0" fmla="*/ 393 w 393"/>
                <a:gd name="T1" fmla="*/ 298 h 783"/>
                <a:gd name="T2" fmla="*/ 234 w 393"/>
                <a:gd name="T3" fmla="*/ 0 h 783"/>
                <a:gd name="T4" fmla="*/ 0 w 393"/>
                <a:gd name="T5" fmla="*/ 0 h 783"/>
                <a:gd name="T6" fmla="*/ 168 w 393"/>
                <a:gd name="T7" fmla="*/ 298 h 783"/>
                <a:gd name="T8" fmla="*/ 140 w 393"/>
                <a:gd name="T9" fmla="*/ 783 h 783"/>
                <a:gd name="T10" fmla="*/ 364 w 393"/>
                <a:gd name="T11" fmla="*/ 783 h 783"/>
                <a:gd name="T12" fmla="*/ 393 w 393"/>
                <a:gd name="T13" fmla="*/ 298 h 783"/>
              </a:gdLst>
              <a:ahLst/>
              <a:cxnLst>
                <a:cxn ang="0">
                  <a:pos x="T0" y="T1"/>
                </a:cxn>
                <a:cxn ang="0">
                  <a:pos x="T2" y="T3"/>
                </a:cxn>
                <a:cxn ang="0">
                  <a:pos x="T4" y="T5"/>
                </a:cxn>
                <a:cxn ang="0">
                  <a:pos x="T6" y="T7"/>
                </a:cxn>
                <a:cxn ang="0">
                  <a:pos x="T8" y="T9"/>
                </a:cxn>
                <a:cxn ang="0">
                  <a:pos x="T10" y="T11"/>
                </a:cxn>
                <a:cxn ang="0">
                  <a:pos x="T12" y="T13"/>
                </a:cxn>
              </a:cxnLst>
              <a:rect l="0" t="0" r="r" b="b"/>
              <a:pathLst>
                <a:path w="393" h="783">
                  <a:moveTo>
                    <a:pt x="393" y="298"/>
                  </a:moveTo>
                  <a:lnTo>
                    <a:pt x="234" y="0"/>
                  </a:lnTo>
                  <a:lnTo>
                    <a:pt x="0" y="0"/>
                  </a:lnTo>
                  <a:lnTo>
                    <a:pt x="168" y="298"/>
                  </a:lnTo>
                  <a:lnTo>
                    <a:pt x="140" y="783"/>
                  </a:lnTo>
                  <a:lnTo>
                    <a:pt x="364" y="783"/>
                  </a:lnTo>
                  <a:lnTo>
                    <a:pt x="393" y="298"/>
                  </a:lnTo>
                  <a:close/>
                </a:path>
              </a:pathLst>
            </a:custGeom>
            <a:solidFill>
              <a:srgbClr val="4F66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 name="îsḻîḍe"/>
            <p:cNvSpPr/>
            <p:nvPr/>
          </p:nvSpPr>
          <p:spPr bwMode="auto">
            <a:xfrm>
              <a:off x="5464175" y="4789488"/>
              <a:ext cx="684213" cy="1243012"/>
            </a:xfrm>
            <a:custGeom>
              <a:avLst/>
              <a:gdLst>
                <a:gd name="T0" fmla="*/ 178 w 431"/>
                <a:gd name="T1" fmla="*/ 298 h 783"/>
                <a:gd name="T2" fmla="*/ 0 w 431"/>
                <a:gd name="T3" fmla="*/ 680 h 783"/>
                <a:gd name="T4" fmla="*/ 225 w 431"/>
                <a:gd name="T5" fmla="*/ 783 h 783"/>
                <a:gd name="T6" fmla="*/ 412 w 431"/>
                <a:gd name="T7" fmla="*/ 298 h 783"/>
                <a:gd name="T8" fmla="*/ 431 w 431"/>
                <a:gd name="T9" fmla="*/ 0 h 783"/>
                <a:gd name="T10" fmla="*/ 197 w 431"/>
                <a:gd name="T11" fmla="*/ 0 h 783"/>
                <a:gd name="T12" fmla="*/ 178 w 431"/>
                <a:gd name="T13" fmla="*/ 298 h 783"/>
              </a:gdLst>
              <a:ahLst/>
              <a:cxnLst>
                <a:cxn ang="0">
                  <a:pos x="T0" y="T1"/>
                </a:cxn>
                <a:cxn ang="0">
                  <a:pos x="T2" y="T3"/>
                </a:cxn>
                <a:cxn ang="0">
                  <a:pos x="T4" y="T5"/>
                </a:cxn>
                <a:cxn ang="0">
                  <a:pos x="T6" y="T7"/>
                </a:cxn>
                <a:cxn ang="0">
                  <a:pos x="T8" y="T9"/>
                </a:cxn>
                <a:cxn ang="0">
                  <a:pos x="T10" y="T11"/>
                </a:cxn>
                <a:cxn ang="0">
                  <a:pos x="T12" y="T13"/>
                </a:cxn>
              </a:cxnLst>
              <a:rect l="0" t="0" r="r" b="b"/>
              <a:pathLst>
                <a:path w="431" h="783">
                  <a:moveTo>
                    <a:pt x="178" y="298"/>
                  </a:moveTo>
                  <a:lnTo>
                    <a:pt x="0" y="680"/>
                  </a:lnTo>
                  <a:lnTo>
                    <a:pt x="225" y="783"/>
                  </a:lnTo>
                  <a:lnTo>
                    <a:pt x="412" y="298"/>
                  </a:lnTo>
                  <a:lnTo>
                    <a:pt x="431" y="0"/>
                  </a:lnTo>
                  <a:lnTo>
                    <a:pt x="197" y="0"/>
                  </a:lnTo>
                  <a:lnTo>
                    <a:pt x="178" y="298"/>
                  </a:lnTo>
                  <a:close/>
                </a:path>
              </a:pathLst>
            </a:custGeom>
            <a:solidFill>
              <a:srgbClr val="4F66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 name="ïŝḷîḓe"/>
            <p:cNvSpPr/>
            <p:nvPr/>
          </p:nvSpPr>
          <p:spPr bwMode="auto">
            <a:xfrm>
              <a:off x="5776913" y="3544888"/>
              <a:ext cx="920750" cy="1244600"/>
            </a:xfrm>
            <a:custGeom>
              <a:avLst/>
              <a:gdLst>
                <a:gd name="T0" fmla="*/ 56 w 62"/>
                <a:gd name="T1" fmla="*/ 0 h 84"/>
                <a:gd name="T2" fmla="*/ 45 w 62"/>
                <a:gd name="T3" fmla="*/ 0 h 84"/>
                <a:gd name="T4" fmla="*/ 46 w 62"/>
                <a:gd name="T5" fmla="*/ 28 h 84"/>
                <a:gd name="T6" fmla="*/ 25 w 62"/>
                <a:gd name="T7" fmla="*/ 28 h 84"/>
                <a:gd name="T8" fmla="*/ 17 w 62"/>
                <a:gd name="T9" fmla="*/ 0 h 84"/>
                <a:gd name="T10" fmla="*/ 5 w 62"/>
                <a:gd name="T11" fmla="*/ 0 h 84"/>
                <a:gd name="T12" fmla="*/ 0 w 62"/>
                <a:gd name="T13" fmla="*/ 23 h 84"/>
                <a:gd name="T14" fmla="*/ 0 w 62"/>
                <a:gd name="T15" fmla="*/ 84 h 84"/>
                <a:gd name="T16" fmla="*/ 62 w 62"/>
                <a:gd name="T17" fmla="*/ 84 h 84"/>
                <a:gd name="T18" fmla="*/ 62 w 62"/>
                <a:gd name="T19" fmla="*/ 23 h 84"/>
                <a:gd name="T20" fmla="*/ 56 w 62"/>
                <a:gd name="T21"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84">
                  <a:moveTo>
                    <a:pt x="56" y="0"/>
                  </a:moveTo>
                  <a:cubicBezTo>
                    <a:pt x="45" y="0"/>
                    <a:pt x="45" y="0"/>
                    <a:pt x="45" y="0"/>
                  </a:cubicBezTo>
                  <a:cubicBezTo>
                    <a:pt x="46" y="28"/>
                    <a:pt x="46" y="28"/>
                    <a:pt x="46" y="28"/>
                  </a:cubicBezTo>
                  <a:cubicBezTo>
                    <a:pt x="25" y="28"/>
                    <a:pt x="25" y="28"/>
                    <a:pt x="25" y="28"/>
                  </a:cubicBezTo>
                  <a:cubicBezTo>
                    <a:pt x="17" y="0"/>
                    <a:pt x="17" y="0"/>
                    <a:pt x="17" y="0"/>
                  </a:cubicBezTo>
                  <a:cubicBezTo>
                    <a:pt x="5" y="0"/>
                    <a:pt x="5" y="0"/>
                    <a:pt x="5" y="0"/>
                  </a:cubicBezTo>
                  <a:cubicBezTo>
                    <a:pt x="4" y="2"/>
                    <a:pt x="3" y="21"/>
                    <a:pt x="0" y="23"/>
                  </a:cubicBezTo>
                  <a:cubicBezTo>
                    <a:pt x="0" y="84"/>
                    <a:pt x="0" y="84"/>
                    <a:pt x="0" y="84"/>
                  </a:cubicBezTo>
                  <a:cubicBezTo>
                    <a:pt x="62" y="84"/>
                    <a:pt x="62" y="84"/>
                    <a:pt x="62" y="84"/>
                  </a:cubicBezTo>
                  <a:cubicBezTo>
                    <a:pt x="62" y="23"/>
                    <a:pt x="62" y="23"/>
                    <a:pt x="62" y="23"/>
                  </a:cubicBezTo>
                  <a:cubicBezTo>
                    <a:pt x="59" y="21"/>
                    <a:pt x="57" y="2"/>
                    <a:pt x="56" y="0"/>
                  </a:cubicBezTo>
                  <a:close/>
                </a:path>
              </a:pathLst>
            </a:custGeom>
            <a:solidFill>
              <a:srgbClr val="4F66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2" name="iṣḻïdè"/>
            <p:cNvSpPr/>
            <p:nvPr/>
          </p:nvSpPr>
          <p:spPr bwMode="auto">
            <a:xfrm>
              <a:off x="5776913" y="4462463"/>
              <a:ext cx="920750" cy="104775"/>
            </a:xfrm>
            <a:prstGeom prst="rect">
              <a:avLst/>
            </a:prstGeom>
            <a:solidFill>
              <a:srgbClr val="24141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4" name="ïşḻîdê"/>
            <p:cNvSpPr/>
            <p:nvPr/>
          </p:nvSpPr>
          <p:spPr bwMode="auto">
            <a:xfrm>
              <a:off x="6534150" y="5868988"/>
              <a:ext cx="504825" cy="163512"/>
            </a:xfrm>
            <a:custGeom>
              <a:avLst/>
              <a:gdLst>
                <a:gd name="T0" fmla="*/ 25 w 34"/>
                <a:gd name="T1" fmla="*/ 11 h 11"/>
                <a:gd name="T2" fmla="*/ 0 w 34"/>
                <a:gd name="T3" fmla="*/ 11 h 11"/>
                <a:gd name="T4" fmla="*/ 0 w 34"/>
                <a:gd name="T5" fmla="*/ 11 h 11"/>
                <a:gd name="T6" fmla="*/ 1 w 34"/>
                <a:gd name="T7" fmla="*/ 0 h 11"/>
                <a:gd name="T8" fmla="*/ 26 w 34"/>
                <a:gd name="T9" fmla="*/ 0 h 11"/>
                <a:gd name="T10" fmla="*/ 34 w 34"/>
                <a:gd name="T11" fmla="*/ 11 h 11"/>
                <a:gd name="T12" fmla="*/ 25 w 34"/>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25" y="11"/>
                  </a:moveTo>
                  <a:cubicBezTo>
                    <a:pt x="0" y="11"/>
                    <a:pt x="0" y="11"/>
                    <a:pt x="0" y="11"/>
                  </a:cubicBezTo>
                  <a:cubicBezTo>
                    <a:pt x="0" y="11"/>
                    <a:pt x="0" y="11"/>
                    <a:pt x="0" y="11"/>
                  </a:cubicBezTo>
                  <a:cubicBezTo>
                    <a:pt x="0" y="11"/>
                    <a:pt x="1" y="0"/>
                    <a:pt x="1" y="0"/>
                  </a:cubicBezTo>
                  <a:cubicBezTo>
                    <a:pt x="26" y="0"/>
                    <a:pt x="26" y="0"/>
                    <a:pt x="26" y="0"/>
                  </a:cubicBezTo>
                  <a:cubicBezTo>
                    <a:pt x="32" y="0"/>
                    <a:pt x="34" y="5"/>
                    <a:pt x="34" y="11"/>
                  </a:cubicBezTo>
                  <a:lnTo>
                    <a:pt x="25" y="11"/>
                  </a:lnTo>
                  <a:close/>
                </a:path>
              </a:pathLst>
            </a:custGeom>
            <a:solidFill>
              <a:srgbClr val="2414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 name="iṣḻîḍê"/>
            <p:cNvSpPr/>
            <p:nvPr/>
          </p:nvSpPr>
          <p:spPr bwMode="auto">
            <a:xfrm>
              <a:off x="5449888" y="5868988"/>
              <a:ext cx="490538" cy="163512"/>
            </a:xfrm>
            <a:custGeom>
              <a:avLst/>
              <a:gdLst>
                <a:gd name="T0" fmla="*/ 25 w 33"/>
                <a:gd name="T1" fmla="*/ 11 h 11"/>
                <a:gd name="T2" fmla="*/ 0 w 33"/>
                <a:gd name="T3" fmla="*/ 11 h 11"/>
                <a:gd name="T4" fmla="*/ 0 w 33"/>
                <a:gd name="T5" fmla="*/ 11 h 11"/>
                <a:gd name="T6" fmla="*/ 1 w 33"/>
                <a:gd name="T7" fmla="*/ 0 h 11"/>
                <a:gd name="T8" fmla="*/ 26 w 33"/>
                <a:gd name="T9" fmla="*/ 0 h 11"/>
                <a:gd name="T10" fmla="*/ 33 w 33"/>
                <a:gd name="T11" fmla="*/ 11 h 11"/>
                <a:gd name="T12" fmla="*/ 25 w 33"/>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33" h="11">
                  <a:moveTo>
                    <a:pt x="25" y="11"/>
                  </a:moveTo>
                  <a:cubicBezTo>
                    <a:pt x="0" y="11"/>
                    <a:pt x="0" y="11"/>
                    <a:pt x="0" y="11"/>
                  </a:cubicBezTo>
                  <a:cubicBezTo>
                    <a:pt x="0" y="11"/>
                    <a:pt x="0" y="11"/>
                    <a:pt x="0" y="11"/>
                  </a:cubicBezTo>
                  <a:cubicBezTo>
                    <a:pt x="0" y="11"/>
                    <a:pt x="1" y="0"/>
                    <a:pt x="1" y="0"/>
                  </a:cubicBezTo>
                  <a:cubicBezTo>
                    <a:pt x="26" y="0"/>
                    <a:pt x="26" y="0"/>
                    <a:pt x="26" y="0"/>
                  </a:cubicBezTo>
                  <a:cubicBezTo>
                    <a:pt x="32" y="0"/>
                    <a:pt x="33" y="5"/>
                    <a:pt x="33" y="11"/>
                  </a:cubicBezTo>
                  <a:lnTo>
                    <a:pt x="25" y="11"/>
                  </a:lnTo>
                  <a:close/>
                </a:path>
              </a:pathLst>
            </a:custGeom>
            <a:solidFill>
              <a:srgbClr val="2414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sp>
        <p:nvSpPr>
          <p:cNvPr id="3" name="矩形 2"/>
          <p:cNvSpPr/>
          <p:nvPr/>
        </p:nvSpPr>
        <p:spPr>
          <a:xfrm>
            <a:off x="347343" y="1646255"/>
            <a:ext cx="6981825" cy="4246245"/>
          </a:xfrm>
          <a:prstGeom prst="rect">
            <a:avLst/>
          </a:prstGeom>
        </p:spPr>
        <p:txBody>
          <a:bodyPr wrap="square">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165" algn="l" defTabSz="1218565" rtl="0" eaLnBrk="1" latinLnBrk="0" hangingPunct="1">
              <a:defRPr sz="2400" kern="1200">
                <a:solidFill>
                  <a:schemeClr val="tx1"/>
                </a:solidFill>
                <a:latin typeface="+mn-lt"/>
                <a:ea typeface="+mn-ea"/>
                <a:cs typeface="+mn-cs"/>
              </a:defRPr>
            </a:lvl4pPr>
            <a:lvl5pPr marL="2437765" algn="l" defTabSz="1218565" rtl="0" eaLnBrk="1" latinLnBrk="0" hangingPunct="1">
              <a:defRPr sz="2400" kern="1200">
                <a:solidFill>
                  <a:schemeClr val="tx1"/>
                </a:solidFill>
                <a:latin typeface="+mn-lt"/>
                <a:ea typeface="+mn-ea"/>
                <a:cs typeface="+mn-cs"/>
              </a:defRPr>
            </a:lvl5pPr>
            <a:lvl6pPr marL="3047365" algn="l" defTabSz="1218565" rtl="0" eaLnBrk="1" latinLnBrk="0" hangingPunct="1">
              <a:defRPr sz="2400" kern="1200">
                <a:solidFill>
                  <a:schemeClr val="tx1"/>
                </a:solidFill>
                <a:latin typeface="+mn-lt"/>
                <a:ea typeface="+mn-ea"/>
                <a:cs typeface="+mn-cs"/>
              </a:defRPr>
            </a:lvl6pPr>
            <a:lvl7pPr marL="3656965" algn="l" defTabSz="1218565" rtl="0" eaLnBrk="1" latinLnBrk="0" hangingPunct="1">
              <a:defRPr sz="2400" kern="1200">
                <a:solidFill>
                  <a:schemeClr val="tx1"/>
                </a:solidFill>
                <a:latin typeface="+mn-lt"/>
                <a:ea typeface="+mn-ea"/>
                <a:cs typeface="+mn-cs"/>
              </a:defRPr>
            </a:lvl7pPr>
            <a:lvl8pPr marL="4266565" algn="l" defTabSz="1218565" rtl="0" eaLnBrk="1" latinLnBrk="0" hangingPunct="1">
              <a:defRPr sz="2400" kern="1200">
                <a:solidFill>
                  <a:schemeClr val="tx1"/>
                </a:solidFill>
                <a:latin typeface="+mn-lt"/>
                <a:ea typeface="+mn-ea"/>
                <a:cs typeface="+mn-cs"/>
              </a:defRPr>
            </a:lvl8pPr>
            <a:lvl9pPr marL="4876165" algn="l" defTabSz="1218565" rtl="0" eaLnBrk="1" latinLnBrk="0" hangingPunct="1">
              <a:defRPr sz="2400" kern="1200">
                <a:solidFill>
                  <a:schemeClr val="tx1"/>
                </a:solidFill>
                <a:latin typeface="+mn-lt"/>
                <a:ea typeface="+mn-ea"/>
                <a:cs typeface="+mn-cs"/>
              </a:defRPr>
            </a:lvl9pPr>
          </a:lstStyle>
          <a:p>
            <a:pPr marL="285750" indent="-285750" latinLnBrk="1">
              <a:buFont typeface="Arial" panose="020B0604020202020204" pitchFamily="34" charset="0"/>
              <a:buChar char="•"/>
            </a:pPr>
            <a:r>
              <a:rPr lang="en-US" altLang="zh-CN" sz="1800" b="1" dirty="0">
                <a:sym typeface="+mn-ea"/>
              </a:rPr>
              <a:t>1) </a:t>
            </a:r>
            <a:r>
              <a:rPr lang="zh-CN" altLang="zh-CN" sz="1800" b="1" dirty="0">
                <a:sym typeface="+mn-ea"/>
              </a:rPr>
              <a:t>气瓶没有配瓶帽、防震圈</a:t>
            </a:r>
            <a:endParaRPr lang="zh-CN" altLang="zh-CN" sz="1800" b="1" dirty="0"/>
          </a:p>
          <a:p>
            <a:pPr marL="285750" indent="-285750" latinLnBrk="1">
              <a:buFont typeface="Arial" panose="020B0604020202020204" pitchFamily="34" charset="0"/>
              <a:buChar char="•"/>
            </a:pPr>
            <a:r>
              <a:rPr lang="en-US" altLang="zh-CN" sz="1800" b="1" dirty="0">
                <a:sym typeface="+mn-ea"/>
              </a:rPr>
              <a:t>2) </a:t>
            </a:r>
            <a:r>
              <a:rPr lang="zh-CN" altLang="zh-CN" sz="1800" b="1" dirty="0">
                <a:sym typeface="+mn-ea"/>
              </a:rPr>
              <a:t>氢气钢瓶夏季运输、存放时，没有遮阳措施，导致曝晒</a:t>
            </a:r>
            <a:endParaRPr lang="zh-CN" altLang="zh-CN" sz="1800" b="1" dirty="0"/>
          </a:p>
          <a:p>
            <a:pPr marL="285750" indent="-285750" latinLnBrk="1">
              <a:buFont typeface="Arial" panose="020B0604020202020204" pitchFamily="34" charset="0"/>
              <a:buChar char="•"/>
            </a:pPr>
            <a:r>
              <a:rPr lang="en-US" altLang="zh-CN" sz="1800" b="1" dirty="0">
                <a:sym typeface="+mn-ea"/>
              </a:rPr>
              <a:t>3) </a:t>
            </a:r>
            <a:r>
              <a:rPr lang="zh-CN" altLang="zh-CN" sz="1800" b="1" dirty="0">
                <a:sym typeface="+mn-ea"/>
              </a:rPr>
              <a:t>部分气瓶超过年检期限</a:t>
            </a:r>
            <a:endParaRPr lang="zh-CN" altLang="zh-CN" sz="1800" b="1" dirty="0"/>
          </a:p>
          <a:p>
            <a:pPr marL="285750" indent="-285750" latinLnBrk="1">
              <a:buFont typeface="Arial" panose="020B0604020202020204" pitchFamily="34" charset="0"/>
              <a:buChar char="•"/>
            </a:pPr>
            <a:r>
              <a:rPr lang="en-US" altLang="zh-CN" sz="1800" b="1" dirty="0">
                <a:sym typeface="+mn-ea"/>
              </a:rPr>
              <a:t>4) </a:t>
            </a:r>
            <a:r>
              <a:rPr lang="zh-CN" altLang="zh-CN" sz="1800" b="1" dirty="0">
                <a:sym typeface="+mn-ea"/>
              </a:rPr>
              <a:t>乙炔瓶与氧气瓶同时使用时，安全间距未超过五米</a:t>
            </a:r>
            <a:endParaRPr lang="zh-CN" altLang="zh-CN" sz="1800" b="1" dirty="0"/>
          </a:p>
          <a:p>
            <a:pPr marL="285750" indent="-285750" latinLnBrk="1">
              <a:buFont typeface="Arial" panose="020B0604020202020204" pitchFamily="34" charset="0"/>
              <a:buChar char="•"/>
            </a:pPr>
            <a:r>
              <a:rPr lang="en-US" altLang="zh-CN" sz="1800" b="1" dirty="0">
                <a:sym typeface="+mn-ea"/>
              </a:rPr>
              <a:t>5) </a:t>
            </a:r>
            <a:r>
              <a:rPr lang="zh-CN" altLang="zh-CN" sz="1800" b="1" dirty="0">
                <a:sym typeface="+mn-ea"/>
              </a:rPr>
              <a:t>用带</a:t>
            </a:r>
            <a:r>
              <a:rPr lang="en-US" altLang="zh-CN" sz="1800" b="1" dirty="0">
                <a:sym typeface="+mn-ea"/>
              </a:rPr>
              <a:t>/</a:t>
            </a:r>
            <a:r>
              <a:rPr lang="zh-CN" altLang="zh-CN" sz="1800" b="1" dirty="0">
                <a:sym typeface="+mn-ea"/>
              </a:rPr>
              <a:t>沾有催化剂的手套关氢气瓶阀</a:t>
            </a:r>
            <a:endParaRPr lang="zh-CN" altLang="zh-CN" sz="1800" b="1" dirty="0"/>
          </a:p>
          <a:p>
            <a:pPr marL="285750" indent="-285750" latinLnBrk="1">
              <a:buFont typeface="Arial" panose="020B0604020202020204" pitchFamily="34" charset="0"/>
              <a:buChar char="•"/>
            </a:pPr>
            <a:r>
              <a:rPr lang="en-US" altLang="zh-CN" sz="1800" b="1" dirty="0">
                <a:sym typeface="+mn-ea"/>
              </a:rPr>
              <a:t>6) </a:t>
            </a:r>
            <a:r>
              <a:rPr lang="zh-CN" altLang="zh-CN" sz="1800" b="1" dirty="0">
                <a:sym typeface="+mn-ea"/>
              </a:rPr>
              <a:t>敲击碰撞气瓶</a:t>
            </a:r>
            <a:endParaRPr lang="zh-CN" altLang="zh-CN" sz="1800" b="1" dirty="0"/>
          </a:p>
          <a:p>
            <a:pPr marL="285750" indent="-285750" latinLnBrk="1">
              <a:buFont typeface="Arial" panose="020B0604020202020204" pitchFamily="34" charset="0"/>
              <a:buChar char="•"/>
            </a:pPr>
            <a:r>
              <a:rPr lang="en-US" altLang="zh-CN" sz="1800" b="1" dirty="0">
                <a:sym typeface="+mn-ea"/>
              </a:rPr>
              <a:t>7) </a:t>
            </a:r>
            <a:r>
              <a:rPr lang="zh-CN" altLang="zh-CN" sz="1800" b="1" dirty="0">
                <a:sym typeface="+mn-ea"/>
              </a:rPr>
              <a:t>气瓶使用后，气压小于</a:t>
            </a:r>
            <a:r>
              <a:rPr lang="en-US" altLang="zh-CN" sz="1800" b="1" dirty="0">
                <a:sym typeface="+mn-ea"/>
              </a:rPr>
              <a:t>0.05Mpa</a:t>
            </a:r>
            <a:endParaRPr lang="zh-CN" altLang="zh-CN" sz="1800" b="1" dirty="0"/>
          </a:p>
          <a:p>
            <a:pPr marL="285750" indent="-285750" latinLnBrk="1">
              <a:buFont typeface="Arial" panose="020B0604020202020204" pitchFamily="34" charset="0"/>
              <a:buChar char="•"/>
            </a:pPr>
            <a:r>
              <a:rPr lang="en-US" altLang="zh-CN" sz="1800" b="1" dirty="0">
                <a:sym typeface="+mn-ea"/>
              </a:rPr>
              <a:t>8) </a:t>
            </a:r>
            <a:r>
              <a:rPr lang="zh-CN" altLang="zh-CN" sz="1800" b="1" dirty="0">
                <a:sym typeface="+mn-ea"/>
              </a:rPr>
              <a:t>气瓶组及管路连接、阀门损坏</a:t>
            </a:r>
            <a:endParaRPr lang="zh-CN" altLang="zh-CN" sz="1800" b="1" dirty="0"/>
          </a:p>
          <a:p>
            <a:pPr marL="285750" indent="-285750" latinLnBrk="1">
              <a:buFont typeface="Arial" panose="020B0604020202020204" pitchFamily="34" charset="0"/>
              <a:buChar char="•"/>
            </a:pPr>
            <a:r>
              <a:rPr lang="en-US" altLang="zh-CN" sz="1800" b="1" dirty="0">
                <a:sym typeface="+mn-ea"/>
              </a:rPr>
              <a:t>9) </a:t>
            </a:r>
            <a:r>
              <a:rPr lang="zh-CN" altLang="zh-CN" sz="1800" b="1" dirty="0">
                <a:sym typeface="+mn-ea"/>
              </a:rPr>
              <a:t>氢气瓶使用时，未采用防静电装置或已坏</a:t>
            </a:r>
            <a:endParaRPr lang="zh-CN" altLang="zh-CN" sz="1800" b="1" dirty="0"/>
          </a:p>
          <a:p>
            <a:pPr marL="285750" indent="-285750" latinLnBrk="1">
              <a:buFont typeface="Arial" panose="020B0604020202020204" pitchFamily="34" charset="0"/>
              <a:buChar char="•"/>
            </a:pPr>
            <a:r>
              <a:rPr lang="en-US" altLang="zh-CN" sz="1800" b="1" dirty="0">
                <a:sym typeface="+mn-ea"/>
              </a:rPr>
              <a:t>10) </a:t>
            </a:r>
            <a:r>
              <a:rPr lang="zh-CN" altLang="zh-CN" sz="1800" b="1" dirty="0">
                <a:sym typeface="+mn-ea"/>
              </a:rPr>
              <a:t>气体钢瓶没有防倒措施</a:t>
            </a:r>
            <a:endParaRPr lang="zh-CN" altLang="zh-CN" sz="1800" b="1" dirty="0"/>
          </a:p>
          <a:p>
            <a:pPr marL="285750" indent="-285750" latinLnBrk="1">
              <a:buFont typeface="Arial" panose="020B0604020202020204" pitchFamily="34" charset="0"/>
              <a:buChar char="•"/>
            </a:pPr>
            <a:r>
              <a:rPr lang="en-US" altLang="zh-CN" sz="1800" b="1" dirty="0">
                <a:sym typeface="+mn-ea"/>
              </a:rPr>
              <a:t>11) </a:t>
            </a:r>
            <a:r>
              <a:rPr lang="zh-CN" altLang="zh-CN" sz="1800" b="1" dirty="0">
                <a:sym typeface="+mn-ea"/>
              </a:rPr>
              <a:t>储存场所存在地沟、暗道</a:t>
            </a:r>
            <a:endParaRPr lang="zh-CN" altLang="zh-CN" sz="1800" b="1" dirty="0"/>
          </a:p>
          <a:p>
            <a:pPr marL="285750" indent="-285750" latinLnBrk="1">
              <a:buFont typeface="Arial" panose="020B0604020202020204" pitchFamily="34" charset="0"/>
              <a:buChar char="•"/>
            </a:pPr>
            <a:r>
              <a:rPr lang="en-US" altLang="zh-CN" sz="1800" b="1" dirty="0">
                <a:sym typeface="+mn-ea"/>
              </a:rPr>
              <a:t>12) </a:t>
            </a:r>
            <a:r>
              <a:rPr lang="zh-CN" altLang="zh-CN" sz="1800" b="1" dirty="0">
                <a:sym typeface="+mn-ea"/>
              </a:rPr>
              <a:t>贮存场所不通风或通风不畅或有腐蚀性气体进入</a:t>
            </a:r>
            <a:endParaRPr lang="zh-CN" altLang="zh-CN" sz="1800" b="1" dirty="0"/>
          </a:p>
          <a:p>
            <a:pPr marL="285750" indent="-285750" latinLnBrk="1">
              <a:buFont typeface="Arial" panose="020B0604020202020204" pitchFamily="34" charset="0"/>
              <a:buChar char="•"/>
            </a:pPr>
            <a:r>
              <a:rPr lang="en-US" altLang="zh-CN" sz="1800" b="1" dirty="0">
                <a:sym typeface="+mn-ea"/>
              </a:rPr>
              <a:t>13) </a:t>
            </a:r>
            <a:r>
              <a:rPr lang="zh-CN" altLang="zh-CN" sz="1800" b="1" dirty="0">
                <a:sym typeface="+mn-ea"/>
              </a:rPr>
              <a:t>缺灭火器材</a:t>
            </a:r>
            <a:endParaRPr lang="zh-CN" altLang="zh-CN" sz="1800" b="1" dirty="0"/>
          </a:p>
          <a:p>
            <a:pPr marL="285750" indent="-285750" latinLnBrk="1">
              <a:buFont typeface="Arial" panose="020B0604020202020204" pitchFamily="34" charset="0"/>
              <a:buChar char="•"/>
            </a:pPr>
            <a:r>
              <a:rPr lang="en-US" altLang="zh-CN" sz="1800" b="1" dirty="0">
                <a:sym typeface="+mn-ea"/>
              </a:rPr>
              <a:t>14) </a:t>
            </a:r>
            <a:r>
              <a:rPr lang="zh-CN" altLang="zh-CN" sz="1800" b="1" dirty="0">
                <a:sym typeface="+mn-ea"/>
              </a:rPr>
              <a:t>乙炔气瓶放倒使用</a:t>
            </a:r>
            <a:endParaRPr lang="zh-CN" altLang="zh-CN" sz="1800" b="1" dirty="0"/>
          </a:p>
          <a:p>
            <a:pPr marL="285750" indent="-285750" latinLnBrk="1">
              <a:buFont typeface="Arial" panose="020B0604020202020204" pitchFamily="34" charset="0"/>
              <a:buChar char="•"/>
            </a:pPr>
            <a:r>
              <a:rPr lang="en-US" altLang="zh-CN" sz="1800" b="1" dirty="0">
                <a:sym typeface="+mn-ea"/>
              </a:rPr>
              <a:t>15) </a:t>
            </a:r>
            <a:r>
              <a:rPr lang="zh-CN" altLang="zh-CN" sz="1800" b="1" dirty="0">
                <a:sym typeface="+mn-ea"/>
              </a:rPr>
              <a:t>气瓶颜色模糊不清</a:t>
            </a:r>
            <a:endParaRPr lang="zh-CN" altLang="zh-CN" sz="1800" b="1" dirty="0">
              <a:solidFill>
                <a:schemeClr val="tx2">
                  <a:lumMod val="75000"/>
                </a:schemeClr>
              </a:solidFill>
              <a:cs typeface="+mn-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anim calcmode="lin" valueType="num">
                                      <p:cBhvr>
                                        <p:cTn id="14" dur="1000" fill="hold"/>
                                        <p:tgtEl>
                                          <p:spTgt spid="29"/>
                                        </p:tgtEl>
                                        <p:attrNameLst>
                                          <p:attrName>ppt_x</p:attrName>
                                        </p:attrNameLst>
                                      </p:cBhvr>
                                      <p:tavLst>
                                        <p:tav tm="0">
                                          <p:val>
                                            <p:strVal val="#ppt_x"/>
                                          </p:val>
                                        </p:tav>
                                        <p:tav tm="100000">
                                          <p:val>
                                            <p:strVal val="#ppt_x"/>
                                          </p:val>
                                        </p:tav>
                                      </p:tavLst>
                                    </p:anim>
                                    <p:anim calcmode="lin" valueType="num">
                                      <p:cBhvr>
                                        <p:cTn id="15" dur="1000" fill="hold"/>
                                        <p:tgtEl>
                                          <p:spTgt spid="2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1" presetClass="entr" presetSubtype="0" fill="hold" grpId="0" nodeType="afterEffect">
                                  <p:stCondLst>
                                    <p:cond delay="0"/>
                                  </p:stCondLst>
                                  <p:iterate type="lt">
                                    <p:tmPct val="8000"/>
                                  </p:iterate>
                                  <p:childTnLst>
                                    <p:set>
                                      <p:cBhvr>
                                        <p:cTn id="18" dur="1" fill="hold">
                                          <p:stCondLst>
                                            <p:cond delay="0"/>
                                          </p:stCondLst>
                                        </p:cTn>
                                        <p:tgtEl>
                                          <p:spTgt spid="27"/>
                                        </p:tgtEl>
                                        <p:attrNameLst>
                                          <p:attrName>style.visibility</p:attrName>
                                        </p:attrNameLst>
                                      </p:cBhvr>
                                      <p:to>
                                        <p:strVal val="visible"/>
                                      </p:to>
                                    </p:set>
                                    <p:anim calcmode="lin" valueType="num">
                                      <p:cBhvr>
                                        <p:cTn id="19"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27"/>
                                        </p:tgtEl>
                                        <p:attrNameLst>
                                          <p:attrName>ppt_y</p:attrName>
                                        </p:attrNameLst>
                                      </p:cBhvr>
                                      <p:tavLst>
                                        <p:tav tm="0">
                                          <p:val>
                                            <p:strVal val="#ppt_y"/>
                                          </p:val>
                                        </p:tav>
                                        <p:tav tm="100000">
                                          <p:val>
                                            <p:strVal val="#ppt_y"/>
                                          </p:val>
                                        </p:tav>
                                      </p:tavLst>
                                    </p:anim>
                                    <p:anim calcmode="lin" valueType="num">
                                      <p:cBhvr>
                                        <p:cTn id="21"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27"/>
                                        </p:tgtEl>
                                      </p:cBhvr>
                                    </p:animEffect>
                                  </p:childTnLst>
                                </p:cTn>
                              </p:par>
                            </p:childTnLst>
                          </p:cTn>
                        </p:par>
                        <p:par>
                          <p:cTn id="24" fill="hold">
                            <p:stCondLst>
                              <p:cond delay="2579"/>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3579"/>
                            </p:stCondLst>
                            <p:childTnLst>
                              <p:par>
                                <p:cTn id="31" presetID="22" presetClass="entr" presetSubtype="1"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up)">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bldLvl="0" animBg="1"/>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2448903"/>
            <a:ext cx="12192000" cy="2292002"/>
          </a:xfrm>
          <a:prstGeom prst="rect">
            <a:avLst/>
          </a:prstGeom>
          <a:solidFill>
            <a:srgbClr val="333F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标题 1"/>
          <p:cNvSpPr>
            <a:spLocks noGrp="1"/>
          </p:cNvSpPr>
          <p:nvPr/>
        </p:nvSpPr>
        <p:spPr>
          <a:xfrm>
            <a:off x="2569845" y="2741464"/>
            <a:ext cx="7052310" cy="1219200"/>
          </a:xfrm>
          <a:prstGeom prst="rect">
            <a:avLst/>
          </a:prstGeom>
        </p:spPr>
        <p:txBody>
          <a:bodyPr vert="horz" lIns="91440" tIns="45720" rIns="91440" bIns="45720" rtlCol="0"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lnSpc>
                <a:spcPct val="150000"/>
              </a:lnSpc>
            </a:pPr>
            <a:br>
              <a:rPr lang="zh-CN" altLang="zh-CN" sz="4800" b="1" dirty="0">
                <a:solidFill>
                  <a:schemeClr val="bg1"/>
                </a:solidFill>
                <a:effectLst/>
                <a:sym typeface="+mn-ea"/>
              </a:rPr>
            </a:br>
            <a:r>
              <a:rPr lang="zh-CN" altLang="zh-CN" sz="4800" b="1" dirty="0">
                <a:solidFill>
                  <a:schemeClr val="bg1"/>
                </a:solidFill>
                <a:effectLst/>
                <a:sym typeface="+mn-ea"/>
              </a:rPr>
              <a:t>电器仪表</a:t>
            </a:r>
            <a:endParaRPr lang="zh-CN" altLang="zh-CN" sz="4800" b="1" spc="-150" dirty="0">
              <a:solidFill>
                <a:schemeClr val="bg1"/>
              </a:solidFill>
              <a:effectLst/>
              <a:latin typeface="+mn-lt"/>
              <a:ea typeface="+mn-ea"/>
              <a:cs typeface="+mn-ea"/>
              <a:sym typeface="+mn-ea"/>
            </a:endParaRPr>
          </a:p>
        </p:txBody>
      </p:sp>
      <p:sp>
        <p:nvSpPr>
          <p:cNvPr id="19" name="标题 1"/>
          <p:cNvSpPr>
            <a:spLocks noGrp="1"/>
          </p:cNvSpPr>
          <p:nvPr/>
        </p:nvSpPr>
        <p:spPr>
          <a:xfrm>
            <a:off x="3888422" y="838200"/>
            <a:ext cx="4415155" cy="1035398"/>
          </a:xfrm>
          <a:prstGeom prst="rect">
            <a:avLst/>
          </a:prstGeom>
        </p:spPr>
        <p:txBody>
          <a:bodyPr vert="horz" lIns="91440" tIns="45720" rIns="91440" bIns="45720" rtlCol="0"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lnSpc>
                <a:spcPct val="150000"/>
              </a:lnSpc>
            </a:pPr>
            <a:r>
              <a:rPr lang="zh-CN" altLang="en-US" sz="4800" b="1" spc="-150" dirty="0">
                <a:solidFill>
                  <a:srgbClr val="333F50"/>
                </a:solidFill>
                <a:latin typeface="+mn-lt"/>
                <a:ea typeface="+mn-ea"/>
                <a:cs typeface="+mn-ea"/>
                <a:sym typeface="+mn-lt"/>
              </a:rPr>
              <a:t>第二部分</a:t>
            </a:r>
            <a:endParaRPr lang="zh-CN" altLang="en-US" sz="4800" b="1" spc="-150" dirty="0">
              <a:solidFill>
                <a:srgbClr val="333F50"/>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80">
                                          <p:stCondLst>
                                            <p:cond delay="0"/>
                                          </p:stCondLst>
                                        </p:cTn>
                                        <p:tgtEl>
                                          <p:spTgt spid="18"/>
                                        </p:tgtEl>
                                      </p:cBhvr>
                                    </p:animEffect>
                                    <p:anim calcmode="lin" valueType="num">
                                      <p:cBhvr>
                                        <p:cTn id="12"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7" dur="26">
                                          <p:stCondLst>
                                            <p:cond delay="650"/>
                                          </p:stCondLst>
                                        </p:cTn>
                                        <p:tgtEl>
                                          <p:spTgt spid="18"/>
                                        </p:tgtEl>
                                      </p:cBhvr>
                                      <p:to x="100000" y="60000"/>
                                    </p:animScale>
                                    <p:animScale>
                                      <p:cBhvr>
                                        <p:cTn id="18" dur="166" decel="50000">
                                          <p:stCondLst>
                                            <p:cond delay="676"/>
                                          </p:stCondLst>
                                        </p:cTn>
                                        <p:tgtEl>
                                          <p:spTgt spid="18"/>
                                        </p:tgtEl>
                                      </p:cBhvr>
                                      <p:to x="100000" y="100000"/>
                                    </p:animScale>
                                    <p:animScale>
                                      <p:cBhvr>
                                        <p:cTn id="19" dur="26">
                                          <p:stCondLst>
                                            <p:cond delay="1312"/>
                                          </p:stCondLst>
                                        </p:cTn>
                                        <p:tgtEl>
                                          <p:spTgt spid="18"/>
                                        </p:tgtEl>
                                      </p:cBhvr>
                                      <p:to x="100000" y="80000"/>
                                    </p:animScale>
                                    <p:animScale>
                                      <p:cBhvr>
                                        <p:cTn id="20" dur="166" decel="50000">
                                          <p:stCondLst>
                                            <p:cond delay="1338"/>
                                          </p:stCondLst>
                                        </p:cTn>
                                        <p:tgtEl>
                                          <p:spTgt spid="18"/>
                                        </p:tgtEl>
                                      </p:cBhvr>
                                      <p:to x="100000" y="100000"/>
                                    </p:animScale>
                                    <p:animScale>
                                      <p:cBhvr>
                                        <p:cTn id="21" dur="26">
                                          <p:stCondLst>
                                            <p:cond delay="1642"/>
                                          </p:stCondLst>
                                        </p:cTn>
                                        <p:tgtEl>
                                          <p:spTgt spid="18"/>
                                        </p:tgtEl>
                                      </p:cBhvr>
                                      <p:to x="100000" y="90000"/>
                                    </p:animScale>
                                    <p:animScale>
                                      <p:cBhvr>
                                        <p:cTn id="22" dur="166" decel="50000">
                                          <p:stCondLst>
                                            <p:cond delay="1668"/>
                                          </p:stCondLst>
                                        </p:cTn>
                                        <p:tgtEl>
                                          <p:spTgt spid="18"/>
                                        </p:tgtEl>
                                      </p:cBhvr>
                                      <p:to x="100000" y="100000"/>
                                    </p:animScale>
                                    <p:animScale>
                                      <p:cBhvr>
                                        <p:cTn id="23" dur="26">
                                          <p:stCondLst>
                                            <p:cond delay="1808"/>
                                          </p:stCondLst>
                                        </p:cTn>
                                        <p:tgtEl>
                                          <p:spTgt spid="18"/>
                                        </p:tgtEl>
                                      </p:cBhvr>
                                      <p:to x="100000" y="95000"/>
                                    </p:animScale>
                                    <p:animScale>
                                      <p:cBhvr>
                                        <p:cTn id="24" dur="166" decel="50000">
                                          <p:stCondLst>
                                            <p:cond delay="1834"/>
                                          </p:stCondLst>
                                        </p:cTn>
                                        <p:tgtEl>
                                          <p:spTgt spid="18"/>
                                        </p:tgtEl>
                                      </p:cBhvr>
                                      <p:to x="100000" y="100000"/>
                                    </p:animScale>
                                  </p:childTnLst>
                                </p:cTn>
                              </p:par>
                            </p:childTnLst>
                          </p:cTn>
                        </p:par>
                        <p:par>
                          <p:cTn id="25" fill="hold">
                            <p:stCondLst>
                              <p:cond delay="2500"/>
                            </p:stCondLst>
                            <p:childTnLst>
                              <p:par>
                                <p:cTn id="26" presetID="26" presetClass="entr" presetSubtype="0"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80">
                                          <p:stCondLst>
                                            <p:cond delay="0"/>
                                          </p:stCondLst>
                                        </p:cTn>
                                        <p:tgtEl>
                                          <p:spTgt spid="19"/>
                                        </p:tgtEl>
                                      </p:cBhvr>
                                    </p:animEffect>
                                    <p:anim calcmode="lin" valueType="num">
                                      <p:cBhvr>
                                        <p:cTn id="29"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34" dur="26">
                                          <p:stCondLst>
                                            <p:cond delay="650"/>
                                          </p:stCondLst>
                                        </p:cTn>
                                        <p:tgtEl>
                                          <p:spTgt spid="19"/>
                                        </p:tgtEl>
                                      </p:cBhvr>
                                      <p:to x="100000" y="60000"/>
                                    </p:animScale>
                                    <p:animScale>
                                      <p:cBhvr>
                                        <p:cTn id="35" dur="166" decel="50000">
                                          <p:stCondLst>
                                            <p:cond delay="676"/>
                                          </p:stCondLst>
                                        </p:cTn>
                                        <p:tgtEl>
                                          <p:spTgt spid="19"/>
                                        </p:tgtEl>
                                      </p:cBhvr>
                                      <p:to x="100000" y="100000"/>
                                    </p:animScale>
                                    <p:animScale>
                                      <p:cBhvr>
                                        <p:cTn id="36" dur="26">
                                          <p:stCondLst>
                                            <p:cond delay="1312"/>
                                          </p:stCondLst>
                                        </p:cTn>
                                        <p:tgtEl>
                                          <p:spTgt spid="19"/>
                                        </p:tgtEl>
                                      </p:cBhvr>
                                      <p:to x="100000" y="80000"/>
                                    </p:animScale>
                                    <p:animScale>
                                      <p:cBhvr>
                                        <p:cTn id="37" dur="166" decel="50000">
                                          <p:stCondLst>
                                            <p:cond delay="1338"/>
                                          </p:stCondLst>
                                        </p:cTn>
                                        <p:tgtEl>
                                          <p:spTgt spid="19"/>
                                        </p:tgtEl>
                                      </p:cBhvr>
                                      <p:to x="100000" y="100000"/>
                                    </p:animScale>
                                    <p:animScale>
                                      <p:cBhvr>
                                        <p:cTn id="38" dur="26">
                                          <p:stCondLst>
                                            <p:cond delay="1642"/>
                                          </p:stCondLst>
                                        </p:cTn>
                                        <p:tgtEl>
                                          <p:spTgt spid="19"/>
                                        </p:tgtEl>
                                      </p:cBhvr>
                                      <p:to x="100000" y="90000"/>
                                    </p:animScale>
                                    <p:animScale>
                                      <p:cBhvr>
                                        <p:cTn id="39" dur="166" decel="50000">
                                          <p:stCondLst>
                                            <p:cond delay="1668"/>
                                          </p:stCondLst>
                                        </p:cTn>
                                        <p:tgtEl>
                                          <p:spTgt spid="19"/>
                                        </p:tgtEl>
                                      </p:cBhvr>
                                      <p:to x="100000" y="100000"/>
                                    </p:animScale>
                                    <p:animScale>
                                      <p:cBhvr>
                                        <p:cTn id="40" dur="26">
                                          <p:stCondLst>
                                            <p:cond delay="1808"/>
                                          </p:stCondLst>
                                        </p:cTn>
                                        <p:tgtEl>
                                          <p:spTgt spid="19"/>
                                        </p:tgtEl>
                                      </p:cBhvr>
                                      <p:to x="100000" y="95000"/>
                                    </p:animScale>
                                    <p:animScale>
                                      <p:cBhvr>
                                        <p:cTn id="41"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436677" y="2080515"/>
            <a:ext cx="7724078" cy="3242818"/>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内容占位符 2"/>
          <p:cNvSpPr>
            <a:spLocks noGrp="1"/>
          </p:cNvSpPr>
          <p:nvPr/>
        </p:nvSpPr>
        <p:spPr>
          <a:xfrm>
            <a:off x="5009515" y="2458085"/>
            <a:ext cx="6631305" cy="2634615"/>
          </a:xfrm>
          <a:prstGeom prst="rect">
            <a:avLst/>
          </a:prstGeom>
        </p:spPr>
        <p:txBody>
          <a:bodyPr vert="horz" lIns="91440" tIns="45720" rIns="91440" bIns="45720"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atinLnBrk="1"/>
            <a:r>
              <a:rPr lang="en-US" altLang="zh-CN" sz="1000" b="1" dirty="0">
                <a:solidFill>
                  <a:schemeClr val="bg1"/>
                </a:solidFill>
                <a:sym typeface="+mn-ea"/>
              </a:rPr>
              <a:t>1. </a:t>
            </a:r>
            <a:r>
              <a:rPr lang="zh-CN" altLang="zh-CN" sz="1000" b="1" dirty="0">
                <a:solidFill>
                  <a:schemeClr val="bg1"/>
                </a:solidFill>
                <a:sym typeface="+mn-ea"/>
              </a:rPr>
              <a:t>防爆区内设置非防爆电器或控制柜非防爆</a:t>
            </a:r>
            <a:endParaRPr lang="zh-CN" altLang="zh-CN" sz="1000" b="1" dirty="0">
              <a:solidFill>
                <a:schemeClr val="bg1"/>
              </a:solidFill>
            </a:endParaRPr>
          </a:p>
          <a:p>
            <a:pPr latinLnBrk="1"/>
            <a:r>
              <a:rPr lang="en-US" altLang="zh-CN" sz="1000" b="1" dirty="0">
                <a:solidFill>
                  <a:schemeClr val="bg1"/>
                </a:solidFill>
                <a:sym typeface="+mn-ea"/>
              </a:rPr>
              <a:t>2. </a:t>
            </a:r>
            <a:r>
              <a:rPr lang="zh-CN" altLang="zh-CN" sz="1000" b="1" dirty="0">
                <a:solidFill>
                  <a:schemeClr val="bg1"/>
                </a:solidFill>
                <a:sym typeface="+mn-ea"/>
              </a:rPr>
              <a:t>配电室窗户玻璃破损</a:t>
            </a:r>
            <a:endParaRPr lang="zh-CN" altLang="zh-CN" sz="1000" b="1" dirty="0">
              <a:solidFill>
                <a:schemeClr val="bg1"/>
              </a:solidFill>
            </a:endParaRPr>
          </a:p>
          <a:p>
            <a:pPr latinLnBrk="1"/>
            <a:r>
              <a:rPr lang="en-US" altLang="zh-CN" sz="1000" b="1" dirty="0">
                <a:solidFill>
                  <a:schemeClr val="bg1"/>
                </a:solidFill>
                <a:sym typeface="+mn-ea"/>
              </a:rPr>
              <a:t>3. </a:t>
            </a:r>
            <a:r>
              <a:rPr lang="zh-CN" altLang="zh-CN" sz="1000" b="1" dirty="0">
                <a:solidFill>
                  <a:schemeClr val="bg1"/>
                </a:solidFill>
                <a:sym typeface="+mn-ea"/>
              </a:rPr>
              <a:t>配电室内杂物较多</a:t>
            </a:r>
            <a:endParaRPr lang="zh-CN" altLang="zh-CN" sz="1000" b="1" dirty="0">
              <a:solidFill>
                <a:schemeClr val="bg1"/>
              </a:solidFill>
            </a:endParaRPr>
          </a:p>
          <a:p>
            <a:pPr latinLnBrk="1"/>
            <a:r>
              <a:rPr lang="en-US" altLang="zh-CN" sz="1000" b="1" dirty="0">
                <a:solidFill>
                  <a:schemeClr val="bg1"/>
                </a:solidFill>
                <a:sym typeface="+mn-ea"/>
              </a:rPr>
              <a:t>4. </a:t>
            </a:r>
            <a:r>
              <a:rPr lang="zh-CN" altLang="zh-CN" sz="1000" b="1" dirty="0">
                <a:solidFill>
                  <a:schemeClr val="bg1"/>
                </a:solidFill>
                <a:sym typeface="+mn-ea"/>
              </a:rPr>
              <a:t>配电室内有蒸汽水、物料管、粉尘、腐蚀性物质，致使电柜内的电气设备老化，导致短路事故</a:t>
            </a:r>
            <a:endParaRPr lang="zh-CN" altLang="zh-CN" sz="1000" b="1" dirty="0">
              <a:solidFill>
                <a:schemeClr val="bg1"/>
              </a:solidFill>
            </a:endParaRPr>
          </a:p>
          <a:p>
            <a:pPr latinLnBrk="1"/>
            <a:r>
              <a:rPr lang="en-US" altLang="zh-CN" sz="1000" b="1" dirty="0">
                <a:solidFill>
                  <a:schemeClr val="bg1"/>
                </a:solidFill>
                <a:sym typeface="+mn-ea"/>
              </a:rPr>
              <a:t>5. </a:t>
            </a:r>
            <a:r>
              <a:rPr lang="zh-CN" altLang="zh-CN" sz="1000" b="1" dirty="0">
                <a:solidFill>
                  <a:schemeClr val="bg1"/>
                </a:solidFill>
                <a:sym typeface="+mn-ea"/>
              </a:rPr>
              <a:t>变压器室外有酸雾腐蚀或溶剂渗入或粉尘多</a:t>
            </a:r>
            <a:endParaRPr lang="zh-CN" altLang="zh-CN" sz="1000" b="1" dirty="0">
              <a:solidFill>
                <a:schemeClr val="bg1"/>
              </a:solidFill>
            </a:endParaRPr>
          </a:p>
          <a:p>
            <a:pPr latinLnBrk="1"/>
            <a:r>
              <a:rPr lang="en-US" altLang="zh-CN" sz="1000" b="1" dirty="0">
                <a:solidFill>
                  <a:schemeClr val="bg1"/>
                </a:solidFill>
                <a:sym typeface="+mn-ea"/>
              </a:rPr>
              <a:t>6. </a:t>
            </a:r>
            <a:r>
              <a:rPr lang="zh-CN" altLang="zh-CN" sz="1000" b="1" dirty="0">
                <a:solidFill>
                  <a:schemeClr val="bg1"/>
                </a:solidFill>
                <a:sym typeface="+mn-ea"/>
              </a:rPr>
              <a:t>控制柜或变电柜后有衣服等杂物</a:t>
            </a:r>
            <a:endParaRPr lang="zh-CN" altLang="zh-CN" sz="1000" b="1" dirty="0">
              <a:solidFill>
                <a:schemeClr val="bg1"/>
              </a:solidFill>
            </a:endParaRPr>
          </a:p>
          <a:p>
            <a:pPr latinLnBrk="1"/>
            <a:r>
              <a:rPr lang="en-US" altLang="zh-CN" sz="1000" b="1" dirty="0">
                <a:solidFill>
                  <a:schemeClr val="bg1"/>
                </a:solidFill>
                <a:sym typeface="+mn-ea"/>
              </a:rPr>
              <a:t>7. </a:t>
            </a:r>
            <a:r>
              <a:rPr lang="zh-CN" altLang="zh-CN" sz="1000" b="1" dirty="0">
                <a:solidFill>
                  <a:schemeClr val="bg1"/>
                </a:solidFill>
                <a:sym typeface="+mn-ea"/>
              </a:rPr>
              <a:t>配电柜过于陈旧，易产生短路</a:t>
            </a:r>
            <a:endParaRPr lang="zh-CN" altLang="zh-CN" sz="1000" b="1" dirty="0">
              <a:solidFill>
                <a:schemeClr val="bg1"/>
              </a:solidFill>
            </a:endParaRPr>
          </a:p>
          <a:p>
            <a:pPr latinLnBrk="1"/>
            <a:r>
              <a:rPr lang="en-US" altLang="zh-CN" sz="1000" b="1" dirty="0">
                <a:solidFill>
                  <a:schemeClr val="bg1"/>
                </a:solidFill>
                <a:sym typeface="+mn-ea"/>
              </a:rPr>
              <a:t>8. </a:t>
            </a:r>
            <a:r>
              <a:rPr lang="zh-CN" altLang="zh-CN" sz="1000" b="1" dirty="0">
                <a:solidFill>
                  <a:schemeClr val="bg1"/>
                </a:solidFill>
                <a:sym typeface="+mn-ea"/>
              </a:rPr>
              <a:t>电缆靠近高温管道</a:t>
            </a:r>
            <a:endParaRPr lang="zh-CN" altLang="zh-CN" sz="1000" b="1" dirty="0">
              <a:solidFill>
                <a:schemeClr val="bg1"/>
              </a:solidFill>
            </a:endParaRPr>
          </a:p>
          <a:p>
            <a:pPr latinLnBrk="1"/>
            <a:r>
              <a:rPr lang="en-US" altLang="zh-CN" sz="1000" b="1" dirty="0">
                <a:solidFill>
                  <a:schemeClr val="bg1"/>
                </a:solidFill>
                <a:sym typeface="+mn-ea"/>
              </a:rPr>
              <a:t>9. </a:t>
            </a:r>
            <a:r>
              <a:rPr lang="zh-CN" altLang="zh-CN" sz="1000" b="1" dirty="0">
                <a:solidFill>
                  <a:schemeClr val="bg1"/>
                </a:solidFill>
                <a:sym typeface="+mn-ea"/>
              </a:rPr>
              <a:t>架空电缆周边物料管道、污水管道等泄漏，使腐蚀性物料流入电缆桥架内</a:t>
            </a:r>
            <a:endParaRPr lang="zh-CN" altLang="zh-CN" sz="1000" b="1" dirty="0">
              <a:solidFill>
                <a:schemeClr val="bg1"/>
              </a:solidFill>
            </a:endParaRPr>
          </a:p>
          <a:p>
            <a:pPr latinLnBrk="1"/>
            <a:r>
              <a:rPr lang="en-US" altLang="zh-CN" sz="1000" b="1" dirty="0">
                <a:solidFill>
                  <a:schemeClr val="bg1"/>
                </a:solidFill>
                <a:sym typeface="+mn-ea"/>
              </a:rPr>
              <a:t>10. </a:t>
            </a:r>
            <a:r>
              <a:rPr lang="zh-CN" altLang="zh-CN" sz="1000" b="1" dirty="0">
                <a:solidFill>
                  <a:schemeClr val="bg1"/>
                </a:solidFill>
                <a:sym typeface="+mn-ea"/>
              </a:rPr>
              <a:t>埋地电缆受到地下水腐蚀</a:t>
            </a:r>
            <a:endParaRPr lang="zh-CN" altLang="zh-CN" sz="1000" b="1" dirty="0">
              <a:solidFill>
                <a:schemeClr val="bg1"/>
              </a:solidFill>
            </a:endParaRPr>
          </a:p>
          <a:p>
            <a:pPr>
              <a:lnSpc>
                <a:spcPct val="150000"/>
              </a:lnSpc>
              <a:buFont typeface="Wingdings" panose="05000000000000000000" pitchFamily="2" charset="2"/>
              <a:buChar char="l"/>
            </a:pPr>
            <a:endParaRPr lang="zh-CN" altLang="zh-CN" sz="1000" b="1" dirty="0">
              <a:solidFill>
                <a:schemeClr val="bg1"/>
              </a:solidFill>
              <a:cs typeface="+mn-ea"/>
              <a:sym typeface="+mn-lt"/>
            </a:endParaRPr>
          </a:p>
        </p:txBody>
      </p:sp>
      <p:sp>
        <p:nvSpPr>
          <p:cNvPr id="17" name="文本框 16"/>
          <p:cNvSpPr txBox="1"/>
          <p:nvPr/>
        </p:nvSpPr>
        <p:spPr>
          <a:xfrm>
            <a:off x="975712" y="237490"/>
            <a:ext cx="7139588" cy="629920"/>
          </a:xfrm>
          <a:prstGeom prst="rect">
            <a:avLst/>
          </a:prstGeom>
          <a:noFill/>
        </p:spPr>
        <p:txBody>
          <a:bodyPr wrap="square" rtlCol="0">
            <a:spAutoFit/>
          </a:bodyPr>
          <a:lstStyle/>
          <a:p>
            <a:r>
              <a:rPr lang="zh-CN" altLang="en-US" sz="3500" b="1" dirty="0">
                <a:solidFill>
                  <a:schemeClr val="tx2">
                    <a:lumMod val="75000"/>
                  </a:schemeClr>
                </a:solidFill>
                <a:cs typeface="+mn-ea"/>
                <a:sym typeface="+mn-lt"/>
              </a:rPr>
              <a:t>电气仪表</a:t>
            </a:r>
            <a:endParaRPr lang="zh-CN" altLang="en-US" sz="3500" b="1" dirty="0">
              <a:solidFill>
                <a:schemeClr val="tx2">
                  <a:lumMod val="75000"/>
                </a:schemeClr>
              </a:solidFill>
              <a:cs typeface="+mn-ea"/>
              <a:sym typeface="+mn-lt"/>
            </a:endParaRPr>
          </a:p>
        </p:txBody>
      </p:sp>
      <p:sp>
        <p:nvSpPr>
          <p:cNvPr id="19" name="矩形 18"/>
          <p:cNvSpPr/>
          <p:nvPr/>
        </p:nvSpPr>
        <p:spPr>
          <a:xfrm>
            <a:off x="818832" y="142878"/>
            <a:ext cx="157374" cy="814384"/>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0" name="组合 19"/>
          <p:cNvGrpSpPr/>
          <p:nvPr/>
        </p:nvGrpSpPr>
        <p:grpSpPr>
          <a:xfrm>
            <a:off x="-5080" y="97795"/>
            <a:ext cx="704847" cy="859468"/>
            <a:chOff x="-4764" y="97792"/>
            <a:chExt cx="704852" cy="859471"/>
          </a:xfrm>
        </p:grpSpPr>
        <p:sp>
          <p:nvSpPr>
            <p:cNvPr id="22" name="矩形 21"/>
            <p:cNvSpPr/>
            <p:nvPr/>
          </p:nvSpPr>
          <p:spPr>
            <a:xfrm>
              <a:off x="-4764" y="142875"/>
              <a:ext cx="704852" cy="814388"/>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文本框 23"/>
            <p:cNvSpPr txBox="1"/>
            <p:nvPr/>
          </p:nvSpPr>
          <p:spPr>
            <a:xfrm>
              <a:off x="2335" y="97792"/>
              <a:ext cx="332509" cy="768353"/>
            </a:xfrm>
            <a:prstGeom prst="rect">
              <a:avLst/>
            </a:prstGeom>
            <a:noFill/>
          </p:spPr>
          <p:txBody>
            <a:bodyPr wrap="square" rtlCol="0">
              <a:spAutoFit/>
            </a:bodyPr>
            <a:lstStyle/>
            <a:p>
              <a:r>
                <a:rPr lang="zh-CN" altLang="en-US" sz="4400" dirty="0">
                  <a:solidFill>
                    <a:schemeClr val="bg1"/>
                  </a:solidFill>
                  <a:cs typeface="+mn-ea"/>
                  <a:sym typeface="+mn-lt"/>
                </a:rPr>
                <a:t>二</a:t>
              </a:r>
              <a:endParaRPr lang="zh-CN" altLang="en-US" sz="4400" dirty="0">
                <a:solidFill>
                  <a:schemeClr val="bg1"/>
                </a:solidFill>
                <a:cs typeface="+mn-ea"/>
                <a:sym typeface="+mn-lt"/>
              </a:endParaRPr>
            </a:p>
          </p:txBody>
        </p:sp>
      </p:grpSp>
      <p:grpSp>
        <p:nvGrpSpPr>
          <p:cNvPr id="10" name="a0581987-3793-4b23-a5e8-bf3725094de9"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247304" y="2164957"/>
            <a:ext cx="3755418" cy="2926866"/>
            <a:chOff x="3065463" y="1389062"/>
            <a:chExt cx="5756275" cy="4486277"/>
          </a:xfrm>
        </p:grpSpPr>
        <p:sp>
          <p:nvSpPr>
            <p:cNvPr id="11" name="işḻíḋe"/>
            <p:cNvSpPr/>
            <p:nvPr/>
          </p:nvSpPr>
          <p:spPr bwMode="auto">
            <a:xfrm>
              <a:off x="7112001" y="1770063"/>
              <a:ext cx="811213" cy="119063"/>
            </a:xfrm>
            <a:custGeom>
              <a:avLst/>
              <a:gdLst>
                <a:gd name="T0" fmla="*/ 4 w 511"/>
                <a:gd name="T1" fmla="*/ 75 h 75"/>
                <a:gd name="T2" fmla="*/ 0 w 511"/>
                <a:gd name="T3" fmla="*/ 46 h 75"/>
                <a:gd name="T4" fmla="*/ 508 w 511"/>
                <a:gd name="T5" fmla="*/ 0 h 75"/>
                <a:gd name="T6" fmla="*/ 511 w 511"/>
                <a:gd name="T7" fmla="*/ 29 h 75"/>
                <a:gd name="T8" fmla="*/ 4 w 511"/>
                <a:gd name="T9" fmla="*/ 75 h 75"/>
              </a:gdLst>
              <a:ahLst/>
              <a:cxnLst>
                <a:cxn ang="0">
                  <a:pos x="T0" y="T1"/>
                </a:cxn>
                <a:cxn ang="0">
                  <a:pos x="T2" y="T3"/>
                </a:cxn>
                <a:cxn ang="0">
                  <a:pos x="T4" y="T5"/>
                </a:cxn>
                <a:cxn ang="0">
                  <a:pos x="T6" y="T7"/>
                </a:cxn>
                <a:cxn ang="0">
                  <a:pos x="T8" y="T9"/>
                </a:cxn>
              </a:cxnLst>
              <a:rect l="0" t="0" r="r" b="b"/>
              <a:pathLst>
                <a:path w="511" h="75">
                  <a:moveTo>
                    <a:pt x="4" y="75"/>
                  </a:moveTo>
                  <a:lnTo>
                    <a:pt x="0" y="46"/>
                  </a:lnTo>
                  <a:lnTo>
                    <a:pt x="508" y="0"/>
                  </a:lnTo>
                  <a:lnTo>
                    <a:pt x="511" y="29"/>
                  </a:lnTo>
                  <a:lnTo>
                    <a:pt x="4" y="75"/>
                  </a:ln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 name="ï$ḷïḓê"/>
            <p:cNvSpPr/>
            <p:nvPr/>
          </p:nvSpPr>
          <p:spPr bwMode="auto">
            <a:xfrm>
              <a:off x="7112001" y="1954213"/>
              <a:ext cx="811213" cy="117475"/>
            </a:xfrm>
            <a:custGeom>
              <a:avLst/>
              <a:gdLst>
                <a:gd name="T0" fmla="*/ 508 w 511"/>
                <a:gd name="T1" fmla="*/ 74 h 74"/>
                <a:gd name="T2" fmla="*/ 0 w 511"/>
                <a:gd name="T3" fmla="*/ 29 h 74"/>
                <a:gd name="T4" fmla="*/ 4 w 511"/>
                <a:gd name="T5" fmla="*/ 0 h 74"/>
                <a:gd name="T6" fmla="*/ 511 w 511"/>
                <a:gd name="T7" fmla="*/ 45 h 74"/>
                <a:gd name="T8" fmla="*/ 508 w 511"/>
                <a:gd name="T9" fmla="*/ 74 h 74"/>
              </a:gdLst>
              <a:ahLst/>
              <a:cxnLst>
                <a:cxn ang="0">
                  <a:pos x="T0" y="T1"/>
                </a:cxn>
                <a:cxn ang="0">
                  <a:pos x="T2" y="T3"/>
                </a:cxn>
                <a:cxn ang="0">
                  <a:pos x="T4" y="T5"/>
                </a:cxn>
                <a:cxn ang="0">
                  <a:pos x="T6" y="T7"/>
                </a:cxn>
                <a:cxn ang="0">
                  <a:pos x="T8" y="T9"/>
                </a:cxn>
              </a:cxnLst>
              <a:rect l="0" t="0" r="r" b="b"/>
              <a:pathLst>
                <a:path w="511" h="74">
                  <a:moveTo>
                    <a:pt x="508" y="74"/>
                  </a:moveTo>
                  <a:lnTo>
                    <a:pt x="0" y="29"/>
                  </a:lnTo>
                  <a:lnTo>
                    <a:pt x="4" y="0"/>
                  </a:lnTo>
                  <a:lnTo>
                    <a:pt x="511" y="45"/>
                  </a:lnTo>
                  <a:lnTo>
                    <a:pt x="508" y="74"/>
                  </a:ln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 name="ïs1ïḍe"/>
            <p:cNvSpPr/>
            <p:nvPr/>
          </p:nvSpPr>
          <p:spPr bwMode="auto">
            <a:xfrm>
              <a:off x="7051676" y="1827213"/>
              <a:ext cx="176213" cy="173038"/>
            </a:xfrm>
            <a:prstGeom prst="ellipse">
              <a:avLst/>
            </a:pr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 name="íSľïdê"/>
            <p:cNvSpPr/>
            <p:nvPr/>
          </p:nvSpPr>
          <p:spPr bwMode="auto">
            <a:xfrm>
              <a:off x="7691438" y="1793876"/>
              <a:ext cx="46038" cy="234950"/>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5" name="îs1iḋê"/>
            <p:cNvSpPr/>
            <p:nvPr/>
          </p:nvSpPr>
          <p:spPr bwMode="auto">
            <a:xfrm>
              <a:off x="7461251" y="1843088"/>
              <a:ext cx="46038" cy="163513"/>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6" name="íṩľïḍê"/>
            <p:cNvSpPr/>
            <p:nvPr/>
          </p:nvSpPr>
          <p:spPr bwMode="auto">
            <a:xfrm>
              <a:off x="7118351" y="1925638"/>
              <a:ext cx="22225" cy="192563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8" name="iṧľïdê"/>
            <p:cNvSpPr/>
            <p:nvPr/>
          </p:nvSpPr>
          <p:spPr bwMode="auto">
            <a:xfrm>
              <a:off x="3065463" y="3800476"/>
              <a:ext cx="857250" cy="1689100"/>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1" name="ísliḑê"/>
            <p:cNvSpPr/>
            <p:nvPr/>
          </p:nvSpPr>
          <p:spPr bwMode="auto">
            <a:xfrm>
              <a:off x="3195638" y="4760913"/>
              <a:ext cx="496888"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3" name="ï$1ïdè"/>
            <p:cNvSpPr/>
            <p:nvPr/>
          </p:nvSpPr>
          <p:spPr bwMode="auto">
            <a:xfrm>
              <a:off x="3195638" y="5094288"/>
              <a:ext cx="496888"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5" name="îśḻiḑe"/>
            <p:cNvSpPr/>
            <p:nvPr/>
          </p:nvSpPr>
          <p:spPr bwMode="auto">
            <a:xfrm>
              <a:off x="3263901" y="2244726"/>
              <a:ext cx="71438" cy="169068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6" name="iṣḻïḑè"/>
            <p:cNvSpPr/>
            <p:nvPr/>
          </p:nvSpPr>
          <p:spPr bwMode="auto">
            <a:xfrm>
              <a:off x="3549651" y="2244726"/>
              <a:ext cx="68263" cy="169068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7" name="íSļiḓé"/>
            <p:cNvSpPr/>
            <p:nvPr/>
          </p:nvSpPr>
          <p:spPr bwMode="auto">
            <a:xfrm>
              <a:off x="3267076" y="2244726"/>
              <a:ext cx="350838" cy="69850"/>
            </a:xfrm>
            <a:custGeom>
              <a:avLst/>
              <a:gdLst>
                <a:gd name="T0" fmla="*/ 0 w 122"/>
                <a:gd name="T1" fmla="*/ 12 h 24"/>
                <a:gd name="T2" fmla="*/ 0 w 122"/>
                <a:gd name="T3" fmla="*/ 12 h 24"/>
                <a:gd name="T4" fmla="*/ 13 w 122"/>
                <a:gd name="T5" fmla="*/ 0 h 24"/>
                <a:gd name="T6" fmla="*/ 110 w 122"/>
                <a:gd name="T7" fmla="*/ 0 h 24"/>
                <a:gd name="T8" fmla="*/ 122 w 122"/>
                <a:gd name="T9" fmla="*/ 12 h 24"/>
                <a:gd name="T10" fmla="*/ 122 w 122"/>
                <a:gd name="T11" fmla="*/ 12 h 24"/>
                <a:gd name="T12" fmla="*/ 110 w 122"/>
                <a:gd name="T13" fmla="*/ 24 h 24"/>
                <a:gd name="T14" fmla="*/ 13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4"/>
                    <a:pt x="110" y="24"/>
                  </a:cubicBezTo>
                  <a:cubicBezTo>
                    <a:pt x="13" y="24"/>
                    <a:pt x="13" y="24"/>
                    <a:pt x="13" y="24"/>
                  </a:cubicBezTo>
                  <a:cubicBezTo>
                    <a:pt x="6"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 name="îṣḻíḍê"/>
            <p:cNvSpPr/>
            <p:nvPr/>
          </p:nvSpPr>
          <p:spPr bwMode="auto">
            <a:xfrm>
              <a:off x="3267076" y="2497138"/>
              <a:ext cx="350838" cy="73025"/>
            </a:xfrm>
            <a:custGeom>
              <a:avLst/>
              <a:gdLst>
                <a:gd name="T0" fmla="*/ 0 w 122"/>
                <a:gd name="T1" fmla="*/ 13 h 25"/>
                <a:gd name="T2" fmla="*/ 0 w 122"/>
                <a:gd name="T3" fmla="*/ 13 h 25"/>
                <a:gd name="T4" fmla="*/ 13 w 122"/>
                <a:gd name="T5" fmla="*/ 0 h 25"/>
                <a:gd name="T6" fmla="*/ 110 w 122"/>
                <a:gd name="T7" fmla="*/ 0 h 25"/>
                <a:gd name="T8" fmla="*/ 122 w 122"/>
                <a:gd name="T9" fmla="*/ 13 h 25"/>
                <a:gd name="T10" fmla="*/ 122 w 122"/>
                <a:gd name="T11" fmla="*/ 13 h 25"/>
                <a:gd name="T12" fmla="*/ 110 w 122"/>
                <a:gd name="T13" fmla="*/ 25 h 25"/>
                <a:gd name="T14" fmla="*/ 13 w 122"/>
                <a:gd name="T15" fmla="*/ 25 h 25"/>
                <a:gd name="T16" fmla="*/ 0 w 122"/>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3"/>
                  </a:moveTo>
                  <a:cubicBezTo>
                    <a:pt x="0" y="13"/>
                    <a:pt x="0" y="13"/>
                    <a:pt x="0" y="13"/>
                  </a:cubicBezTo>
                  <a:cubicBezTo>
                    <a:pt x="0" y="6"/>
                    <a:pt x="6" y="0"/>
                    <a:pt x="13" y="0"/>
                  </a:cubicBezTo>
                  <a:cubicBezTo>
                    <a:pt x="110" y="0"/>
                    <a:pt x="110" y="0"/>
                    <a:pt x="110" y="0"/>
                  </a:cubicBezTo>
                  <a:cubicBezTo>
                    <a:pt x="117" y="0"/>
                    <a:pt x="122" y="6"/>
                    <a:pt x="122" y="13"/>
                  </a:cubicBezTo>
                  <a:cubicBezTo>
                    <a:pt x="122" y="13"/>
                    <a:pt x="122" y="13"/>
                    <a:pt x="122" y="13"/>
                  </a:cubicBezTo>
                  <a:cubicBezTo>
                    <a:pt x="122" y="19"/>
                    <a:pt x="117" y="25"/>
                    <a:pt x="110" y="25"/>
                  </a:cubicBezTo>
                  <a:cubicBezTo>
                    <a:pt x="13" y="25"/>
                    <a:pt x="13" y="25"/>
                    <a:pt x="13" y="25"/>
                  </a:cubicBezTo>
                  <a:cubicBezTo>
                    <a:pt x="6" y="25"/>
                    <a:pt x="0" y="19"/>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 name="îṥľiḍe"/>
            <p:cNvSpPr/>
            <p:nvPr/>
          </p:nvSpPr>
          <p:spPr bwMode="auto">
            <a:xfrm>
              <a:off x="3267076" y="2754313"/>
              <a:ext cx="350838" cy="71438"/>
            </a:xfrm>
            <a:custGeom>
              <a:avLst/>
              <a:gdLst>
                <a:gd name="T0" fmla="*/ 0 w 122"/>
                <a:gd name="T1" fmla="*/ 12 h 25"/>
                <a:gd name="T2" fmla="*/ 0 w 122"/>
                <a:gd name="T3" fmla="*/ 12 h 25"/>
                <a:gd name="T4" fmla="*/ 13 w 122"/>
                <a:gd name="T5" fmla="*/ 0 h 25"/>
                <a:gd name="T6" fmla="*/ 110 w 122"/>
                <a:gd name="T7" fmla="*/ 0 h 25"/>
                <a:gd name="T8" fmla="*/ 122 w 122"/>
                <a:gd name="T9" fmla="*/ 12 h 25"/>
                <a:gd name="T10" fmla="*/ 122 w 122"/>
                <a:gd name="T11" fmla="*/ 12 h 25"/>
                <a:gd name="T12" fmla="*/ 110 w 122"/>
                <a:gd name="T13" fmla="*/ 25 h 25"/>
                <a:gd name="T14" fmla="*/ 13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5"/>
                    <a:pt x="110" y="25"/>
                  </a:cubicBezTo>
                  <a:cubicBezTo>
                    <a:pt x="13" y="25"/>
                    <a:pt x="13" y="25"/>
                    <a:pt x="13" y="25"/>
                  </a:cubicBezTo>
                  <a:cubicBezTo>
                    <a:pt x="6"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 name="ïṡlïḋe"/>
            <p:cNvSpPr/>
            <p:nvPr/>
          </p:nvSpPr>
          <p:spPr bwMode="auto">
            <a:xfrm>
              <a:off x="3267076" y="3006726"/>
              <a:ext cx="350838" cy="71438"/>
            </a:xfrm>
            <a:custGeom>
              <a:avLst/>
              <a:gdLst>
                <a:gd name="T0" fmla="*/ 0 w 122"/>
                <a:gd name="T1" fmla="*/ 13 h 25"/>
                <a:gd name="T2" fmla="*/ 0 w 122"/>
                <a:gd name="T3" fmla="*/ 13 h 25"/>
                <a:gd name="T4" fmla="*/ 13 w 122"/>
                <a:gd name="T5" fmla="*/ 0 h 25"/>
                <a:gd name="T6" fmla="*/ 110 w 122"/>
                <a:gd name="T7" fmla="*/ 0 h 25"/>
                <a:gd name="T8" fmla="*/ 122 w 122"/>
                <a:gd name="T9" fmla="*/ 13 h 25"/>
                <a:gd name="T10" fmla="*/ 122 w 122"/>
                <a:gd name="T11" fmla="*/ 13 h 25"/>
                <a:gd name="T12" fmla="*/ 110 w 122"/>
                <a:gd name="T13" fmla="*/ 25 h 25"/>
                <a:gd name="T14" fmla="*/ 13 w 122"/>
                <a:gd name="T15" fmla="*/ 25 h 25"/>
                <a:gd name="T16" fmla="*/ 0 w 122"/>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3"/>
                  </a:moveTo>
                  <a:cubicBezTo>
                    <a:pt x="0" y="13"/>
                    <a:pt x="0" y="13"/>
                    <a:pt x="0" y="13"/>
                  </a:cubicBezTo>
                  <a:cubicBezTo>
                    <a:pt x="0" y="6"/>
                    <a:pt x="6" y="0"/>
                    <a:pt x="13" y="0"/>
                  </a:cubicBezTo>
                  <a:cubicBezTo>
                    <a:pt x="110" y="0"/>
                    <a:pt x="110" y="0"/>
                    <a:pt x="110" y="0"/>
                  </a:cubicBezTo>
                  <a:cubicBezTo>
                    <a:pt x="117" y="0"/>
                    <a:pt x="122" y="6"/>
                    <a:pt x="122" y="13"/>
                  </a:cubicBezTo>
                  <a:cubicBezTo>
                    <a:pt x="122" y="13"/>
                    <a:pt x="122" y="13"/>
                    <a:pt x="122" y="13"/>
                  </a:cubicBezTo>
                  <a:cubicBezTo>
                    <a:pt x="122" y="20"/>
                    <a:pt x="117" y="25"/>
                    <a:pt x="110" y="25"/>
                  </a:cubicBezTo>
                  <a:cubicBezTo>
                    <a:pt x="13" y="25"/>
                    <a:pt x="13" y="25"/>
                    <a:pt x="13" y="25"/>
                  </a:cubicBezTo>
                  <a:cubicBezTo>
                    <a:pt x="6" y="25"/>
                    <a:pt x="0" y="20"/>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 name="ïSliḓé"/>
            <p:cNvSpPr/>
            <p:nvPr/>
          </p:nvSpPr>
          <p:spPr bwMode="auto">
            <a:xfrm>
              <a:off x="3267076" y="3262313"/>
              <a:ext cx="350838" cy="71438"/>
            </a:xfrm>
            <a:custGeom>
              <a:avLst/>
              <a:gdLst>
                <a:gd name="T0" fmla="*/ 0 w 122"/>
                <a:gd name="T1" fmla="*/ 12 h 25"/>
                <a:gd name="T2" fmla="*/ 0 w 122"/>
                <a:gd name="T3" fmla="*/ 12 h 25"/>
                <a:gd name="T4" fmla="*/ 13 w 122"/>
                <a:gd name="T5" fmla="*/ 0 h 25"/>
                <a:gd name="T6" fmla="*/ 110 w 122"/>
                <a:gd name="T7" fmla="*/ 0 h 25"/>
                <a:gd name="T8" fmla="*/ 122 w 122"/>
                <a:gd name="T9" fmla="*/ 12 h 25"/>
                <a:gd name="T10" fmla="*/ 122 w 122"/>
                <a:gd name="T11" fmla="*/ 12 h 25"/>
                <a:gd name="T12" fmla="*/ 110 w 122"/>
                <a:gd name="T13" fmla="*/ 25 h 25"/>
                <a:gd name="T14" fmla="*/ 13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6"/>
                    <a:pt x="6" y="0"/>
                    <a:pt x="13" y="0"/>
                  </a:cubicBezTo>
                  <a:cubicBezTo>
                    <a:pt x="110" y="0"/>
                    <a:pt x="110" y="0"/>
                    <a:pt x="110" y="0"/>
                  </a:cubicBezTo>
                  <a:cubicBezTo>
                    <a:pt x="117" y="0"/>
                    <a:pt x="122" y="6"/>
                    <a:pt x="122" y="12"/>
                  </a:cubicBezTo>
                  <a:cubicBezTo>
                    <a:pt x="122" y="12"/>
                    <a:pt x="122" y="12"/>
                    <a:pt x="122" y="12"/>
                  </a:cubicBezTo>
                  <a:cubicBezTo>
                    <a:pt x="122" y="19"/>
                    <a:pt x="117" y="25"/>
                    <a:pt x="110" y="25"/>
                  </a:cubicBezTo>
                  <a:cubicBezTo>
                    <a:pt x="13" y="25"/>
                    <a:pt x="13" y="25"/>
                    <a:pt x="13" y="25"/>
                  </a:cubicBezTo>
                  <a:cubicBezTo>
                    <a:pt x="6"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2" name="iṩļïḓé"/>
            <p:cNvSpPr/>
            <p:nvPr/>
          </p:nvSpPr>
          <p:spPr bwMode="auto">
            <a:xfrm>
              <a:off x="3267076" y="3517901"/>
              <a:ext cx="350838" cy="69850"/>
            </a:xfrm>
            <a:custGeom>
              <a:avLst/>
              <a:gdLst>
                <a:gd name="T0" fmla="*/ 0 w 122"/>
                <a:gd name="T1" fmla="*/ 12 h 24"/>
                <a:gd name="T2" fmla="*/ 0 w 122"/>
                <a:gd name="T3" fmla="*/ 12 h 24"/>
                <a:gd name="T4" fmla="*/ 13 w 122"/>
                <a:gd name="T5" fmla="*/ 0 h 24"/>
                <a:gd name="T6" fmla="*/ 110 w 122"/>
                <a:gd name="T7" fmla="*/ 0 h 24"/>
                <a:gd name="T8" fmla="*/ 122 w 122"/>
                <a:gd name="T9" fmla="*/ 12 h 24"/>
                <a:gd name="T10" fmla="*/ 122 w 122"/>
                <a:gd name="T11" fmla="*/ 12 h 24"/>
                <a:gd name="T12" fmla="*/ 110 w 122"/>
                <a:gd name="T13" fmla="*/ 24 h 24"/>
                <a:gd name="T14" fmla="*/ 13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4"/>
                    <a:pt x="110" y="24"/>
                  </a:cubicBezTo>
                  <a:cubicBezTo>
                    <a:pt x="13" y="24"/>
                    <a:pt x="13" y="24"/>
                    <a:pt x="13" y="24"/>
                  </a:cubicBezTo>
                  <a:cubicBezTo>
                    <a:pt x="6"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3" name="íṥľíḋè"/>
            <p:cNvSpPr/>
            <p:nvPr/>
          </p:nvSpPr>
          <p:spPr bwMode="auto">
            <a:xfrm>
              <a:off x="3971926" y="1652588"/>
              <a:ext cx="71438" cy="169068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4" name="íSḻiḑe"/>
            <p:cNvSpPr/>
            <p:nvPr/>
          </p:nvSpPr>
          <p:spPr bwMode="auto">
            <a:xfrm>
              <a:off x="4257676" y="1652588"/>
              <a:ext cx="68263" cy="169068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5" name="îšlïḋe"/>
            <p:cNvSpPr/>
            <p:nvPr/>
          </p:nvSpPr>
          <p:spPr bwMode="auto">
            <a:xfrm>
              <a:off x="3975101" y="1652588"/>
              <a:ext cx="350838" cy="71438"/>
            </a:xfrm>
            <a:custGeom>
              <a:avLst/>
              <a:gdLst>
                <a:gd name="T0" fmla="*/ 0 w 122"/>
                <a:gd name="T1" fmla="*/ 12 h 25"/>
                <a:gd name="T2" fmla="*/ 0 w 122"/>
                <a:gd name="T3" fmla="*/ 12 h 25"/>
                <a:gd name="T4" fmla="*/ 13 w 122"/>
                <a:gd name="T5" fmla="*/ 0 h 25"/>
                <a:gd name="T6" fmla="*/ 110 w 122"/>
                <a:gd name="T7" fmla="*/ 0 h 25"/>
                <a:gd name="T8" fmla="*/ 122 w 122"/>
                <a:gd name="T9" fmla="*/ 12 h 25"/>
                <a:gd name="T10" fmla="*/ 122 w 122"/>
                <a:gd name="T11" fmla="*/ 12 h 25"/>
                <a:gd name="T12" fmla="*/ 110 w 122"/>
                <a:gd name="T13" fmla="*/ 25 h 25"/>
                <a:gd name="T14" fmla="*/ 13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6"/>
                    <a:pt x="6" y="0"/>
                    <a:pt x="13" y="0"/>
                  </a:cubicBezTo>
                  <a:cubicBezTo>
                    <a:pt x="110" y="0"/>
                    <a:pt x="110" y="0"/>
                    <a:pt x="110" y="0"/>
                  </a:cubicBezTo>
                  <a:cubicBezTo>
                    <a:pt x="117" y="0"/>
                    <a:pt x="122" y="6"/>
                    <a:pt x="122" y="12"/>
                  </a:cubicBezTo>
                  <a:cubicBezTo>
                    <a:pt x="122" y="12"/>
                    <a:pt x="122" y="12"/>
                    <a:pt x="122" y="12"/>
                  </a:cubicBezTo>
                  <a:cubicBezTo>
                    <a:pt x="122" y="19"/>
                    <a:pt x="117" y="25"/>
                    <a:pt x="110" y="25"/>
                  </a:cubicBezTo>
                  <a:cubicBezTo>
                    <a:pt x="13" y="25"/>
                    <a:pt x="13" y="25"/>
                    <a:pt x="13" y="25"/>
                  </a:cubicBezTo>
                  <a:cubicBezTo>
                    <a:pt x="6"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 name="iṩḷíḍê"/>
            <p:cNvSpPr/>
            <p:nvPr/>
          </p:nvSpPr>
          <p:spPr bwMode="auto">
            <a:xfrm>
              <a:off x="3975101" y="1908176"/>
              <a:ext cx="350838" cy="69850"/>
            </a:xfrm>
            <a:custGeom>
              <a:avLst/>
              <a:gdLst>
                <a:gd name="T0" fmla="*/ 0 w 122"/>
                <a:gd name="T1" fmla="*/ 12 h 24"/>
                <a:gd name="T2" fmla="*/ 0 w 122"/>
                <a:gd name="T3" fmla="*/ 12 h 24"/>
                <a:gd name="T4" fmla="*/ 13 w 122"/>
                <a:gd name="T5" fmla="*/ 0 h 24"/>
                <a:gd name="T6" fmla="*/ 110 w 122"/>
                <a:gd name="T7" fmla="*/ 0 h 24"/>
                <a:gd name="T8" fmla="*/ 122 w 122"/>
                <a:gd name="T9" fmla="*/ 12 h 24"/>
                <a:gd name="T10" fmla="*/ 122 w 122"/>
                <a:gd name="T11" fmla="*/ 12 h 24"/>
                <a:gd name="T12" fmla="*/ 110 w 122"/>
                <a:gd name="T13" fmla="*/ 24 h 24"/>
                <a:gd name="T14" fmla="*/ 13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4"/>
                    <a:pt x="110" y="24"/>
                  </a:cubicBezTo>
                  <a:cubicBezTo>
                    <a:pt x="13" y="24"/>
                    <a:pt x="13" y="24"/>
                    <a:pt x="13" y="24"/>
                  </a:cubicBezTo>
                  <a:cubicBezTo>
                    <a:pt x="6"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 name="îṩḻíḍê"/>
            <p:cNvSpPr/>
            <p:nvPr/>
          </p:nvSpPr>
          <p:spPr bwMode="auto">
            <a:xfrm>
              <a:off x="3975101" y="2162176"/>
              <a:ext cx="350838" cy="71438"/>
            </a:xfrm>
            <a:custGeom>
              <a:avLst/>
              <a:gdLst>
                <a:gd name="T0" fmla="*/ 0 w 122"/>
                <a:gd name="T1" fmla="*/ 12 h 25"/>
                <a:gd name="T2" fmla="*/ 0 w 122"/>
                <a:gd name="T3" fmla="*/ 12 h 25"/>
                <a:gd name="T4" fmla="*/ 13 w 122"/>
                <a:gd name="T5" fmla="*/ 0 h 25"/>
                <a:gd name="T6" fmla="*/ 110 w 122"/>
                <a:gd name="T7" fmla="*/ 0 h 25"/>
                <a:gd name="T8" fmla="*/ 122 w 122"/>
                <a:gd name="T9" fmla="*/ 12 h 25"/>
                <a:gd name="T10" fmla="*/ 122 w 122"/>
                <a:gd name="T11" fmla="*/ 12 h 25"/>
                <a:gd name="T12" fmla="*/ 110 w 122"/>
                <a:gd name="T13" fmla="*/ 25 h 25"/>
                <a:gd name="T14" fmla="*/ 13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6"/>
                    <a:pt x="6" y="0"/>
                    <a:pt x="13" y="0"/>
                  </a:cubicBezTo>
                  <a:cubicBezTo>
                    <a:pt x="110" y="0"/>
                    <a:pt x="110" y="0"/>
                    <a:pt x="110" y="0"/>
                  </a:cubicBezTo>
                  <a:cubicBezTo>
                    <a:pt x="117" y="0"/>
                    <a:pt x="122" y="6"/>
                    <a:pt x="122" y="12"/>
                  </a:cubicBezTo>
                  <a:cubicBezTo>
                    <a:pt x="122" y="12"/>
                    <a:pt x="122" y="12"/>
                    <a:pt x="122" y="12"/>
                  </a:cubicBezTo>
                  <a:cubicBezTo>
                    <a:pt x="122" y="19"/>
                    <a:pt x="117" y="25"/>
                    <a:pt x="110" y="25"/>
                  </a:cubicBezTo>
                  <a:cubicBezTo>
                    <a:pt x="13" y="25"/>
                    <a:pt x="13" y="25"/>
                    <a:pt x="13" y="25"/>
                  </a:cubicBezTo>
                  <a:cubicBezTo>
                    <a:pt x="6"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8" name="iŝḻïďê"/>
            <p:cNvSpPr/>
            <p:nvPr/>
          </p:nvSpPr>
          <p:spPr bwMode="auto">
            <a:xfrm>
              <a:off x="3975101" y="2417763"/>
              <a:ext cx="350838" cy="68263"/>
            </a:xfrm>
            <a:custGeom>
              <a:avLst/>
              <a:gdLst>
                <a:gd name="T0" fmla="*/ 0 w 122"/>
                <a:gd name="T1" fmla="*/ 12 h 24"/>
                <a:gd name="T2" fmla="*/ 0 w 122"/>
                <a:gd name="T3" fmla="*/ 12 h 24"/>
                <a:gd name="T4" fmla="*/ 13 w 122"/>
                <a:gd name="T5" fmla="*/ 0 h 24"/>
                <a:gd name="T6" fmla="*/ 110 w 122"/>
                <a:gd name="T7" fmla="*/ 0 h 24"/>
                <a:gd name="T8" fmla="*/ 122 w 122"/>
                <a:gd name="T9" fmla="*/ 12 h 24"/>
                <a:gd name="T10" fmla="*/ 122 w 122"/>
                <a:gd name="T11" fmla="*/ 12 h 24"/>
                <a:gd name="T12" fmla="*/ 110 w 122"/>
                <a:gd name="T13" fmla="*/ 24 h 24"/>
                <a:gd name="T14" fmla="*/ 13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4"/>
                    <a:pt x="110" y="24"/>
                  </a:cubicBezTo>
                  <a:cubicBezTo>
                    <a:pt x="13" y="24"/>
                    <a:pt x="13" y="24"/>
                    <a:pt x="13" y="24"/>
                  </a:cubicBezTo>
                  <a:cubicBezTo>
                    <a:pt x="6"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9" name="îṡlïḑe"/>
            <p:cNvSpPr/>
            <p:nvPr/>
          </p:nvSpPr>
          <p:spPr bwMode="auto">
            <a:xfrm>
              <a:off x="3975101" y="2670176"/>
              <a:ext cx="350838" cy="71438"/>
            </a:xfrm>
            <a:custGeom>
              <a:avLst/>
              <a:gdLst>
                <a:gd name="T0" fmla="*/ 0 w 122"/>
                <a:gd name="T1" fmla="*/ 13 h 25"/>
                <a:gd name="T2" fmla="*/ 0 w 122"/>
                <a:gd name="T3" fmla="*/ 13 h 25"/>
                <a:gd name="T4" fmla="*/ 13 w 122"/>
                <a:gd name="T5" fmla="*/ 0 h 25"/>
                <a:gd name="T6" fmla="*/ 110 w 122"/>
                <a:gd name="T7" fmla="*/ 0 h 25"/>
                <a:gd name="T8" fmla="*/ 122 w 122"/>
                <a:gd name="T9" fmla="*/ 13 h 25"/>
                <a:gd name="T10" fmla="*/ 122 w 122"/>
                <a:gd name="T11" fmla="*/ 13 h 25"/>
                <a:gd name="T12" fmla="*/ 110 w 122"/>
                <a:gd name="T13" fmla="*/ 25 h 25"/>
                <a:gd name="T14" fmla="*/ 13 w 122"/>
                <a:gd name="T15" fmla="*/ 25 h 25"/>
                <a:gd name="T16" fmla="*/ 0 w 122"/>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3"/>
                  </a:moveTo>
                  <a:cubicBezTo>
                    <a:pt x="0" y="13"/>
                    <a:pt x="0" y="13"/>
                    <a:pt x="0" y="13"/>
                  </a:cubicBezTo>
                  <a:cubicBezTo>
                    <a:pt x="0" y="6"/>
                    <a:pt x="6" y="0"/>
                    <a:pt x="13" y="0"/>
                  </a:cubicBezTo>
                  <a:cubicBezTo>
                    <a:pt x="110" y="0"/>
                    <a:pt x="110" y="0"/>
                    <a:pt x="110" y="0"/>
                  </a:cubicBezTo>
                  <a:cubicBezTo>
                    <a:pt x="117" y="0"/>
                    <a:pt x="122" y="6"/>
                    <a:pt x="122" y="13"/>
                  </a:cubicBezTo>
                  <a:cubicBezTo>
                    <a:pt x="122" y="13"/>
                    <a:pt x="122" y="13"/>
                    <a:pt x="122" y="13"/>
                  </a:cubicBezTo>
                  <a:cubicBezTo>
                    <a:pt x="122" y="19"/>
                    <a:pt x="117" y="25"/>
                    <a:pt x="110" y="25"/>
                  </a:cubicBezTo>
                  <a:cubicBezTo>
                    <a:pt x="13" y="25"/>
                    <a:pt x="13" y="25"/>
                    <a:pt x="13" y="25"/>
                  </a:cubicBezTo>
                  <a:cubicBezTo>
                    <a:pt x="6" y="25"/>
                    <a:pt x="0" y="19"/>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 name="íṣľiḑê"/>
            <p:cNvSpPr/>
            <p:nvPr/>
          </p:nvSpPr>
          <p:spPr bwMode="auto">
            <a:xfrm>
              <a:off x="3975101" y="2925763"/>
              <a:ext cx="350838" cy="69850"/>
            </a:xfrm>
            <a:custGeom>
              <a:avLst/>
              <a:gdLst>
                <a:gd name="T0" fmla="*/ 0 w 122"/>
                <a:gd name="T1" fmla="*/ 12 h 24"/>
                <a:gd name="T2" fmla="*/ 0 w 122"/>
                <a:gd name="T3" fmla="*/ 12 h 24"/>
                <a:gd name="T4" fmla="*/ 13 w 122"/>
                <a:gd name="T5" fmla="*/ 0 h 24"/>
                <a:gd name="T6" fmla="*/ 110 w 122"/>
                <a:gd name="T7" fmla="*/ 0 h 24"/>
                <a:gd name="T8" fmla="*/ 122 w 122"/>
                <a:gd name="T9" fmla="*/ 12 h 24"/>
                <a:gd name="T10" fmla="*/ 122 w 122"/>
                <a:gd name="T11" fmla="*/ 12 h 24"/>
                <a:gd name="T12" fmla="*/ 110 w 122"/>
                <a:gd name="T13" fmla="*/ 24 h 24"/>
                <a:gd name="T14" fmla="*/ 13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4"/>
                    <a:pt x="110" y="24"/>
                  </a:cubicBezTo>
                  <a:cubicBezTo>
                    <a:pt x="13" y="24"/>
                    <a:pt x="13" y="24"/>
                    <a:pt x="13" y="24"/>
                  </a:cubicBezTo>
                  <a:cubicBezTo>
                    <a:pt x="6"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 name="iślîḓe"/>
            <p:cNvSpPr/>
            <p:nvPr/>
          </p:nvSpPr>
          <p:spPr bwMode="auto">
            <a:xfrm>
              <a:off x="4714876" y="1871663"/>
              <a:ext cx="71438" cy="1689100"/>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2" name="ïṧ1îďé"/>
            <p:cNvSpPr/>
            <p:nvPr/>
          </p:nvSpPr>
          <p:spPr bwMode="auto">
            <a:xfrm>
              <a:off x="4999038" y="1871663"/>
              <a:ext cx="69850" cy="1689100"/>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3" name="ísļïďê"/>
            <p:cNvSpPr/>
            <p:nvPr/>
          </p:nvSpPr>
          <p:spPr bwMode="auto">
            <a:xfrm>
              <a:off x="4721226" y="1871663"/>
              <a:ext cx="347663" cy="71438"/>
            </a:xfrm>
            <a:custGeom>
              <a:avLst/>
              <a:gdLst>
                <a:gd name="T0" fmla="*/ 0 w 121"/>
                <a:gd name="T1" fmla="*/ 12 h 25"/>
                <a:gd name="T2" fmla="*/ 0 w 121"/>
                <a:gd name="T3" fmla="*/ 12 h 25"/>
                <a:gd name="T4" fmla="*/ 12 w 121"/>
                <a:gd name="T5" fmla="*/ 0 h 25"/>
                <a:gd name="T6" fmla="*/ 109 w 121"/>
                <a:gd name="T7" fmla="*/ 0 h 25"/>
                <a:gd name="T8" fmla="*/ 121 w 121"/>
                <a:gd name="T9" fmla="*/ 12 h 25"/>
                <a:gd name="T10" fmla="*/ 121 w 121"/>
                <a:gd name="T11" fmla="*/ 12 h 25"/>
                <a:gd name="T12" fmla="*/ 109 w 121"/>
                <a:gd name="T13" fmla="*/ 25 h 25"/>
                <a:gd name="T14" fmla="*/ 12 w 121"/>
                <a:gd name="T15" fmla="*/ 25 h 25"/>
                <a:gd name="T16" fmla="*/ 0 w 121"/>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25">
                  <a:moveTo>
                    <a:pt x="0" y="12"/>
                  </a:moveTo>
                  <a:cubicBezTo>
                    <a:pt x="0" y="12"/>
                    <a:pt x="0" y="12"/>
                    <a:pt x="0" y="12"/>
                  </a:cubicBezTo>
                  <a:cubicBezTo>
                    <a:pt x="0" y="6"/>
                    <a:pt x="5" y="0"/>
                    <a:pt x="12" y="0"/>
                  </a:cubicBezTo>
                  <a:cubicBezTo>
                    <a:pt x="109" y="0"/>
                    <a:pt x="109" y="0"/>
                    <a:pt x="109" y="0"/>
                  </a:cubicBezTo>
                  <a:cubicBezTo>
                    <a:pt x="116" y="0"/>
                    <a:pt x="121" y="6"/>
                    <a:pt x="121" y="12"/>
                  </a:cubicBezTo>
                  <a:cubicBezTo>
                    <a:pt x="121" y="12"/>
                    <a:pt x="121" y="12"/>
                    <a:pt x="121" y="12"/>
                  </a:cubicBezTo>
                  <a:cubicBezTo>
                    <a:pt x="121" y="19"/>
                    <a:pt x="116" y="25"/>
                    <a:pt x="109" y="25"/>
                  </a:cubicBezTo>
                  <a:cubicBezTo>
                    <a:pt x="12" y="25"/>
                    <a:pt x="12" y="25"/>
                    <a:pt x="12" y="25"/>
                  </a:cubicBezTo>
                  <a:cubicBezTo>
                    <a:pt x="5"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4" name="iṧḻídê"/>
            <p:cNvSpPr/>
            <p:nvPr/>
          </p:nvSpPr>
          <p:spPr bwMode="auto">
            <a:xfrm>
              <a:off x="4721226" y="2127251"/>
              <a:ext cx="347663" cy="68263"/>
            </a:xfrm>
            <a:custGeom>
              <a:avLst/>
              <a:gdLst>
                <a:gd name="T0" fmla="*/ 0 w 121"/>
                <a:gd name="T1" fmla="*/ 12 h 24"/>
                <a:gd name="T2" fmla="*/ 0 w 121"/>
                <a:gd name="T3" fmla="*/ 12 h 24"/>
                <a:gd name="T4" fmla="*/ 12 w 121"/>
                <a:gd name="T5" fmla="*/ 0 h 24"/>
                <a:gd name="T6" fmla="*/ 109 w 121"/>
                <a:gd name="T7" fmla="*/ 0 h 24"/>
                <a:gd name="T8" fmla="*/ 121 w 121"/>
                <a:gd name="T9" fmla="*/ 12 h 24"/>
                <a:gd name="T10" fmla="*/ 121 w 121"/>
                <a:gd name="T11" fmla="*/ 12 h 24"/>
                <a:gd name="T12" fmla="*/ 109 w 121"/>
                <a:gd name="T13" fmla="*/ 24 h 24"/>
                <a:gd name="T14" fmla="*/ 12 w 121"/>
                <a:gd name="T15" fmla="*/ 24 h 24"/>
                <a:gd name="T16" fmla="*/ 0 w 121"/>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24">
                  <a:moveTo>
                    <a:pt x="0" y="12"/>
                  </a:moveTo>
                  <a:cubicBezTo>
                    <a:pt x="0" y="12"/>
                    <a:pt x="0" y="12"/>
                    <a:pt x="0" y="12"/>
                  </a:cubicBezTo>
                  <a:cubicBezTo>
                    <a:pt x="0" y="5"/>
                    <a:pt x="5" y="0"/>
                    <a:pt x="12" y="0"/>
                  </a:cubicBezTo>
                  <a:cubicBezTo>
                    <a:pt x="109" y="0"/>
                    <a:pt x="109" y="0"/>
                    <a:pt x="109" y="0"/>
                  </a:cubicBezTo>
                  <a:cubicBezTo>
                    <a:pt x="116" y="0"/>
                    <a:pt x="121" y="5"/>
                    <a:pt x="121" y="12"/>
                  </a:cubicBezTo>
                  <a:cubicBezTo>
                    <a:pt x="121" y="12"/>
                    <a:pt x="121" y="12"/>
                    <a:pt x="121" y="12"/>
                  </a:cubicBezTo>
                  <a:cubicBezTo>
                    <a:pt x="121" y="19"/>
                    <a:pt x="116" y="24"/>
                    <a:pt x="109" y="24"/>
                  </a:cubicBezTo>
                  <a:cubicBezTo>
                    <a:pt x="12" y="24"/>
                    <a:pt x="12" y="24"/>
                    <a:pt x="12" y="24"/>
                  </a:cubicBezTo>
                  <a:cubicBezTo>
                    <a:pt x="5"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5" name="ï$ḻîḋê"/>
            <p:cNvSpPr/>
            <p:nvPr/>
          </p:nvSpPr>
          <p:spPr bwMode="auto">
            <a:xfrm>
              <a:off x="4721226" y="2379663"/>
              <a:ext cx="347663" cy="71438"/>
            </a:xfrm>
            <a:custGeom>
              <a:avLst/>
              <a:gdLst>
                <a:gd name="T0" fmla="*/ 0 w 121"/>
                <a:gd name="T1" fmla="*/ 12 h 25"/>
                <a:gd name="T2" fmla="*/ 0 w 121"/>
                <a:gd name="T3" fmla="*/ 12 h 25"/>
                <a:gd name="T4" fmla="*/ 12 w 121"/>
                <a:gd name="T5" fmla="*/ 0 h 25"/>
                <a:gd name="T6" fmla="*/ 109 w 121"/>
                <a:gd name="T7" fmla="*/ 0 h 25"/>
                <a:gd name="T8" fmla="*/ 121 w 121"/>
                <a:gd name="T9" fmla="*/ 12 h 25"/>
                <a:gd name="T10" fmla="*/ 121 w 121"/>
                <a:gd name="T11" fmla="*/ 12 h 25"/>
                <a:gd name="T12" fmla="*/ 109 w 121"/>
                <a:gd name="T13" fmla="*/ 25 h 25"/>
                <a:gd name="T14" fmla="*/ 12 w 121"/>
                <a:gd name="T15" fmla="*/ 25 h 25"/>
                <a:gd name="T16" fmla="*/ 0 w 121"/>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25">
                  <a:moveTo>
                    <a:pt x="0" y="12"/>
                  </a:moveTo>
                  <a:cubicBezTo>
                    <a:pt x="0" y="12"/>
                    <a:pt x="0" y="12"/>
                    <a:pt x="0" y="12"/>
                  </a:cubicBezTo>
                  <a:cubicBezTo>
                    <a:pt x="0" y="6"/>
                    <a:pt x="5" y="0"/>
                    <a:pt x="12" y="0"/>
                  </a:cubicBezTo>
                  <a:cubicBezTo>
                    <a:pt x="109" y="0"/>
                    <a:pt x="109" y="0"/>
                    <a:pt x="109" y="0"/>
                  </a:cubicBezTo>
                  <a:cubicBezTo>
                    <a:pt x="116" y="0"/>
                    <a:pt x="121" y="6"/>
                    <a:pt x="121" y="12"/>
                  </a:cubicBezTo>
                  <a:cubicBezTo>
                    <a:pt x="121" y="12"/>
                    <a:pt x="121" y="12"/>
                    <a:pt x="121" y="12"/>
                  </a:cubicBezTo>
                  <a:cubicBezTo>
                    <a:pt x="121" y="19"/>
                    <a:pt x="116" y="25"/>
                    <a:pt x="109" y="25"/>
                  </a:cubicBezTo>
                  <a:cubicBezTo>
                    <a:pt x="12" y="25"/>
                    <a:pt x="12" y="25"/>
                    <a:pt x="12" y="25"/>
                  </a:cubicBezTo>
                  <a:cubicBezTo>
                    <a:pt x="5"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6" name="íśḻide"/>
            <p:cNvSpPr/>
            <p:nvPr/>
          </p:nvSpPr>
          <p:spPr bwMode="auto">
            <a:xfrm>
              <a:off x="4721226" y="2635251"/>
              <a:ext cx="347663" cy="69850"/>
            </a:xfrm>
            <a:custGeom>
              <a:avLst/>
              <a:gdLst>
                <a:gd name="T0" fmla="*/ 0 w 121"/>
                <a:gd name="T1" fmla="*/ 12 h 24"/>
                <a:gd name="T2" fmla="*/ 0 w 121"/>
                <a:gd name="T3" fmla="*/ 12 h 24"/>
                <a:gd name="T4" fmla="*/ 12 w 121"/>
                <a:gd name="T5" fmla="*/ 0 h 24"/>
                <a:gd name="T6" fmla="*/ 109 w 121"/>
                <a:gd name="T7" fmla="*/ 0 h 24"/>
                <a:gd name="T8" fmla="*/ 121 w 121"/>
                <a:gd name="T9" fmla="*/ 12 h 24"/>
                <a:gd name="T10" fmla="*/ 121 w 121"/>
                <a:gd name="T11" fmla="*/ 12 h 24"/>
                <a:gd name="T12" fmla="*/ 109 w 121"/>
                <a:gd name="T13" fmla="*/ 24 h 24"/>
                <a:gd name="T14" fmla="*/ 12 w 121"/>
                <a:gd name="T15" fmla="*/ 24 h 24"/>
                <a:gd name="T16" fmla="*/ 0 w 121"/>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24">
                  <a:moveTo>
                    <a:pt x="0" y="12"/>
                  </a:moveTo>
                  <a:cubicBezTo>
                    <a:pt x="0" y="12"/>
                    <a:pt x="0" y="12"/>
                    <a:pt x="0" y="12"/>
                  </a:cubicBezTo>
                  <a:cubicBezTo>
                    <a:pt x="0" y="5"/>
                    <a:pt x="5" y="0"/>
                    <a:pt x="12" y="0"/>
                  </a:cubicBezTo>
                  <a:cubicBezTo>
                    <a:pt x="109" y="0"/>
                    <a:pt x="109" y="0"/>
                    <a:pt x="109" y="0"/>
                  </a:cubicBezTo>
                  <a:cubicBezTo>
                    <a:pt x="116" y="0"/>
                    <a:pt x="121" y="5"/>
                    <a:pt x="121" y="12"/>
                  </a:cubicBezTo>
                  <a:cubicBezTo>
                    <a:pt x="121" y="12"/>
                    <a:pt x="121" y="12"/>
                    <a:pt x="121" y="12"/>
                  </a:cubicBezTo>
                  <a:cubicBezTo>
                    <a:pt x="121" y="19"/>
                    <a:pt x="116" y="24"/>
                    <a:pt x="109" y="24"/>
                  </a:cubicBezTo>
                  <a:cubicBezTo>
                    <a:pt x="12" y="24"/>
                    <a:pt x="12" y="24"/>
                    <a:pt x="12" y="24"/>
                  </a:cubicBezTo>
                  <a:cubicBezTo>
                    <a:pt x="5"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7" name="îŝḻîde"/>
            <p:cNvSpPr/>
            <p:nvPr/>
          </p:nvSpPr>
          <p:spPr bwMode="auto">
            <a:xfrm>
              <a:off x="4721226" y="2889251"/>
              <a:ext cx="347663" cy="71438"/>
            </a:xfrm>
            <a:custGeom>
              <a:avLst/>
              <a:gdLst>
                <a:gd name="T0" fmla="*/ 0 w 121"/>
                <a:gd name="T1" fmla="*/ 13 h 25"/>
                <a:gd name="T2" fmla="*/ 0 w 121"/>
                <a:gd name="T3" fmla="*/ 13 h 25"/>
                <a:gd name="T4" fmla="*/ 12 w 121"/>
                <a:gd name="T5" fmla="*/ 0 h 25"/>
                <a:gd name="T6" fmla="*/ 109 w 121"/>
                <a:gd name="T7" fmla="*/ 0 h 25"/>
                <a:gd name="T8" fmla="*/ 121 w 121"/>
                <a:gd name="T9" fmla="*/ 13 h 25"/>
                <a:gd name="T10" fmla="*/ 121 w 121"/>
                <a:gd name="T11" fmla="*/ 13 h 25"/>
                <a:gd name="T12" fmla="*/ 109 w 121"/>
                <a:gd name="T13" fmla="*/ 25 h 25"/>
                <a:gd name="T14" fmla="*/ 12 w 121"/>
                <a:gd name="T15" fmla="*/ 25 h 25"/>
                <a:gd name="T16" fmla="*/ 0 w 121"/>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25">
                  <a:moveTo>
                    <a:pt x="0" y="13"/>
                  </a:moveTo>
                  <a:cubicBezTo>
                    <a:pt x="0" y="13"/>
                    <a:pt x="0" y="13"/>
                    <a:pt x="0" y="13"/>
                  </a:cubicBezTo>
                  <a:cubicBezTo>
                    <a:pt x="0" y="6"/>
                    <a:pt x="5" y="0"/>
                    <a:pt x="12" y="0"/>
                  </a:cubicBezTo>
                  <a:cubicBezTo>
                    <a:pt x="109" y="0"/>
                    <a:pt x="109" y="0"/>
                    <a:pt x="109" y="0"/>
                  </a:cubicBezTo>
                  <a:cubicBezTo>
                    <a:pt x="116" y="0"/>
                    <a:pt x="121" y="6"/>
                    <a:pt x="121" y="13"/>
                  </a:cubicBezTo>
                  <a:cubicBezTo>
                    <a:pt x="121" y="13"/>
                    <a:pt x="121" y="13"/>
                    <a:pt x="121" y="13"/>
                  </a:cubicBezTo>
                  <a:cubicBezTo>
                    <a:pt x="121" y="19"/>
                    <a:pt x="116" y="25"/>
                    <a:pt x="109" y="25"/>
                  </a:cubicBezTo>
                  <a:cubicBezTo>
                    <a:pt x="12" y="25"/>
                    <a:pt x="12" y="25"/>
                    <a:pt x="12" y="25"/>
                  </a:cubicBezTo>
                  <a:cubicBezTo>
                    <a:pt x="5" y="25"/>
                    <a:pt x="0" y="19"/>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8" name="îSļíḍè"/>
            <p:cNvSpPr/>
            <p:nvPr/>
          </p:nvSpPr>
          <p:spPr bwMode="auto">
            <a:xfrm>
              <a:off x="4721226" y="3144838"/>
              <a:ext cx="347663" cy="68263"/>
            </a:xfrm>
            <a:custGeom>
              <a:avLst/>
              <a:gdLst>
                <a:gd name="T0" fmla="*/ 0 w 121"/>
                <a:gd name="T1" fmla="*/ 12 h 24"/>
                <a:gd name="T2" fmla="*/ 0 w 121"/>
                <a:gd name="T3" fmla="*/ 12 h 24"/>
                <a:gd name="T4" fmla="*/ 12 w 121"/>
                <a:gd name="T5" fmla="*/ 0 h 24"/>
                <a:gd name="T6" fmla="*/ 109 w 121"/>
                <a:gd name="T7" fmla="*/ 0 h 24"/>
                <a:gd name="T8" fmla="*/ 121 w 121"/>
                <a:gd name="T9" fmla="*/ 12 h 24"/>
                <a:gd name="T10" fmla="*/ 121 w 121"/>
                <a:gd name="T11" fmla="*/ 12 h 24"/>
                <a:gd name="T12" fmla="*/ 109 w 121"/>
                <a:gd name="T13" fmla="*/ 24 h 24"/>
                <a:gd name="T14" fmla="*/ 12 w 121"/>
                <a:gd name="T15" fmla="*/ 24 h 24"/>
                <a:gd name="T16" fmla="*/ 0 w 121"/>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24">
                  <a:moveTo>
                    <a:pt x="0" y="12"/>
                  </a:moveTo>
                  <a:cubicBezTo>
                    <a:pt x="0" y="12"/>
                    <a:pt x="0" y="12"/>
                    <a:pt x="0" y="12"/>
                  </a:cubicBezTo>
                  <a:cubicBezTo>
                    <a:pt x="0" y="5"/>
                    <a:pt x="5" y="0"/>
                    <a:pt x="12" y="0"/>
                  </a:cubicBezTo>
                  <a:cubicBezTo>
                    <a:pt x="109" y="0"/>
                    <a:pt x="109" y="0"/>
                    <a:pt x="109" y="0"/>
                  </a:cubicBezTo>
                  <a:cubicBezTo>
                    <a:pt x="116" y="0"/>
                    <a:pt x="121" y="5"/>
                    <a:pt x="121" y="12"/>
                  </a:cubicBezTo>
                  <a:cubicBezTo>
                    <a:pt x="121" y="12"/>
                    <a:pt x="121" y="12"/>
                    <a:pt x="121" y="12"/>
                  </a:cubicBezTo>
                  <a:cubicBezTo>
                    <a:pt x="121" y="19"/>
                    <a:pt x="116" y="24"/>
                    <a:pt x="109" y="24"/>
                  </a:cubicBezTo>
                  <a:cubicBezTo>
                    <a:pt x="12" y="24"/>
                    <a:pt x="12" y="24"/>
                    <a:pt x="12" y="24"/>
                  </a:cubicBezTo>
                  <a:cubicBezTo>
                    <a:pt x="5"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9" name="îśḷîdê"/>
            <p:cNvSpPr/>
            <p:nvPr/>
          </p:nvSpPr>
          <p:spPr bwMode="auto">
            <a:xfrm>
              <a:off x="5260976" y="2708276"/>
              <a:ext cx="73025" cy="1689100"/>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0" name="ïṧlîḑé"/>
            <p:cNvSpPr/>
            <p:nvPr/>
          </p:nvSpPr>
          <p:spPr bwMode="auto">
            <a:xfrm>
              <a:off x="5546726" y="2708276"/>
              <a:ext cx="68263" cy="1689100"/>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1" name="ísļíḋé"/>
            <p:cNvSpPr/>
            <p:nvPr/>
          </p:nvSpPr>
          <p:spPr bwMode="auto">
            <a:xfrm>
              <a:off x="5264151" y="2708276"/>
              <a:ext cx="350838" cy="71438"/>
            </a:xfrm>
            <a:custGeom>
              <a:avLst/>
              <a:gdLst>
                <a:gd name="T0" fmla="*/ 0 w 122"/>
                <a:gd name="T1" fmla="*/ 12 h 25"/>
                <a:gd name="T2" fmla="*/ 0 w 122"/>
                <a:gd name="T3" fmla="*/ 12 h 25"/>
                <a:gd name="T4" fmla="*/ 13 w 122"/>
                <a:gd name="T5" fmla="*/ 0 h 25"/>
                <a:gd name="T6" fmla="*/ 110 w 122"/>
                <a:gd name="T7" fmla="*/ 0 h 25"/>
                <a:gd name="T8" fmla="*/ 122 w 122"/>
                <a:gd name="T9" fmla="*/ 12 h 25"/>
                <a:gd name="T10" fmla="*/ 122 w 122"/>
                <a:gd name="T11" fmla="*/ 12 h 25"/>
                <a:gd name="T12" fmla="*/ 110 w 122"/>
                <a:gd name="T13" fmla="*/ 25 h 25"/>
                <a:gd name="T14" fmla="*/ 13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6"/>
                    <a:pt x="6" y="0"/>
                    <a:pt x="13" y="0"/>
                  </a:cubicBezTo>
                  <a:cubicBezTo>
                    <a:pt x="110" y="0"/>
                    <a:pt x="110" y="0"/>
                    <a:pt x="110" y="0"/>
                  </a:cubicBezTo>
                  <a:cubicBezTo>
                    <a:pt x="117" y="0"/>
                    <a:pt x="122" y="6"/>
                    <a:pt x="122" y="12"/>
                  </a:cubicBezTo>
                  <a:cubicBezTo>
                    <a:pt x="122" y="12"/>
                    <a:pt x="122" y="12"/>
                    <a:pt x="122" y="12"/>
                  </a:cubicBezTo>
                  <a:cubicBezTo>
                    <a:pt x="122" y="19"/>
                    <a:pt x="117" y="25"/>
                    <a:pt x="110" y="25"/>
                  </a:cubicBezTo>
                  <a:cubicBezTo>
                    <a:pt x="13" y="25"/>
                    <a:pt x="13" y="25"/>
                    <a:pt x="13" y="25"/>
                  </a:cubicBezTo>
                  <a:cubicBezTo>
                    <a:pt x="6"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2" name="îṡḻîḍè"/>
            <p:cNvSpPr/>
            <p:nvPr/>
          </p:nvSpPr>
          <p:spPr bwMode="auto">
            <a:xfrm>
              <a:off x="5264151" y="2963863"/>
              <a:ext cx="350838" cy="68263"/>
            </a:xfrm>
            <a:custGeom>
              <a:avLst/>
              <a:gdLst>
                <a:gd name="T0" fmla="*/ 0 w 122"/>
                <a:gd name="T1" fmla="*/ 12 h 24"/>
                <a:gd name="T2" fmla="*/ 0 w 122"/>
                <a:gd name="T3" fmla="*/ 12 h 24"/>
                <a:gd name="T4" fmla="*/ 13 w 122"/>
                <a:gd name="T5" fmla="*/ 0 h 24"/>
                <a:gd name="T6" fmla="*/ 110 w 122"/>
                <a:gd name="T7" fmla="*/ 0 h 24"/>
                <a:gd name="T8" fmla="*/ 122 w 122"/>
                <a:gd name="T9" fmla="*/ 12 h 24"/>
                <a:gd name="T10" fmla="*/ 122 w 122"/>
                <a:gd name="T11" fmla="*/ 12 h 24"/>
                <a:gd name="T12" fmla="*/ 110 w 122"/>
                <a:gd name="T13" fmla="*/ 24 h 24"/>
                <a:gd name="T14" fmla="*/ 13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4"/>
                    <a:pt x="110" y="24"/>
                  </a:cubicBezTo>
                  <a:cubicBezTo>
                    <a:pt x="13" y="24"/>
                    <a:pt x="13" y="24"/>
                    <a:pt x="13" y="24"/>
                  </a:cubicBezTo>
                  <a:cubicBezTo>
                    <a:pt x="6"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3" name="ïṥļïḓe"/>
            <p:cNvSpPr/>
            <p:nvPr/>
          </p:nvSpPr>
          <p:spPr bwMode="auto">
            <a:xfrm>
              <a:off x="5264151" y="3216276"/>
              <a:ext cx="350838" cy="71438"/>
            </a:xfrm>
            <a:custGeom>
              <a:avLst/>
              <a:gdLst>
                <a:gd name="T0" fmla="*/ 0 w 122"/>
                <a:gd name="T1" fmla="*/ 13 h 25"/>
                <a:gd name="T2" fmla="*/ 0 w 122"/>
                <a:gd name="T3" fmla="*/ 13 h 25"/>
                <a:gd name="T4" fmla="*/ 13 w 122"/>
                <a:gd name="T5" fmla="*/ 0 h 25"/>
                <a:gd name="T6" fmla="*/ 110 w 122"/>
                <a:gd name="T7" fmla="*/ 0 h 25"/>
                <a:gd name="T8" fmla="*/ 122 w 122"/>
                <a:gd name="T9" fmla="*/ 13 h 25"/>
                <a:gd name="T10" fmla="*/ 122 w 122"/>
                <a:gd name="T11" fmla="*/ 13 h 25"/>
                <a:gd name="T12" fmla="*/ 110 w 122"/>
                <a:gd name="T13" fmla="*/ 25 h 25"/>
                <a:gd name="T14" fmla="*/ 13 w 122"/>
                <a:gd name="T15" fmla="*/ 25 h 25"/>
                <a:gd name="T16" fmla="*/ 0 w 122"/>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3"/>
                  </a:moveTo>
                  <a:cubicBezTo>
                    <a:pt x="0" y="13"/>
                    <a:pt x="0" y="13"/>
                    <a:pt x="0" y="13"/>
                  </a:cubicBezTo>
                  <a:cubicBezTo>
                    <a:pt x="0" y="6"/>
                    <a:pt x="6" y="0"/>
                    <a:pt x="13" y="0"/>
                  </a:cubicBezTo>
                  <a:cubicBezTo>
                    <a:pt x="110" y="0"/>
                    <a:pt x="110" y="0"/>
                    <a:pt x="110" y="0"/>
                  </a:cubicBezTo>
                  <a:cubicBezTo>
                    <a:pt x="117" y="0"/>
                    <a:pt x="122" y="6"/>
                    <a:pt x="122" y="13"/>
                  </a:cubicBezTo>
                  <a:cubicBezTo>
                    <a:pt x="122" y="13"/>
                    <a:pt x="122" y="13"/>
                    <a:pt x="122" y="13"/>
                  </a:cubicBezTo>
                  <a:cubicBezTo>
                    <a:pt x="122" y="19"/>
                    <a:pt x="117" y="25"/>
                    <a:pt x="110" y="25"/>
                  </a:cubicBezTo>
                  <a:cubicBezTo>
                    <a:pt x="13" y="25"/>
                    <a:pt x="13" y="25"/>
                    <a:pt x="13" y="25"/>
                  </a:cubicBezTo>
                  <a:cubicBezTo>
                    <a:pt x="6" y="25"/>
                    <a:pt x="0" y="19"/>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4" name="iṩḷîdê"/>
            <p:cNvSpPr/>
            <p:nvPr/>
          </p:nvSpPr>
          <p:spPr bwMode="auto">
            <a:xfrm>
              <a:off x="5264151" y="3471863"/>
              <a:ext cx="350838" cy="69850"/>
            </a:xfrm>
            <a:custGeom>
              <a:avLst/>
              <a:gdLst>
                <a:gd name="T0" fmla="*/ 0 w 122"/>
                <a:gd name="T1" fmla="*/ 12 h 24"/>
                <a:gd name="T2" fmla="*/ 0 w 122"/>
                <a:gd name="T3" fmla="*/ 12 h 24"/>
                <a:gd name="T4" fmla="*/ 13 w 122"/>
                <a:gd name="T5" fmla="*/ 0 h 24"/>
                <a:gd name="T6" fmla="*/ 110 w 122"/>
                <a:gd name="T7" fmla="*/ 0 h 24"/>
                <a:gd name="T8" fmla="*/ 122 w 122"/>
                <a:gd name="T9" fmla="*/ 12 h 24"/>
                <a:gd name="T10" fmla="*/ 122 w 122"/>
                <a:gd name="T11" fmla="*/ 12 h 24"/>
                <a:gd name="T12" fmla="*/ 110 w 122"/>
                <a:gd name="T13" fmla="*/ 24 h 24"/>
                <a:gd name="T14" fmla="*/ 13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4"/>
                    <a:pt x="110" y="24"/>
                  </a:cubicBezTo>
                  <a:cubicBezTo>
                    <a:pt x="13" y="24"/>
                    <a:pt x="13" y="24"/>
                    <a:pt x="13" y="24"/>
                  </a:cubicBezTo>
                  <a:cubicBezTo>
                    <a:pt x="6"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5" name="iṣliḋè"/>
            <p:cNvSpPr/>
            <p:nvPr/>
          </p:nvSpPr>
          <p:spPr bwMode="auto">
            <a:xfrm>
              <a:off x="5264151" y="3725863"/>
              <a:ext cx="350838" cy="71438"/>
            </a:xfrm>
            <a:custGeom>
              <a:avLst/>
              <a:gdLst>
                <a:gd name="T0" fmla="*/ 0 w 122"/>
                <a:gd name="T1" fmla="*/ 13 h 25"/>
                <a:gd name="T2" fmla="*/ 0 w 122"/>
                <a:gd name="T3" fmla="*/ 13 h 25"/>
                <a:gd name="T4" fmla="*/ 13 w 122"/>
                <a:gd name="T5" fmla="*/ 0 h 25"/>
                <a:gd name="T6" fmla="*/ 110 w 122"/>
                <a:gd name="T7" fmla="*/ 0 h 25"/>
                <a:gd name="T8" fmla="*/ 122 w 122"/>
                <a:gd name="T9" fmla="*/ 13 h 25"/>
                <a:gd name="T10" fmla="*/ 122 w 122"/>
                <a:gd name="T11" fmla="*/ 13 h 25"/>
                <a:gd name="T12" fmla="*/ 110 w 122"/>
                <a:gd name="T13" fmla="*/ 25 h 25"/>
                <a:gd name="T14" fmla="*/ 13 w 122"/>
                <a:gd name="T15" fmla="*/ 25 h 25"/>
                <a:gd name="T16" fmla="*/ 0 w 122"/>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3"/>
                  </a:moveTo>
                  <a:cubicBezTo>
                    <a:pt x="0" y="13"/>
                    <a:pt x="0" y="13"/>
                    <a:pt x="0" y="13"/>
                  </a:cubicBezTo>
                  <a:cubicBezTo>
                    <a:pt x="0" y="6"/>
                    <a:pt x="6" y="0"/>
                    <a:pt x="13" y="0"/>
                  </a:cubicBezTo>
                  <a:cubicBezTo>
                    <a:pt x="110" y="0"/>
                    <a:pt x="110" y="0"/>
                    <a:pt x="110" y="0"/>
                  </a:cubicBezTo>
                  <a:cubicBezTo>
                    <a:pt x="117" y="0"/>
                    <a:pt x="122" y="6"/>
                    <a:pt x="122" y="13"/>
                  </a:cubicBezTo>
                  <a:cubicBezTo>
                    <a:pt x="122" y="13"/>
                    <a:pt x="122" y="13"/>
                    <a:pt x="122" y="13"/>
                  </a:cubicBezTo>
                  <a:cubicBezTo>
                    <a:pt x="122" y="19"/>
                    <a:pt x="117" y="25"/>
                    <a:pt x="110" y="25"/>
                  </a:cubicBezTo>
                  <a:cubicBezTo>
                    <a:pt x="13" y="25"/>
                    <a:pt x="13" y="25"/>
                    <a:pt x="13" y="25"/>
                  </a:cubicBezTo>
                  <a:cubicBezTo>
                    <a:pt x="6" y="25"/>
                    <a:pt x="0" y="19"/>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6" name="ïS1íḋe"/>
            <p:cNvSpPr/>
            <p:nvPr/>
          </p:nvSpPr>
          <p:spPr bwMode="auto">
            <a:xfrm>
              <a:off x="5264151" y="3981451"/>
              <a:ext cx="350838" cy="71438"/>
            </a:xfrm>
            <a:custGeom>
              <a:avLst/>
              <a:gdLst>
                <a:gd name="T0" fmla="*/ 0 w 122"/>
                <a:gd name="T1" fmla="*/ 12 h 25"/>
                <a:gd name="T2" fmla="*/ 0 w 122"/>
                <a:gd name="T3" fmla="*/ 12 h 25"/>
                <a:gd name="T4" fmla="*/ 13 w 122"/>
                <a:gd name="T5" fmla="*/ 0 h 25"/>
                <a:gd name="T6" fmla="*/ 110 w 122"/>
                <a:gd name="T7" fmla="*/ 0 h 25"/>
                <a:gd name="T8" fmla="*/ 122 w 122"/>
                <a:gd name="T9" fmla="*/ 12 h 25"/>
                <a:gd name="T10" fmla="*/ 122 w 122"/>
                <a:gd name="T11" fmla="*/ 12 h 25"/>
                <a:gd name="T12" fmla="*/ 110 w 122"/>
                <a:gd name="T13" fmla="*/ 25 h 25"/>
                <a:gd name="T14" fmla="*/ 13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5"/>
                    <a:pt x="110" y="25"/>
                  </a:cubicBezTo>
                  <a:cubicBezTo>
                    <a:pt x="13" y="25"/>
                    <a:pt x="13" y="25"/>
                    <a:pt x="13" y="25"/>
                  </a:cubicBezTo>
                  <a:cubicBezTo>
                    <a:pt x="6"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7" name="îṡḷïḓe"/>
            <p:cNvSpPr/>
            <p:nvPr/>
          </p:nvSpPr>
          <p:spPr bwMode="auto">
            <a:xfrm>
              <a:off x="7883526" y="1758951"/>
              <a:ext cx="69850" cy="169068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8" name="íSḻíḓè"/>
            <p:cNvSpPr/>
            <p:nvPr/>
          </p:nvSpPr>
          <p:spPr bwMode="auto">
            <a:xfrm>
              <a:off x="8166101" y="1758951"/>
              <a:ext cx="71438" cy="169068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9" name="iş1iḋe"/>
            <p:cNvSpPr/>
            <p:nvPr/>
          </p:nvSpPr>
          <p:spPr bwMode="auto">
            <a:xfrm>
              <a:off x="7886701" y="1758951"/>
              <a:ext cx="350838" cy="68263"/>
            </a:xfrm>
            <a:custGeom>
              <a:avLst/>
              <a:gdLst>
                <a:gd name="T0" fmla="*/ 0 w 122"/>
                <a:gd name="T1" fmla="*/ 12 h 24"/>
                <a:gd name="T2" fmla="*/ 0 w 122"/>
                <a:gd name="T3" fmla="*/ 12 h 24"/>
                <a:gd name="T4" fmla="*/ 12 w 122"/>
                <a:gd name="T5" fmla="*/ 0 h 24"/>
                <a:gd name="T6" fmla="*/ 109 w 122"/>
                <a:gd name="T7" fmla="*/ 0 h 24"/>
                <a:gd name="T8" fmla="*/ 122 w 122"/>
                <a:gd name="T9" fmla="*/ 12 h 24"/>
                <a:gd name="T10" fmla="*/ 122 w 122"/>
                <a:gd name="T11" fmla="*/ 12 h 24"/>
                <a:gd name="T12" fmla="*/ 109 w 122"/>
                <a:gd name="T13" fmla="*/ 24 h 24"/>
                <a:gd name="T14" fmla="*/ 12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5" y="0"/>
                    <a:pt x="12" y="0"/>
                  </a:cubicBezTo>
                  <a:cubicBezTo>
                    <a:pt x="109" y="0"/>
                    <a:pt x="109" y="0"/>
                    <a:pt x="109" y="0"/>
                  </a:cubicBezTo>
                  <a:cubicBezTo>
                    <a:pt x="116" y="0"/>
                    <a:pt x="122" y="5"/>
                    <a:pt x="122" y="12"/>
                  </a:cubicBezTo>
                  <a:cubicBezTo>
                    <a:pt x="122" y="12"/>
                    <a:pt x="122" y="12"/>
                    <a:pt x="122" y="12"/>
                  </a:cubicBezTo>
                  <a:cubicBezTo>
                    <a:pt x="122" y="19"/>
                    <a:pt x="116" y="24"/>
                    <a:pt x="109" y="24"/>
                  </a:cubicBezTo>
                  <a:cubicBezTo>
                    <a:pt x="12" y="24"/>
                    <a:pt x="12" y="24"/>
                    <a:pt x="12" y="24"/>
                  </a:cubicBezTo>
                  <a:cubicBezTo>
                    <a:pt x="5"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0" name="ïṧ1îḋé"/>
            <p:cNvSpPr/>
            <p:nvPr/>
          </p:nvSpPr>
          <p:spPr bwMode="auto">
            <a:xfrm>
              <a:off x="7886701" y="2011363"/>
              <a:ext cx="350838" cy="73025"/>
            </a:xfrm>
            <a:custGeom>
              <a:avLst/>
              <a:gdLst>
                <a:gd name="T0" fmla="*/ 0 w 122"/>
                <a:gd name="T1" fmla="*/ 13 h 25"/>
                <a:gd name="T2" fmla="*/ 0 w 122"/>
                <a:gd name="T3" fmla="*/ 13 h 25"/>
                <a:gd name="T4" fmla="*/ 12 w 122"/>
                <a:gd name="T5" fmla="*/ 0 h 25"/>
                <a:gd name="T6" fmla="*/ 109 w 122"/>
                <a:gd name="T7" fmla="*/ 0 h 25"/>
                <a:gd name="T8" fmla="*/ 122 w 122"/>
                <a:gd name="T9" fmla="*/ 13 h 25"/>
                <a:gd name="T10" fmla="*/ 122 w 122"/>
                <a:gd name="T11" fmla="*/ 13 h 25"/>
                <a:gd name="T12" fmla="*/ 109 w 122"/>
                <a:gd name="T13" fmla="*/ 25 h 25"/>
                <a:gd name="T14" fmla="*/ 12 w 122"/>
                <a:gd name="T15" fmla="*/ 25 h 25"/>
                <a:gd name="T16" fmla="*/ 0 w 122"/>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3"/>
                  </a:moveTo>
                  <a:cubicBezTo>
                    <a:pt x="0" y="13"/>
                    <a:pt x="0" y="13"/>
                    <a:pt x="0" y="13"/>
                  </a:cubicBezTo>
                  <a:cubicBezTo>
                    <a:pt x="0" y="6"/>
                    <a:pt x="5" y="0"/>
                    <a:pt x="12" y="0"/>
                  </a:cubicBezTo>
                  <a:cubicBezTo>
                    <a:pt x="109" y="0"/>
                    <a:pt x="109" y="0"/>
                    <a:pt x="109" y="0"/>
                  </a:cubicBezTo>
                  <a:cubicBezTo>
                    <a:pt x="116" y="0"/>
                    <a:pt x="122" y="6"/>
                    <a:pt x="122" y="13"/>
                  </a:cubicBezTo>
                  <a:cubicBezTo>
                    <a:pt x="122" y="13"/>
                    <a:pt x="122" y="13"/>
                    <a:pt x="122" y="13"/>
                  </a:cubicBezTo>
                  <a:cubicBezTo>
                    <a:pt x="122" y="19"/>
                    <a:pt x="116" y="25"/>
                    <a:pt x="109" y="25"/>
                  </a:cubicBezTo>
                  <a:cubicBezTo>
                    <a:pt x="12" y="25"/>
                    <a:pt x="12" y="25"/>
                    <a:pt x="12" y="25"/>
                  </a:cubicBezTo>
                  <a:cubicBezTo>
                    <a:pt x="5" y="25"/>
                    <a:pt x="0" y="19"/>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1" name="iṥ1îḑè"/>
            <p:cNvSpPr/>
            <p:nvPr/>
          </p:nvSpPr>
          <p:spPr bwMode="auto">
            <a:xfrm>
              <a:off x="7886701" y="2268538"/>
              <a:ext cx="350838" cy="71438"/>
            </a:xfrm>
            <a:custGeom>
              <a:avLst/>
              <a:gdLst>
                <a:gd name="T0" fmla="*/ 0 w 122"/>
                <a:gd name="T1" fmla="*/ 12 h 25"/>
                <a:gd name="T2" fmla="*/ 0 w 122"/>
                <a:gd name="T3" fmla="*/ 12 h 25"/>
                <a:gd name="T4" fmla="*/ 12 w 122"/>
                <a:gd name="T5" fmla="*/ 0 h 25"/>
                <a:gd name="T6" fmla="*/ 109 w 122"/>
                <a:gd name="T7" fmla="*/ 0 h 25"/>
                <a:gd name="T8" fmla="*/ 122 w 122"/>
                <a:gd name="T9" fmla="*/ 12 h 25"/>
                <a:gd name="T10" fmla="*/ 122 w 122"/>
                <a:gd name="T11" fmla="*/ 12 h 25"/>
                <a:gd name="T12" fmla="*/ 109 w 122"/>
                <a:gd name="T13" fmla="*/ 25 h 25"/>
                <a:gd name="T14" fmla="*/ 12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5"/>
                    <a:pt x="5" y="0"/>
                    <a:pt x="12" y="0"/>
                  </a:cubicBezTo>
                  <a:cubicBezTo>
                    <a:pt x="109" y="0"/>
                    <a:pt x="109" y="0"/>
                    <a:pt x="109" y="0"/>
                  </a:cubicBezTo>
                  <a:cubicBezTo>
                    <a:pt x="116" y="0"/>
                    <a:pt x="122" y="5"/>
                    <a:pt x="122" y="12"/>
                  </a:cubicBezTo>
                  <a:cubicBezTo>
                    <a:pt x="122" y="12"/>
                    <a:pt x="122" y="12"/>
                    <a:pt x="122" y="12"/>
                  </a:cubicBezTo>
                  <a:cubicBezTo>
                    <a:pt x="122" y="19"/>
                    <a:pt x="116" y="25"/>
                    <a:pt x="109" y="25"/>
                  </a:cubicBezTo>
                  <a:cubicBezTo>
                    <a:pt x="12" y="25"/>
                    <a:pt x="12" y="25"/>
                    <a:pt x="12" y="25"/>
                  </a:cubicBezTo>
                  <a:cubicBezTo>
                    <a:pt x="5"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2" name="iṥlîḍè"/>
            <p:cNvSpPr/>
            <p:nvPr/>
          </p:nvSpPr>
          <p:spPr bwMode="auto">
            <a:xfrm>
              <a:off x="7886701" y="2520951"/>
              <a:ext cx="350838" cy="71438"/>
            </a:xfrm>
            <a:custGeom>
              <a:avLst/>
              <a:gdLst>
                <a:gd name="T0" fmla="*/ 0 w 122"/>
                <a:gd name="T1" fmla="*/ 13 h 25"/>
                <a:gd name="T2" fmla="*/ 0 w 122"/>
                <a:gd name="T3" fmla="*/ 13 h 25"/>
                <a:gd name="T4" fmla="*/ 12 w 122"/>
                <a:gd name="T5" fmla="*/ 0 h 25"/>
                <a:gd name="T6" fmla="*/ 109 w 122"/>
                <a:gd name="T7" fmla="*/ 0 h 25"/>
                <a:gd name="T8" fmla="*/ 122 w 122"/>
                <a:gd name="T9" fmla="*/ 13 h 25"/>
                <a:gd name="T10" fmla="*/ 122 w 122"/>
                <a:gd name="T11" fmla="*/ 13 h 25"/>
                <a:gd name="T12" fmla="*/ 109 w 122"/>
                <a:gd name="T13" fmla="*/ 25 h 25"/>
                <a:gd name="T14" fmla="*/ 12 w 122"/>
                <a:gd name="T15" fmla="*/ 25 h 25"/>
                <a:gd name="T16" fmla="*/ 0 w 122"/>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3"/>
                  </a:moveTo>
                  <a:cubicBezTo>
                    <a:pt x="0" y="13"/>
                    <a:pt x="0" y="13"/>
                    <a:pt x="0" y="13"/>
                  </a:cubicBezTo>
                  <a:cubicBezTo>
                    <a:pt x="0" y="6"/>
                    <a:pt x="5" y="0"/>
                    <a:pt x="12" y="0"/>
                  </a:cubicBezTo>
                  <a:cubicBezTo>
                    <a:pt x="109" y="0"/>
                    <a:pt x="109" y="0"/>
                    <a:pt x="109" y="0"/>
                  </a:cubicBezTo>
                  <a:cubicBezTo>
                    <a:pt x="116" y="0"/>
                    <a:pt x="122" y="6"/>
                    <a:pt x="122" y="13"/>
                  </a:cubicBezTo>
                  <a:cubicBezTo>
                    <a:pt x="122" y="13"/>
                    <a:pt x="122" y="13"/>
                    <a:pt x="122" y="13"/>
                  </a:cubicBezTo>
                  <a:cubicBezTo>
                    <a:pt x="122" y="20"/>
                    <a:pt x="116" y="25"/>
                    <a:pt x="109" y="25"/>
                  </a:cubicBezTo>
                  <a:cubicBezTo>
                    <a:pt x="12" y="25"/>
                    <a:pt x="12" y="25"/>
                    <a:pt x="12" y="25"/>
                  </a:cubicBezTo>
                  <a:cubicBezTo>
                    <a:pt x="5" y="25"/>
                    <a:pt x="0" y="20"/>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3" name="í$ḷïdê"/>
            <p:cNvSpPr/>
            <p:nvPr/>
          </p:nvSpPr>
          <p:spPr bwMode="auto">
            <a:xfrm>
              <a:off x="7886701" y="2776538"/>
              <a:ext cx="350838" cy="71438"/>
            </a:xfrm>
            <a:custGeom>
              <a:avLst/>
              <a:gdLst>
                <a:gd name="T0" fmla="*/ 0 w 122"/>
                <a:gd name="T1" fmla="*/ 12 h 25"/>
                <a:gd name="T2" fmla="*/ 0 w 122"/>
                <a:gd name="T3" fmla="*/ 12 h 25"/>
                <a:gd name="T4" fmla="*/ 12 w 122"/>
                <a:gd name="T5" fmla="*/ 0 h 25"/>
                <a:gd name="T6" fmla="*/ 109 w 122"/>
                <a:gd name="T7" fmla="*/ 0 h 25"/>
                <a:gd name="T8" fmla="*/ 122 w 122"/>
                <a:gd name="T9" fmla="*/ 12 h 25"/>
                <a:gd name="T10" fmla="*/ 122 w 122"/>
                <a:gd name="T11" fmla="*/ 12 h 25"/>
                <a:gd name="T12" fmla="*/ 109 w 122"/>
                <a:gd name="T13" fmla="*/ 25 h 25"/>
                <a:gd name="T14" fmla="*/ 12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6"/>
                    <a:pt x="5" y="0"/>
                    <a:pt x="12" y="0"/>
                  </a:cubicBezTo>
                  <a:cubicBezTo>
                    <a:pt x="109" y="0"/>
                    <a:pt x="109" y="0"/>
                    <a:pt x="109" y="0"/>
                  </a:cubicBezTo>
                  <a:cubicBezTo>
                    <a:pt x="116" y="0"/>
                    <a:pt x="122" y="6"/>
                    <a:pt x="122" y="12"/>
                  </a:cubicBezTo>
                  <a:cubicBezTo>
                    <a:pt x="122" y="12"/>
                    <a:pt x="122" y="12"/>
                    <a:pt x="122" y="12"/>
                  </a:cubicBezTo>
                  <a:cubicBezTo>
                    <a:pt x="122" y="19"/>
                    <a:pt x="116" y="25"/>
                    <a:pt x="109" y="25"/>
                  </a:cubicBezTo>
                  <a:cubicBezTo>
                    <a:pt x="12" y="25"/>
                    <a:pt x="12" y="25"/>
                    <a:pt x="12" y="25"/>
                  </a:cubicBezTo>
                  <a:cubicBezTo>
                    <a:pt x="5"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4" name="iṣḻïdè"/>
            <p:cNvSpPr/>
            <p:nvPr/>
          </p:nvSpPr>
          <p:spPr bwMode="auto">
            <a:xfrm>
              <a:off x="7886701" y="3032126"/>
              <a:ext cx="350838" cy="69850"/>
            </a:xfrm>
            <a:custGeom>
              <a:avLst/>
              <a:gdLst>
                <a:gd name="T0" fmla="*/ 0 w 122"/>
                <a:gd name="T1" fmla="*/ 12 h 24"/>
                <a:gd name="T2" fmla="*/ 0 w 122"/>
                <a:gd name="T3" fmla="*/ 12 h 24"/>
                <a:gd name="T4" fmla="*/ 12 w 122"/>
                <a:gd name="T5" fmla="*/ 0 h 24"/>
                <a:gd name="T6" fmla="*/ 109 w 122"/>
                <a:gd name="T7" fmla="*/ 0 h 24"/>
                <a:gd name="T8" fmla="*/ 122 w 122"/>
                <a:gd name="T9" fmla="*/ 12 h 24"/>
                <a:gd name="T10" fmla="*/ 122 w 122"/>
                <a:gd name="T11" fmla="*/ 12 h 24"/>
                <a:gd name="T12" fmla="*/ 109 w 122"/>
                <a:gd name="T13" fmla="*/ 24 h 24"/>
                <a:gd name="T14" fmla="*/ 12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5" y="0"/>
                    <a:pt x="12" y="0"/>
                  </a:cubicBezTo>
                  <a:cubicBezTo>
                    <a:pt x="109" y="0"/>
                    <a:pt x="109" y="0"/>
                    <a:pt x="109" y="0"/>
                  </a:cubicBezTo>
                  <a:cubicBezTo>
                    <a:pt x="116" y="0"/>
                    <a:pt x="122" y="5"/>
                    <a:pt x="122" y="12"/>
                  </a:cubicBezTo>
                  <a:cubicBezTo>
                    <a:pt x="122" y="12"/>
                    <a:pt x="122" y="12"/>
                    <a:pt x="122" y="12"/>
                  </a:cubicBezTo>
                  <a:cubicBezTo>
                    <a:pt x="122" y="19"/>
                    <a:pt x="116" y="24"/>
                    <a:pt x="109" y="24"/>
                  </a:cubicBezTo>
                  <a:cubicBezTo>
                    <a:pt x="12" y="24"/>
                    <a:pt x="12" y="24"/>
                    <a:pt x="12" y="24"/>
                  </a:cubicBezTo>
                  <a:cubicBezTo>
                    <a:pt x="5"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5" name="íŝḷiḍé"/>
            <p:cNvSpPr/>
            <p:nvPr/>
          </p:nvSpPr>
          <p:spPr bwMode="auto">
            <a:xfrm>
              <a:off x="3865563" y="3109913"/>
              <a:ext cx="857250" cy="239553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6" name="ïšliḓe"/>
            <p:cNvSpPr/>
            <p:nvPr/>
          </p:nvSpPr>
          <p:spPr bwMode="auto">
            <a:xfrm>
              <a:off x="4006851" y="3255963"/>
              <a:ext cx="174625"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7" name="ïṧľîḋe"/>
            <p:cNvSpPr/>
            <p:nvPr/>
          </p:nvSpPr>
          <p:spPr bwMode="auto">
            <a:xfrm>
              <a:off x="4006851" y="3544888"/>
              <a:ext cx="174625"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8" name="iṣļîďe"/>
            <p:cNvSpPr/>
            <p:nvPr/>
          </p:nvSpPr>
          <p:spPr bwMode="auto">
            <a:xfrm>
              <a:off x="4006851" y="3832226"/>
              <a:ext cx="174625"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9" name="íSḷiḑé"/>
            <p:cNvSpPr/>
            <p:nvPr/>
          </p:nvSpPr>
          <p:spPr bwMode="auto">
            <a:xfrm>
              <a:off x="4006851" y="4122738"/>
              <a:ext cx="498475"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0" name="ïṡļîḋê"/>
            <p:cNvSpPr/>
            <p:nvPr/>
          </p:nvSpPr>
          <p:spPr bwMode="auto">
            <a:xfrm>
              <a:off x="4006851" y="4532313"/>
              <a:ext cx="498475"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1" name="îs1îḓé"/>
            <p:cNvSpPr/>
            <p:nvPr/>
          </p:nvSpPr>
          <p:spPr bwMode="auto">
            <a:xfrm>
              <a:off x="7631113" y="2830513"/>
              <a:ext cx="857250" cy="267493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2" name="i$ľîḓè"/>
            <p:cNvSpPr/>
            <p:nvPr/>
          </p:nvSpPr>
          <p:spPr bwMode="auto">
            <a:xfrm>
              <a:off x="7808913" y="3021013"/>
              <a:ext cx="176213" cy="158750"/>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3" name="îṥlîḑè"/>
            <p:cNvSpPr/>
            <p:nvPr/>
          </p:nvSpPr>
          <p:spPr bwMode="auto">
            <a:xfrm>
              <a:off x="7808913" y="3311526"/>
              <a:ext cx="176213"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4" name="ïŝḻîḑè"/>
            <p:cNvSpPr/>
            <p:nvPr/>
          </p:nvSpPr>
          <p:spPr bwMode="auto">
            <a:xfrm>
              <a:off x="7808913" y="3598863"/>
              <a:ext cx="176213"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5" name="ïŝlîḋè"/>
            <p:cNvSpPr/>
            <p:nvPr/>
          </p:nvSpPr>
          <p:spPr bwMode="auto">
            <a:xfrm>
              <a:off x="8137526" y="3021013"/>
              <a:ext cx="171450" cy="158750"/>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6" name="îśľíďe"/>
            <p:cNvSpPr/>
            <p:nvPr/>
          </p:nvSpPr>
          <p:spPr bwMode="auto">
            <a:xfrm>
              <a:off x="8137526" y="3311526"/>
              <a:ext cx="171450"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7" name="iṩḻiḍé"/>
            <p:cNvSpPr/>
            <p:nvPr/>
          </p:nvSpPr>
          <p:spPr bwMode="auto">
            <a:xfrm>
              <a:off x="8137526" y="3598863"/>
              <a:ext cx="171450"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8" name="îšlíḑe"/>
            <p:cNvSpPr/>
            <p:nvPr/>
          </p:nvSpPr>
          <p:spPr bwMode="auto">
            <a:xfrm>
              <a:off x="8482013" y="3716338"/>
              <a:ext cx="339725" cy="1789113"/>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9" name="ísḷiďé"/>
            <p:cNvSpPr/>
            <p:nvPr/>
          </p:nvSpPr>
          <p:spPr bwMode="auto">
            <a:xfrm>
              <a:off x="3195638" y="3894138"/>
              <a:ext cx="171450"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0" name="išľîďê"/>
            <p:cNvSpPr/>
            <p:nvPr/>
          </p:nvSpPr>
          <p:spPr bwMode="auto">
            <a:xfrm>
              <a:off x="3195638" y="4183063"/>
              <a:ext cx="171450"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1" name="íṥḻiḓè"/>
            <p:cNvSpPr/>
            <p:nvPr/>
          </p:nvSpPr>
          <p:spPr bwMode="auto">
            <a:xfrm>
              <a:off x="3195638" y="4470401"/>
              <a:ext cx="171450"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2" name="ïsļiḑe"/>
            <p:cNvSpPr/>
            <p:nvPr/>
          </p:nvSpPr>
          <p:spPr bwMode="auto">
            <a:xfrm>
              <a:off x="3519488" y="3894138"/>
              <a:ext cx="173038"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3" name="îṧlidê"/>
            <p:cNvSpPr/>
            <p:nvPr/>
          </p:nvSpPr>
          <p:spPr bwMode="auto">
            <a:xfrm>
              <a:off x="3519488" y="4183063"/>
              <a:ext cx="173038"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4" name="iṥ1iḍe"/>
            <p:cNvSpPr/>
            <p:nvPr/>
          </p:nvSpPr>
          <p:spPr bwMode="auto">
            <a:xfrm>
              <a:off x="3519488" y="4470401"/>
              <a:ext cx="173038"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5" name="îṣľïḍe"/>
            <p:cNvSpPr/>
            <p:nvPr/>
          </p:nvSpPr>
          <p:spPr bwMode="auto">
            <a:xfrm>
              <a:off x="8137526" y="4487863"/>
              <a:ext cx="171450"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6" name="îṡļïḓê"/>
            <p:cNvSpPr/>
            <p:nvPr/>
          </p:nvSpPr>
          <p:spPr bwMode="auto">
            <a:xfrm>
              <a:off x="7808913" y="3886201"/>
              <a:ext cx="498475" cy="158750"/>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7" name="îṩ1ïḍè"/>
            <p:cNvSpPr/>
            <p:nvPr/>
          </p:nvSpPr>
          <p:spPr bwMode="auto">
            <a:xfrm>
              <a:off x="7808913" y="4222751"/>
              <a:ext cx="498475"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8" name="ísļîḑe"/>
            <p:cNvSpPr/>
            <p:nvPr/>
          </p:nvSpPr>
          <p:spPr bwMode="auto">
            <a:xfrm>
              <a:off x="4746626" y="4308476"/>
              <a:ext cx="2944813" cy="1196975"/>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9" name="íṧḷîḑè"/>
            <p:cNvSpPr/>
            <p:nvPr/>
          </p:nvSpPr>
          <p:spPr bwMode="auto">
            <a:xfrm>
              <a:off x="5111751" y="5538788"/>
              <a:ext cx="1589088" cy="225425"/>
            </a:xfrm>
            <a:prstGeom prst="ellipse">
              <a:avLst/>
            </a:prstGeom>
            <a:solidFill>
              <a:srgbClr val="5335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0" name="ïSlïḑe"/>
            <p:cNvSpPr/>
            <p:nvPr/>
          </p:nvSpPr>
          <p:spPr bwMode="auto">
            <a:xfrm>
              <a:off x="5629276" y="3843338"/>
              <a:ext cx="611188" cy="301625"/>
            </a:xfrm>
            <a:prstGeom prst="rect">
              <a:avLst/>
            </a:prstGeom>
            <a:solidFill>
              <a:srgbClr val="5A575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91" name="ïsḷîḍe"/>
            <p:cNvSpPr/>
            <p:nvPr/>
          </p:nvSpPr>
          <p:spPr bwMode="auto">
            <a:xfrm>
              <a:off x="5629276" y="4027488"/>
              <a:ext cx="247650" cy="1238250"/>
            </a:xfrm>
            <a:custGeom>
              <a:avLst/>
              <a:gdLst>
                <a:gd name="T0" fmla="*/ 0 w 156"/>
                <a:gd name="T1" fmla="*/ 780 h 780"/>
                <a:gd name="T2" fmla="*/ 91 w 156"/>
                <a:gd name="T3" fmla="*/ 780 h 780"/>
                <a:gd name="T4" fmla="*/ 156 w 156"/>
                <a:gd name="T5" fmla="*/ 0 h 780"/>
                <a:gd name="T6" fmla="*/ 0 w 156"/>
                <a:gd name="T7" fmla="*/ 0 h 780"/>
                <a:gd name="T8" fmla="*/ 0 w 156"/>
                <a:gd name="T9" fmla="*/ 780 h 780"/>
              </a:gdLst>
              <a:ahLst/>
              <a:cxnLst>
                <a:cxn ang="0">
                  <a:pos x="T0" y="T1"/>
                </a:cxn>
                <a:cxn ang="0">
                  <a:pos x="T2" y="T3"/>
                </a:cxn>
                <a:cxn ang="0">
                  <a:pos x="T4" y="T5"/>
                </a:cxn>
                <a:cxn ang="0">
                  <a:pos x="T6" y="T7"/>
                </a:cxn>
                <a:cxn ang="0">
                  <a:pos x="T8" y="T9"/>
                </a:cxn>
              </a:cxnLst>
              <a:rect l="0" t="0" r="r" b="b"/>
              <a:pathLst>
                <a:path w="156" h="780">
                  <a:moveTo>
                    <a:pt x="0" y="780"/>
                  </a:moveTo>
                  <a:lnTo>
                    <a:pt x="91" y="780"/>
                  </a:lnTo>
                  <a:lnTo>
                    <a:pt x="156" y="0"/>
                  </a:lnTo>
                  <a:lnTo>
                    <a:pt x="0" y="0"/>
                  </a:lnTo>
                  <a:lnTo>
                    <a:pt x="0" y="780"/>
                  </a:lnTo>
                  <a:close/>
                </a:path>
              </a:pathLst>
            </a:custGeom>
            <a:solidFill>
              <a:srgbClr val="5A575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2" name="îṣ1iḑé"/>
            <p:cNvSpPr/>
            <p:nvPr/>
          </p:nvSpPr>
          <p:spPr bwMode="auto">
            <a:xfrm>
              <a:off x="5995988" y="4027488"/>
              <a:ext cx="244475" cy="1238250"/>
            </a:xfrm>
            <a:custGeom>
              <a:avLst/>
              <a:gdLst>
                <a:gd name="T0" fmla="*/ 76 w 154"/>
                <a:gd name="T1" fmla="*/ 780 h 780"/>
                <a:gd name="T2" fmla="*/ 154 w 154"/>
                <a:gd name="T3" fmla="*/ 780 h 780"/>
                <a:gd name="T4" fmla="*/ 154 w 154"/>
                <a:gd name="T5" fmla="*/ 0 h 780"/>
                <a:gd name="T6" fmla="*/ 0 w 154"/>
                <a:gd name="T7" fmla="*/ 0 h 780"/>
                <a:gd name="T8" fmla="*/ 76 w 154"/>
                <a:gd name="T9" fmla="*/ 780 h 780"/>
              </a:gdLst>
              <a:ahLst/>
              <a:cxnLst>
                <a:cxn ang="0">
                  <a:pos x="T0" y="T1"/>
                </a:cxn>
                <a:cxn ang="0">
                  <a:pos x="T2" y="T3"/>
                </a:cxn>
                <a:cxn ang="0">
                  <a:pos x="T4" y="T5"/>
                </a:cxn>
                <a:cxn ang="0">
                  <a:pos x="T6" y="T7"/>
                </a:cxn>
                <a:cxn ang="0">
                  <a:pos x="T8" y="T9"/>
                </a:cxn>
              </a:cxnLst>
              <a:rect l="0" t="0" r="r" b="b"/>
              <a:pathLst>
                <a:path w="154" h="780">
                  <a:moveTo>
                    <a:pt x="76" y="780"/>
                  </a:moveTo>
                  <a:lnTo>
                    <a:pt x="154" y="780"/>
                  </a:lnTo>
                  <a:lnTo>
                    <a:pt x="154" y="0"/>
                  </a:lnTo>
                  <a:lnTo>
                    <a:pt x="0" y="0"/>
                  </a:lnTo>
                  <a:lnTo>
                    <a:pt x="76" y="780"/>
                  </a:lnTo>
                  <a:close/>
                </a:path>
              </a:pathLst>
            </a:custGeom>
            <a:solidFill>
              <a:srgbClr val="5A575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3" name="îṡ1îďe"/>
            <p:cNvSpPr/>
            <p:nvPr/>
          </p:nvSpPr>
          <p:spPr bwMode="auto">
            <a:xfrm>
              <a:off x="5624513" y="2879726"/>
              <a:ext cx="595313" cy="969963"/>
            </a:xfrm>
            <a:prstGeom prst="rect">
              <a:avLst/>
            </a:prstGeom>
            <a:solidFill>
              <a:srgbClr val="E4BE2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94" name="îS1íḍé"/>
            <p:cNvSpPr/>
            <p:nvPr/>
          </p:nvSpPr>
          <p:spPr bwMode="auto">
            <a:xfrm>
              <a:off x="5522913" y="2879726"/>
              <a:ext cx="215900" cy="969963"/>
            </a:xfrm>
            <a:custGeom>
              <a:avLst/>
              <a:gdLst>
                <a:gd name="T0" fmla="*/ 0 w 75"/>
                <a:gd name="T1" fmla="*/ 337 h 337"/>
                <a:gd name="T2" fmla="*/ 3 w 75"/>
                <a:gd name="T3" fmla="*/ 337 h 337"/>
                <a:gd name="T4" fmla="*/ 75 w 75"/>
                <a:gd name="T5" fmla="*/ 265 h 337"/>
                <a:gd name="T6" fmla="*/ 75 w 75"/>
                <a:gd name="T7" fmla="*/ 0 h 337"/>
                <a:gd name="T8" fmla="*/ 0 w 75"/>
                <a:gd name="T9" fmla="*/ 0 h 337"/>
                <a:gd name="T10" fmla="*/ 0 w 75"/>
                <a:gd name="T11" fmla="*/ 337 h 337"/>
              </a:gdLst>
              <a:ahLst/>
              <a:cxnLst>
                <a:cxn ang="0">
                  <a:pos x="T0" y="T1"/>
                </a:cxn>
                <a:cxn ang="0">
                  <a:pos x="T2" y="T3"/>
                </a:cxn>
                <a:cxn ang="0">
                  <a:pos x="T4" y="T5"/>
                </a:cxn>
                <a:cxn ang="0">
                  <a:pos x="T6" y="T7"/>
                </a:cxn>
                <a:cxn ang="0">
                  <a:pos x="T8" y="T9"/>
                </a:cxn>
                <a:cxn ang="0">
                  <a:pos x="T10" y="T11"/>
                </a:cxn>
              </a:cxnLst>
              <a:rect l="0" t="0" r="r" b="b"/>
              <a:pathLst>
                <a:path w="75" h="337">
                  <a:moveTo>
                    <a:pt x="0" y="337"/>
                  </a:moveTo>
                  <a:cubicBezTo>
                    <a:pt x="3" y="337"/>
                    <a:pt x="3" y="337"/>
                    <a:pt x="3" y="337"/>
                  </a:cubicBezTo>
                  <a:cubicBezTo>
                    <a:pt x="43" y="337"/>
                    <a:pt x="75" y="305"/>
                    <a:pt x="75" y="265"/>
                  </a:cubicBezTo>
                  <a:cubicBezTo>
                    <a:pt x="75" y="0"/>
                    <a:pt x="75" y="0"/>
                    <a:pt x="75" y="0"/>
                  </a:cubicBezTo>
                  <a:cubicBezTo>
                    <a:pt x="0" y="0"/>
                    <a:pt x="0" y="0"/>
                    <a:pt x="0" y="0"/>
                  </a:cubicBezTo>
                  <a:lnTo>
                    <a:pt x="0" y="337"/>
                  </a:lnTo>
                  <a:close/>
                </a:path>
              </a:pathLst>
            </a:custGeom>
            <a:solidFill>
              <a:srgbClr val="E07D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5" name="işḷidé"/>
            <p:cNvSpPr/>
            <p:nvPr/>
          </p:nvSpPr>
          <p:spPr bwMode="auto">
            <a:xfrm>
              <a:off x="5551488" y="3063876"/>
              <a:ext cx="158750" cy="169863"/>
            </a:xfrm>
            <a:custGeom>
              <a:avLst/>
              <a:gdLst>
                <a:gd name="T0" fmla="*/ 32 w 55"/>
                <a:gd name="T1" fmla="*/ 59 h 59"/>
                <a:gd name="T2" fmla="*/ 23 w 55"/>
                <a:gd name="T3" fmla="*/ 59 h 59"/>
                <a:gd name="T4" fmla="*/ 0 w 55"/>
                <a:gd name="T5" fmla="*/ 36 h 59"/>
                <a:gd name="T6" fmla="*/ 0 w 55"/>
                <a:gd name="T7" fmla="*/ 0 h 59"/>
                <a:gd name="T8" fmla="*/ 55 w 55"/>
                <a:gd name="T9" fmla="*/ 0 h 59"/>
                <a:gd name="T10" fmla="*/ 55 w 55"/>
                <a:gd name="T11" fmla="*/ 36 h 59"/>
                <a:gd name="T12" fmla="*/ 32 w 55"/>
                <a:gd name="T13" fmla="*/ 59 h 59"/>
              </a:gdLst>
              <a:ahLst/>
              <a:cxnLst>
                <a:cxn ang="0">
                  <a:pos x="T0" y="T1"/>
                </a:cxn>
                <a:cxn ang="0">
                  <a:pos x="T2" y="T3"/>
                </a:cxn>
                <a:cxn ang="0">
                  <a:pos x="T4" y="T5"/>
                </a:cxn>
                <a:cxn ang="0">
                  <a:pos x="T6" y="T7"/>
                </a:cxn>
                <a:cxn ang="0">
                  <a:pos x="T8" y="T9"/>
                </a:cxn>
                <a:cxn ang="0">
                  <a:pos x="T10" y="T11"/>
                </a:cxn>
                <a:cxn ang="0">
                  <a:pos x="T12" y="T13"/>
                </a:cxn>
              </a:cxnLst>
              <a:rect l="0" t="0" r="r" b="b"/>
              <a:pathLst>
                <a:path w="55" h="59">
                  <a:moveTo>
                    <a:pt x="32" y="59"/>
                  </a:moveTo>
                  <a:cubicBezTo>
                    <a:pt x="23" y="59"/>
                    <a:pt x="23" y="59"/>
                    <a:pt x="23" y="59"/>
                  </a:cubicBezTo>
                  <a:cubicBezTo>
                    <a:pt x="10" y="59"/>
                    <a:pt x="0" y="49"/>
                    <a:pt x="0" y="36"/>
                  </a:cubicBezTo>
                  <a:cubicBezTo>
                    <a:pt x="0" y="0"/>
                    <a:pt x="0" y="0"/>
                    <a:pt x="0" y="0"/>
                  </a:cubicBezTo>
                  <a:cubicBezTo>
                    <a:pt x="55" y="0"/>
                    <a:pt x="55" y="0"/>
                    <a:pt x="55" y="0"/>
                  </a:cubicBezTo>
                  <a:cubicBezTo>
                    <a:pt x="55" y="36"/>
                    <a:pt x="55" y="36"/>
                    <a:pt x="55" y="36"/>
                  </a:cubicBezTo>
                  <a:cubicBezTo>
                    <a:pt x="55" y="49"/>
                    <a:pt x="45" y="59"/>
                    <a:pt x="32" y="59"/>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6" name="ïšḻïḓè"/>
            <p:cNvSpPr/>
            <p:nvPr/>
          </p:nvSpPr>
          <p:spPr bwMode="auto">
            <a:xfrm>
              <a:off x="5551488" y="3382963"/>
              <a:ext cx="158750" cy="169863"/>
            </a:xfrm>
            <a:custGeom>
              <a:avLst/>
              <a:gdLst>
                <a:gd name="T0" fmla="*/ 32 w 55"/>
                <a:gd name="T1" fmla="*/ 59 h 59"/>
                <a:gd name="T2" fmla="*/ 23 w 55"/>
                <a:gd name="T3" fmla="*/ 59 h 59"/>
                <a:gd name="T4" fmla="*/ 0 w 55"/>
                <a:gd name="T5" fmla="*/ 36 h 59"/>
                <a:gd name="T6" fmla="*/ 0 w 55"/>
                <a:gd name="T7" fmla="*/ 0 h 59"/>
                <a:gd name="T8" fmla="*/ 55 w 55"/>
                <a:gd name="T9" fmla="*/ 0 h 59"/>
                <a:gd name="T10" fmla="*/ 55 w 55"/>
                <a:gd name="T11" fmla="*/ 36 h 59"/>
                <a:gd name="T12" fmla="*/ 32 w 55"/>
                <a:gd name="T13" fmla="*/ 59 h 59"/>
              </a:gdLst>
              <a:ahLst/>
              <a:cxnLst>
                <a:cxn ang="0">
                  <a:pos x="T0" y="T1"/>
                </a:cxn>
                <a:cxn ang="0">
                  <a:pos x="T2" y="T3"/>
                </a:cxn>
                <a:cxn ang="0">
                  <a:pos x="T4" y="T5"/>
                </a:cxn>
                <a:cxn ang="0">
                  <a:pos x="T6" y="T7"/>
                </a:cxn>
                <a:cxn ang="0">
                  <a:pos x="T8" y="T9"/>
                </a:cxn>
                <a:cxn ang="0">
                  <a:pos x="T10" y="T11"/>
                </a:cxn>
                <a:cxn ang="0">
                  <a:pos x="T12" y="T13"/>
                </a:cxn>
              </a:cxnLst>
              <a:rect l="0" t="0" r="r" b="b"/>
              <a:pathLst>
                <a:path w="55" h="59">
                  <a:moveTo>
                    <a:pt x="32" y="59"/>
                  </a:moveTo>
                  <a:cubicBezTo>
                    <a:pt x="23" y="59"/>
                    <a:pt x="23" y="59"/>
                    <a:pt x="23" y="59"/>
                  </a:cubicBezTo>
                  <a:cubicBezTo>
                    <a:pt x="10" y="59"/>
                    <a:pt x="0" y="49"/>
                    <a:pt x="0" y="36"/>
                  </a:cubicBezTo>
                  <a:cubicBezTo>
                    <a:pt x="0" y="0"/>
                    <a:pt x="0" y="0"/>
                    <a:pt x="0" y="0"/>
                  </a:cubicBezTo>
                  <a:cubicBezTo>
                    <a:pt x="55" y="0"/>
                    <a:pt x="55" y="0"/>
                    <a:pt x="55" y="0"/>
                  </a:cubicBezTo>
                  <a:cubicBezTo>
                    <a:pt x="55" y="36"/>
                    <a:pt x="55" y="36"/>
                    <a:pt x="55" y="36"/>
                  </a:cubicBezTo>
                  <a:cubicBezTo>
                    <a:pt x="55" y="49"/>
                    <a:pt x="45" y="59"/>
                    <a:pt x="32" y="59"/>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7" name="ïŝḷíďê"/>
            <p:cNvSpPr/>
            <p:nvPr/>
          </p:nvSpPr>
          <p:spPr bwMode="auto">
            <a:xfrm>
              <a:off x="6003926" y="2879726"/>
              <a:ext cx="219075" cy="969963"/>
            </a:xfrm>
            <a:custGeom>
              <a:avLst/>
              <a:gdLst>
                <a:gd name="T0" fmla="*/ 76 w 76"/>
                <a:gd name="T1" fmla="*/ 337 h 337"/>
                <a:gd name="T2" fmla="*/ 72 w 76"/>
                <a:gd name="T3" fmla="*/ 337 h 337"/>
                <a:gd name="T4" fmla="*/ 0 w 76"/>
                <a:gd name="T5" fmla="*/ 265 h 337"/>
                <a:gd name="T6" fmla="*/ 0 w 76"/>
                <a:gd name="T7" fmla="*/ 0 h 337"/>
                <a:gd name="T8" fmla="*/ 76 w 76"/>
                <a:gd name="T9" fmla="*/ 0 h 337"/>
                <a:gd name="T10" fmla="*/ 76 w 76"/>
                <a:gd name="T11" fmla="*/ 337 h 337"/>
              </a:gdLst>
              <a:ahLst/>
              <a:cxnLst>
                <a:cxn ang="0">
                  <a:pos x="T0" y="T1"/>
                </a:cxn>
                <a:cxn ang="0">
                  <a:pos x="T2" y="T3"/>
                </a:cxn>
                <a:cxn ang="0">
                  <a:pos x="T4" y="T5"/>
                </a:cxn>
                <a:cxn ang="0">
                  <a:pos x="T6" y="T7"/>
                </a:cxn>
                <a:cxn ang="0">
                  <a:pos x="T8" y="T9"/>
                </a:cxn>
                <a:cxn ang="0">
                  <a:pos x="T10" y="T11"/>
                </a:cxn>
              </a:cxnLst>
              <a:rect l="0" t="0" r="r" b="b"/>
              <a:pathLst>
                <a:path w="76" h="337">
                  <a:moveTo>
                    <a:pt x="76" y="337"/>
                  </a:moveTo>
                  <a:cubicBezTo>
                    <a:pt x="72" y="337"/>
                    <a:pt x="72" y="337"/>
                    <a:pt x="72" y="337"/>
                  </a:cubicBezTo>
                  <a:cubicBezTo>
                    <a:pt x="32" y="337"/>
                    <a:pt x="0" y="305"/>
                    <a:pt x="0" y="265"/>
                  </a:cubicBezTo>
                  <a:cubicBezTo>
                    <a:pt x="0" y="0"/>
                    <a:pt x="0" y="0"/>
                    <a:pt x="0" y="0"/>
                  </a:cubicBezTo>
                  <a:cubicBezTo>
                    <a:pt x="76" y="0"/>
                    <a:pt x="76" y="0"/>
                    <a:pt x="76" y="0"/>
                  </a:cubicBezTo>
                  <a:lnTo>
                    <a:pt x="76" y="337"/>
                  </a:lnTo>
                  <a:close/>
                </a:path>
              </a:pathLst>
            </a:custGeom>
            <a:solidFill>
              <a:srgbClr val="E07D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8" name="ï$lide"/>
            <p:cNvSpPr/>
            <p:nvPr/>
          </p:nvSpPr>
          <p:spPr bwMode="auto">
            <a:xfrm>
              <a:off x="6038851" y="3073401"/>
              <a:ext cx="160338" cy="171450"/>
            </a:xfrm>
            <a:custGeom>
              <a:avLst/>
              <a:gdLst>
                <a:gd name="T0" fmla="*/ 32 w 56"/>
                <a:gd name="T1" fmla="*/ 60 h 60"/>
                <a:gd name="T2" fmla="*/ 24 w 56"/>
                <a:gd name="T3" fmla="*/ 60 h 60"/>
                <a:gd name="T4" fmla="*/ 0 w 56"/>
                <a:gd name="T5" fmla="*/ 36 h 60"/>
                <a:gd name="T6" fmla="*/ 0 w 56"/>
                <a:gd name="T7" fmla="*/ 0 h 60"/>
                <a:gd name="T8" fmla="*/ 56 w 56"/>
                <a:gd name="T9" fmla="*/ 0 h 60"/>
                <a:gd name="T10" fmla="*/ 56 w 56"/>
                <a:gd name="T11" fmla="*/ 36 h 60"/>
                <a:gd name="T12" fmla="*/ 32 w 56"/>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56" h="60">
                  <a:moveTo>
                    <a:pt x="32" y="60"/>
                  </a:moveTo>
                  <a:cubicBezTo>
                    <a:pt x="24" y="60"/>
                    <a:pt x="24" y="60"/>
                    <a:pt x="24" y="60"/>
                  </a:cubicBezTo>
                  <a:cubicBezTo>
                    <a:pt x="11" y="60"/>
                    <a:pt x="0" y="49"/>
                    <a:pt x="0" y="36"/>
                  </a:cubicBezTo>
                  <a:cubicBezTo>
                    <a:pt x="0" y="0"/>
                    <a:pt x="0" y="0"/>
                    <a:pt x="0" y="0"/>
                  </a:cubicBezTo>
                  <a:cubicBezTo>
                    <a:pt x="56" y="0"/>
                    <a:pt x="56" y="0"/>
                    <a:pt x="56" y="0"/>
                  </a:cubicBezTo>
                  <a:cubicBezTo>
                    <a:pt x="56" y="36"/>
                    <a:pt x="56" y="36"/>
                    <a:pt x="56" y="36"/>
                  </a:cubicBezTo>
                  <a:cubicBezTo>
                    <a:pt x="56" y="49"/>
                    <a:pt x="45" y="60"/>
                    <a:pt x="32" y="60"/>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9" name="islïḋè"/>
            <p:cNvSpPr/>
            <p:nvPr/>
          </p:nvSpPr>
          <p:spPr bwMode="auto">
            <a:xfrm>
              <a:off x="5489576" y="2414588"/>
              <a:ext cx="160338" cy="220663"/>
            </a:xfrm>
            <a:custGeom>
              <a:avLst/>
              <a:gdLst>
                <a:gd name="T0" fmla="*/ 51 w 56"/>
                <a:gd name="T1" fmla="*/ 23 h 77"/>
                <a:gd name="T2" fmla="*/ 17 w 56"/>
                <a:gd name="T3" fmla="*/ 15 h 77"/>
                <a:gd name="T4" fmla="*/ 56 w 56"/>
                <a:gd name="T5" fmla="*/ 66 h 77"/>
                <a:gd name="T6" fmla="*/ 51 w 56"/>
                <a:gd name="T7" fmla="*/ 23 h 77"/>
              </a:gdLst>
              <a:ahLst/>
              <a:cxnLst>
                <a:cxn ang="0">
                  <a:pos x="T0" y="T1"/>
                </a:cxn>
                <a:cxn ang="0">
                  <a:pos x="T2" y="T3"/>
                </a:cxn>
                <a:cxn ang="0">
                  <a:pos x="T4" y="T5"/>
                </a:cxn>
                <a:cxn ang="0">
                  <a:pos x="T6" y="T7"/>
                </a:cxn>
              </a:cxnLst>
              <a:rect l="0" t="0" r="r" b="b"/>
              <a:pathLst>
                <a:path w="56" h="77">
                  <a:moveTo>
                    <a:pt x="51" y="23"/>
                  </a:moveTo>
                  <a:cubicBezTo>
                    <a:pt x="51" y="23"/>
                    <a:pt x="34" y="0"/>
                    <a:pt x="17" y="15"/>
                  </a:cubicBezTo>
                  <a:cubicBezTo>
                    <a:pt x="0" y="30"/>
                    <a:pt x="24" y="77"/>
                    <a:pt x="56" y="66"/>
                  </a:cubicBezTo>
                  <a:lnTo>
                    <a:pt x="51" y="23"/>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0" name="iṣḷiḍè"/>
            <p:cNvSpPr/>
            <p:nvPr/>
          </p:nvSpPr>
          <p:spPr bwMode="auto">
            <a:xfrm>
              <a:off x="5522913" y="2465388"/>
              <a:ext cx="123825" cy="138113"/>
            </a:xfrm>
            <a:custGeom>
              <a:avLst/>
              <a:gdLst>
                <a:gd name="T0" fmla="*/ 41 w 43"/>
                <a:gd name="T1" fmla="*/ 21 h 48"/>
                <a:gd name="T2" fmla="*/ 43 w 43"/>
                <a:gd name="T3" fmla="*/ 43 h 48"/>
                <a:gd name="T4" fmla="*/ 13 w 43"/>
                <a:gd name="T5" fmla="*/ 5 h 48"/>
                <a:gd name="T6" fmla="*/ 41 w 43"/>
                <a:gd name="T7" fmla="*/ 21 h 48"/>
              </a:gdLst>
              <a:ahLst/>
              <a:cxnLst>
                <a:cxn ang="0">
                  <a:pos x="T0" y="T1"/>
                </a:cxn>
                <a:cxn ang="0">
                  <a:pos x="T2" y="T3"/>
                </a:cxn>
                <a:cxn ang="0">
                  <a:pos x="T4" y="T5"/>
                </a:cxn>
                <a:cxn ang="0">
                  <a:pos x="T6" y="T7"/>
                </a:cxn>
              </a:cxnLst>
              <a:rect l="0" t="0" r="r" b="b"/>
              <a:pathLst>
                <a:path w="43" h="48">
                  <a:moveTo>
                    <a:pt x="41" y="21"/>
                  </a:moveTo>
                  <a:cubicBezTo>
                    <a:pt x="43" y="43"/>
                    <a:pt x="43" y="43"/>
                    <a:pt x="43" y="43"/>
                  </a:cubicBezTo>
                  <a:cubicBezTo>
                    <a:pt x="16" y="48"/>
                    <a:pt x="0" y="10"/>
                    <a:pt x="13" y="5"/>
                  </a:cubicBezTo>
                  <a:cubicBezTo>
                    <a:pt x="23" y="0"/>
                    <a:pt x="36" y="14"/>
                    <a:pt x="41" y="21"/>
                  </a:cubicBezTo>
                  <a:close/>
                </a:path>
              </a:pathLst>
            </a:custGeom>
            <a:solidFill>
              <a:srgbClr val="F7A5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1" name="íṡļíḍé"/>
            <p:cNvSpPr/>
            <p:nvPr/>
          </p:nvSpPr>
          <p:spPr bwMode="auto">
            <a:xfrm>
              <a:off x="5546726" y="2471738"/>
              <a:ext cx="95250" cy="55563"/>
            </a:xfrm>
            <a:custGeom>
              <a:avLst/>
              <a:gdLst>
                <a:gd name="T0" fmla="*/ 0 w 33"/>
                <a:gd name="T1" fmla="*/ 11 h 19"/>
                <a:gd name="T2" fmla="*/ 1 w 33"/>
                <a:gd name="T3" fmla="*/ 10 h 19"/>
                <a:gd name="T4" fmla="*/ 1 w 33"/>
                <a:gd name="T5" fmla="*/ 9 h 19"/>
                <a:gd name="T6" fmla="*/ 3 w 33"/>
                <a:gd name="T7" fmla="*/ 5 h 19"/>
                <a:gd name="T8" fmla="*/ 5 w 33"/>
                <a:gd name="T9" fmla="*/ 4 h 19"/>
                <a:gd name="T10" fmla="*/ 5 w 33"/>
                <a:gd name="T11" fmla="*/ 4 h 19"/>
                <a:gd name="T12" fmla="*/ 5 w 33"/>
                <a:gd name="T13" fmla="*/ 4 h 19"/>
                <a:gd name="T14" fmla="*/ 5 w 33"/>
                <a:gd name="T15" fmla="*/ 4 h 19"/>
                <a:gd name="T16" fmla="*/ 5 w 33"/>
                <a:gd name="T17" fmla="*/ 4 h 19"/>
                <a:gd name="T18" fmla="*/ 5 w 33"/>
                <a:gd name="T19" fmla="*/ 4 h 19"/>
                <a:gd name="T20" fmla="*/ 5 w 33"/>
                <a:gd name="T21" fmla="*/ 4 h 19"/>
                <a:gd name="T22" fmla="*/ 6 w 33"/>
                <a:gd name="T23" fmla="*/ 4 h 19"/>
                <a:gd name="T24" fmla="*/ 6 w 33"/>
                <a:gd name="T25" fmla="*/ 4 h 19"/>
                <a:gd name="T26" fmla="*/ 7 w 33"/>
                <a:gd name="T27" fmla="*/ 4 h 19"/>
                <a:gd name="T28" fmla="*/ 8 w 33"/>
                <a:gd name="T29" fmla="*/ 3 h 19"/>
                <a:gd name="T30" fmla="*/ 8 w 33"/>
                <a:gd name="T31" fmla="*/ 3 h 19"/>
                <a:gd name="T32" fmla="*/ 9 w 33"/>
                <a:gd name="T33" fmla="*/ 3 h 19"/>
                <a:gd name="T34" fmla="*/ 16 w 33"/>
                <a:gd name="T35" fmla="*/ 6 h 19"/>
                <a:gd name="T36" fmla="*/ 19 w 33"/>
                <a:gd name="T37" fmla="*/ 8 h 19"/>
                <a:gd name="T38" fmla="*/ 23 w 33"/>
                <a:gd name="T39" fmla="*/ 10 h 19"/>
                <a:gd name="T40" fmla="*/ 28 w 33"/>
                <a:gd name="T41" fmla="*/ 14 h 19"/>
                <a:gd name="T42" fmla="*/ 33 w 33"/>
                <a:gd name="T43" fmla="*/ 19 h 19"/>
                <a:gd name="T44" fmla="*/ 32 w 33"/>
                <a:gd name="T45" fmla="*/ 17 h 19"/>
                <a:gd name="T46" fmla="*/ 30 w 33"/>
                <a:gd name="T47" fmla="*/ 13 h 19"/>
                <a:gd name="T48" fmla="*/ 27 w 33"/>
                <a:gd name="T49" fmla="*/ 10 h 19"/>
                <a:gd name="T50" fmla="*/ 25 w 33"/>
                <a:gd name="T51" fmla="*/ 8 h 19"/>
                <a:gd name="T52" fmla="*/ 18 w 33"/>
                <a:gd name="T53" fmla="*/ 2 h 19"/>
                <a:gd name="T54" fmla="*/ 14 w 33"/>
                <a:gd name="T55" fmla="*/ 1 h 19"/>
                <a:gd name="T56" fmla="*/ 9 w 33"/>
                <a:gd name="T57" fmla="*/ 0 h 19"/>
                <a:gd name="T58" fmla="*/ 8 w 33"/>
                <a:gd name="T59" fmla="*/ 0 h 19"/>
                <a:gd name="T60" fmla="*/ 7 w 33"/>
                <a:gd name="T61" fmla="*/ 0 h 19"/>
                <a:gd name="T62" fmla="*/ 6 w 33"/>
                <a:gd name="T63" fmla="*/ 1 h 19"/>
                <a:gd name="T64" fmla="*/ 5 w 33"/>
                <a:gd name="T65" fmla="*/ 1 h 19"/>
                <a:gd name="T66" fmla="*/ 5 w 33"/>
                <a:gd name="T67" fmla="*/ 1 h 19"/>
                <a:gd name="T68" fmla="*/ 4 w 33"/>
                <a:gd name="T69" fmla="*/ 1 h 19"/>
                <a:gd name="T70" fmla="*/ 4 w 33"/>
                <a:gd name="T71" fmla="*/ 2 h 19"/>
                <a:gd name="T72" fmla="*/ 3 w 33"/>
                <a:gd name="T73" fmla="*/ 2 h 19"/>
                <a:gd name="T74" fmla="*/ 2 w 33"/>
                <a:gd name="T75" fmla="*/ 3 h 19"/>
                <a:gd name="T76" fmla="*/ 1 w 33"/>
                <a:gd name="T77" fmla="*/ 6 h 19"/>
                <a:gd name="T78" fmla="*/ 0 w 33"/>
                <a:gd name="T79" fmla="*/ 9 h 19"/>
                <a:gd name="T80" fmla="*/ 0 w 33"/>
                <a:gd name="T81" fmla="*/ 10 h 19"/>
                <a:gd name="T82" fmla="*/ 0 w 33"/>
                <a:gd name="T83"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 h="19">
                  <a:moveTo>
                    <a:pt x="0" y="11"/>
                  </a:moveTo>
                  <a:cubicBezTo>
                    <a:pt x="0" y="11"/>
                    <a:pt x="1" y="10"/>
                    <a:pt x="1" y="10"/>
                  </a:cubicBezTo>
                  <a:cubicBezTo>
                    <a:pt x="1" y="10"/>
                    <a:pt x="1" y="9"/>
                    <a:pt x="1" y="9"/>
                  </a:cubicBezTo>
                  <a:cubicBezTo>
                    <a:pt x="1" y="8"/>
                    <a:pt x="2" y="6"/>
                    <a:pt x="3" y="5"/>
                  </a:cubicBezTo>
                  <a:cubicBezTo>
                    <a:pt x="4" y="5"/>
                    <a:pt x="4"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6" y="4"/>
                    <a:pt x="6" y="4"/>
                    <a:pt x="6" y="4"/>
                  </a:cubicBezTo>
                  <a:cubicBezTo>
                    <a:pt x="6" y="4"/>
                    <a:pt x="6" y="4"/>
                    <a:pt x="6" y="4"/>
                  </a:cubicBezTo>
                  <a:cubicBezTo>
                    <a:pt x="6" y="4"/>
                    <a:pt x="7" y="4"/>
                    <a:pt x="7" y="4"/>
                  </a:cubicBezTo>
                  <a:cubicBezTo>
                    <a:pt x="7" y="4"/>
                    <a:pt x="7" y="3"/>
                    <a:pt x="8" y="3"/>
                  </a:cubicBezTo>
                  <a:cubicBezTo>
                    <a:pt x="8" y="3"/>
                    <a:pt x="8" y="3"/>
                    <a:pt x="8" y="3"/>
                  </a:cubicBezTo>
                  <a:cubicBezTo>
                    <a:pt x="9" y="3"/>
                    <a:pt x="9" y="3"/>
                    <a:pt x="9" y="3"/>
                  </a:cubicBezTo>
                  <a:cubicBezTo>
                    <a:pt x="11" y="4"/>
                    <a:pt x="14" y="4"/>
                    <a:pt x="16" y="6"/>
                  </a:cubicBezTo>
                  <a:cubicBezTo>
                    <a:pt x="17" y="6"/>
                    <a:pt x="18" y="7"/>
                    <a:pt x="19" y="8"/>
                  </a:cubicBezTo>
                  <a:cubicBezTo>
                    <a:pt x="20" y="8"/>
                    <a:pt x="22" y="9"/>
                    <a:pt x="23" y="10"/>
                  </a:cubicBezTo>
                  <a:cubicBezTo>
                    <a:pt x="25" y="12"/>
                    <a:pt x="26" y="13"/>
                    <a:pt x="28" y="14"/>
                  </a:cubicBezTo>
                  <a:cubicBezTo>
                    <a:pt x="31" y="17"/>
                    <a:pt x="33" y="19"/>
                    <a:pt x="33" y="19"/>
                  </a:cubicBezTo>
                  <a:cubicBezTo>
                    <a:pt x="33" y="19"/>
                    <a:pt x="33" y="18"/>
                    <a:pt x="32" y="17"/>
                  </a:cubicBezTo>
                  <a:cubicBezTo>
                    <a:pt x="32" y="16"/>
                    <a:pt x="31" y="15"/>
                    <a:pt x="30" y="13"/>
                  </a:cubicBezTo>
                  <a:cubicBezTo>
                    <a:pt x="29" y="12"/>
                    <a:pt x="28" y="11"/>
                    <a:pt x="27" y="10"/>
                  </a:cubicBezTo>
                  <a:cubicBezTo>
                    <a:pt x="27" y="9"/>
                    <a:pt x="26" y="8"/>
                    <a:pt x="25" y="8"/>
                  </a:cubicBezTo>
                  <a:cubicBezTo>
                    <a:pt x="23" y="6"/>
                    <a:pt x="20" y="4"/>
                    <a:pt x="18" y="2"/>
                  </a:cubicBezTo>
                  <a:cubicBezTo>
                    <a:pt x="17" y="2"/>
                    <a:pt x="15" y="1"/>
                    <a:pt x="14" y="1"/>
                  </a:cubicBezTo>
                  <a:cubicBezTo>
                    <a:pt x="12" y="0"/>
                    <a:pt x="11" y="0"/>
                    <a:pt x="9" y="0"/>
                  </a:cubicBezTo>
                  <a:cubicBezTo>
                    <a:pt x="9" y="0"/>
                    <a:pt x="8" y="0"/>
                    <a:pt x="8" y="0"/>
                  </a:cubicBezTo>
                  <a:cubicBezTo>
                    <a:pt x="8" y="0"/>
                    <a:pt x="7" y="0"/>
                    <a:pt x="7" y="0"/>
                  </a:cubicBezTo>
                  <a:cubicBezTo>
                    <a:pt x="7" y="1"/>
                    <a:pt x="6" y="1"/>
                    <a:pt x="6" y="1"/>
                  </a:cubicBezTo>
                  <a:cubicBezTo>
                    <a:pt x="6" y="1"/>
                    <a:pt x="5" y="1"/>
                    <a:pt x="5" y="1"/>
                  </a:cubicBezTo>
                  <a:cubicBezTo>
                    <a:pt x="5" y="1"/>
                    <a:pt x="5" y="1"/>
                    <a:pt x="5" y="1"/>
                  </a:cubicBezTo>
                  <a:cubicBezTo>
                    <a:pt x="4" y="1"/>
                    <a:pt x="4" y="1"/>
                    <a:pt x="4" y="1"/>
                  </a:cubicBezTo>
                  <a:cubicBezTo>
                    <a:pt x="4" y="2"/>
                    <a:pt x="4" y="2"/>
                    <a:pt x="4" y="2"/>
                  </a:cubicBezTo>
                  <a:cubicBezTo>
                    <a:pt x="4" y="2"/>
                    <a:pt x="4" y="2"/>
                    <a:pt x="3" y="2"/>
                  </a:cubicBezTo>
                  <a:cubicBezTo>
                    <a:pt x="3" y="3"/>
                    <a:pt x="2" y="3"/>
                    <a:pt x="2" y="3"/>
                  </a:cubicBezTo>
                  <a:cubicBezTo>
                    <a:pt x="1" y="4"/>
                    <a:pt x="1" y="5"/>
                    <a:pt x="1" y="6"/>
                  </a:cubicBezTo>
                  <a:cubicBezTo>
                    <a:pt x="0" y="7"/>
                    <a:pt x="0" y="8"/>
                    <a:pt x="0" y="9"/>
                  </a:cubicBezTo>
                  <a:cubicBezTo>
                    <a:pt x="0" y="9"/>
                    <a:pt x="0" y="10"/>
                    <a:pt x="0" y="10"/>
                  </a:cubicBezTo>
                  <a:cubicBezTo>
                    <a:pt x="0" y="10"/>
                    <a:pt x="0" y="11"/>
                    <a:pt x="0" y="11"/>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2" name="ïšļïďe"/>
            <p:cNvSpPr/>
            <p:nvPr/>
          </p:nvSpPr>
          <p:spPr bwMode="auto">
            <a:xfrm>
              <a:off x="6107113" y="2408238"/>
              <a:ext cx="155575" cy="219075"/>
            </a:xfrm>
            <a:custGeom>
              <a:avLst/>
              <a:gdLst>
                <a:gd name="T0" fmla="*/ 3 w 54"/>
                <a:gd name="T1" fmla="*/ 23 h 76"/>
                <a:gd name="T2" fmla="*/ 37 w 54"/>
                <a:gd name="T3" fmla="*/ 14 h 76"/>
                <a:gd name="T4" fmla="*/ 0 w 54"/>
                <a:gd name="T5" fmla="*/ 66 h 76"/>
                <a:gd name="T6" fmla="*/ 3 w 54"/>
                <a:gd name="T7" fmla="*/ 23 h 76"/>
              </a:gdLst>
              <a:ahLst/>
              <a:cxnLst>
                <a:cxn ang="0">
                  <a:pos x="T0" y="T1"/>
                </a:cxn>
                <a:cxn ang="0">
                  <a:pos x="T2" y="T3"/>
                </a:cxn>
                <a:cxn ang="0">
                  <a:pos x="T4" y="T5"/>
                </a:cxn>
                <a:cxn ang="0">
                  <a:pos x="T6" y="T7"/>
                </a:cxn>
              </a:cxnLst>
              <a:rect l="0" t="0" r="r" b="b"/>
              <a:pathLst>
                <a:path w="54" h="76">
                  <a:moveTo>
                    <a:pt x="3" y="23"/>
                  </a:moveTo>
                  <a:cubicBezTo>
                    <a:pt x="3" y="23"/>
                    <a:pt x="20" y="0"/>
                    <a:pt x="37" y="14"/>
                  </a:cubicBezTo>
                  <a:cubicBezTo>
                    <a:pt x="54" y="29"/>
                    <a:pt x="31" y="76"/>
                    <a:pt x="0" y="66"/>
                  </a:cubicBezTo>
                  <a:lnTo>
                    <a:pt x="3" y="23"/>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3" name="íS1iḍe"/>
            <p:cNvSpPr/>
            <p:nvPr/>
          </p:nvSpPr>
          <p:spPr bwMode="auto">
            <a:xfrm>
              <a:off x="6107113" y="2460626"/>
              <a:ext cx="122238" cy="138113"/>
            </a:xfrm>
            <a:custGeom>
              <a:avLst/>
              <a:gdLst>
                <a:gd name="T0" fmla="*/ 2 w 42"/>
                <a:gd name="T1" fmla="*/ 21 h 48"/>
                <a:gd name="T2" fmla="*/ 0 w 42"/>
                <a:gd name="T3" fmla="*/ 43 h 48"/>
                <a:gd name="T4" fmla="*/ 29 w 42"/>
                <a:gd name="T5" fmla="*/ 4 h 48"/>
                <a:gd name="T6" fmla="*/ 2 w 42"/>
                <a:gd name="T7" fmla="*/ 21 h 48"/>
              </a:gdLst>
              <a:ahLst/>
              <a:cxnLst>
                <a:cxn ang="0">
                  <a:pos x="T0" y="T1"/>
                </a:cxn>
                <a:cxn ang="0">
                  <a:pos x="T2" y="T3"/>
                </a:cxn>
                <a:cxn ang="0">
                  <a:pos x="T4" y="T5"/>
                </a:cxn>
                <a:cxn ang="0">
                  <a:pos x="T6" y="T7"/>
                </a:cxn>
              </a:cxnLst>
              <a:rect l="0" t="0" r="r" b="b"/>
              <a:pathLst>
                <a:path w="42" h="48">
                  <a:moveTo>
                    <a:pt x="2" y="21"/>
                  </a:moveTo>
                  <a:cubicBezTo>
                    <a:pt x="0" y="43"/>
                    <a:pt x="0" y="43"/>
                    <a:pt x="0" y="43"/>
                  </a:cubicBezTo>
                  <a:cubicBezTo>
                    <a:pt x="27" y="48"/>
                    <a:pt x="42" y="9"/>
                    <a:pt x="29" y="4"/>
                  </a:cubicBezTo>
                  <a:cubicBezTo>
                    <a:pt x="19" y="0"/>
                    <a:pt x="7" y="14"/>
                    <a:pt x="2" y="21"/>
                  </a:cubicBezTo>
                  <a:close/>
                </a:path>
              </a:pathLst>
            </a:custGeom>
            <a:solidFill>
              <a:srgbClr val="F7A5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4" name="í$ḻîďê"/>
            <p:cNvSpPr/>
            <p:nvPr/>
          </p:nvSpPr>
          <p:spPr bwMode="auto">
            <a:xfrm>
              <a:off x="6113463" y="2465388"/>
              <a:ext cx="92075" cy="55563"/>
            </a:xfrm>
            <a:custGeom>
              <a:avLst/>
              <a:gdLst>
                <a:gd name="T0" fmla="*/ 32 w 32"/>
                <a:gd name="T1" fmla="*/ 10 h 19"/>
                <a:gd name="T2" fmla="*/ 32 w 32"/>
                <a:gd name="T3" fmla="*/ 10 h 19"/>
                <a:gd name="T4" fmla="*/ 31 w 32"/>
                <a:gd name="T5" fmla="*/ 8 h 19"/>
                <a:gd name="T6" fmla="*/ 29 w 32"/>
                <a:gd name="T7" fmla="*/ 4 h 19"/>
                <a:gd name="T8" fmla="*/ 28 w 32"/>
                <a:gd name="T9" fmla="*/ 4 h 19"/>
                <a:gd name="T10" fmla="*/ 27 w 32"/>
                <a:gd name="T11" fmla="*/ 4 h 19"/>
                <a:gd name="T12" fmla="*/ 27 w 32"/>
                <a:gd name="T13" fmla="*/ 4 h 19"/>
                <a:gd name="T14" fmla="*/ 27 w 32"/>
                <a:gd name="T15" fmla="*/ 4 h 19"/>
                <a:gd name="T16" fmla="*/ 27 w 32"/>
                <a:gd name="T17" fmla="*/ 4 h 19"/>
                <a:gd name="T18" fmla="*/ 27 w 32"/>
                <a:gd name="T19" fmla="*/ 4 h 19"/>
                <a:gd name="T20" fmla="*/ 27 w 32"/>
                <a:gd name="T21" fmla="*/ 4 h 19"/>
                <a:gd name="T22" fmla="*/ 27 w 32"/>
                <a:gd name="T23" fmla="*/ 3 h 19"/>
                <a:gd name="T24" fmla="*/ 26 w 32"/>
                <a:gd name="T25" fmla="*/ 3 h 19"/>
                <a:gd name="T26" fmla="*/ 26 w 32"/>
                <a:gd name="T27" fmla="*/ 3 h 19"/>
                <a:gd name="T28" fmla="*/ 25 w 32"/>
                <a:gd name="T29" fmla="*/ 3 h 19"/>
                <a:gd name="T30" fmla="*/ 24 w 32"/>
                <a:gd name="T31" fmla="*/ 3 h 19"/>
                <a:gd name="T32" fmla="*/ 23 w 32"/>
                <a:gd name="T33" fmla="*/ 3 h 19"/>
                <a:gd name="T34" fmla="*/ 16 w 32"/>
                <a:gd name="T35" fmla="*/ 6 h 19"/>
                <a:gd name="T36" fmla="*/ 13 w 32"/>
                <a:gd name="T37" fmla="*/ 8 h 19"/>
                <a:gd name="T38" fmla="*/ 10 w 32"/>
                <a:gd name="T39" fmla="*/ 10 h 19"/>
                <a:gd name="T40" fmla="*/ 5 w 32"/>
                <a:gd name="T41" fmla="*/ 15 h 19"/>
                <a:gd name="T42" fmla="*/ 0 w 32"/>
                <a:gd name="T43" fmla="*/ 19 h 19"/>
                <a:gd name="T44" fmla="*/ 0 w 32"/>
                <a:gd name="T45" fmla="*/ 17 h 19"/>
                <a:gd name="T46" fmla="*/ 3 w 32"/>
                <a:gd name="T47" fmla="*/ 13 h 19"/>
                <a:gd name="T48" fmla="*/ 5 w 32"/>
                <a:gd name="T49" fmla="*/ 10 h 19"/>
                <a:gd name="T50" fmla="*/ 8 w 32"/>
                <a:gd name="T51" fmla="*/ 8 h 19"/>
                <a:gd name="T52" fmla="*/ 14 w 32"/>
                <a:gd name="T53" fmla="*/ 2 h 19"/>
                <a:gd name="T54" fmla="*/ 19 w 32"/>
                <a:gd name="T55" fmla="*/ 1 h 19"/>
                <a:gd name="T56" fmla="*/ 23 w 32"/>
                <a:gd name="T57" fmla="*/ 0 h 19"/>
                <a:gd name="T58" fmla="*/ 24 w 32"/>
                <a:gd name="T59" fmla="*/ 0 h 19"/>
                <a:gd name="T60" fmla="*/ 25 w 32"/>
                <a:gd name="T61" fmla="*/ 0 h 19"/>
                <a:gd name="T62" fmla="*/ 26 w 32"/>
                <a:gd name="T63" fmla="*/ 0 h 19"/>
                <a:gd name="T64" fmla="*/ 27 w 32"/>
                <a:gd name="T65" fmla="*/ 1 h 19"/>
                <a:gd name="T66" fmla="*/ 28 w 32"/>
                <a:gd name="T67" fmla="*/ 1 h 19"/>
                <a:gd name="T68" fmla="*/ 28 w 32"/>
                <a:gd name="T69" fmla="*/ 1 h 19"/>
                <a:gd name="T70" fmla="*/ 28 w 32"/>
                <a:gd name="T71" fmla="*/ 1 h 19"/>
                <a:gd name="T72" fmla="*/ 29 w 32"/>
                <a:gd name="T73" fmla="*/ 2 h 19"/>
                <a:gd name="T74" fmla="*/ 30 w 32"/>
                <a:gd name="T75" fmla="*/ 3 h 19"/>
                <a:gd name="T76" fmla="*/ 32 w 32"/>
                <a:gd name="T77" fmla="*/ 6 h 19"/>
                <a:gd name="T78" fmla="*/ 32 w 32"/>
                <a:gd name="T79" fmla="*/ 8 h 19"/>
                <a:gd name="T80" fmla="*/ 32 w 32"/>
                <a:gd name="T81" fmla="*/ 10 h 19"/>
                <a:gd name="T82" fmla="*/ 32 w 32"/>
                <a:gd name="T8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 h="19">
                  <a:moveTo>
                    <a:pt x="32" y="10"/>
                  </a:moveTo>
                  <a:cubicBezTo>
                    <a:pt x="32" y="10"/>
                    <a:pt x="32" y="10"/>
                    <a:pt x="32" y="10"/>
                  </a:cubicBezTo>
                  <a:cubicBezTo>
                    <a:pt x="32" y="9"/>
                    <a:pt x="32" y="9"/>
                    <a:pt x="31" y="8"/>
                  </a:cubicBezTo>
                  <a:cubicBezTo>
                    <a:pt x="31" y="7"/>
                    <a:pt x="30" y="6"/>
                    <a:pt x="29" y="4"/>
                  </a:cubicBezTo>
                  <a:cubicBezTo>
                    <a:pt x="29" y="4"/>
                    <a:pt x="28" y="4"/>
                    <a:pt x="28" y="4"/>
                  </a:cubicBezTo>
                  <a:cubicBezTo>
                    <a:pt x="28" y="4"/>
                    <a:pt x="27" y="4"/>
                    <a:pt x="27" y="4"/>
                  </a:cubicBezTo>
                  <a:cubicBezTo>
                    <a:pt x="27" y="4"/>
                    <a:pt x="27" y="4"/>
                    <a:pt x="27" y="4"/>
                  </a:cubicBezTo>
                  <a:cubicBezTo>
                    <a:pt x="27" y="4"/>
                    <a:pt x="27" y="4"/>
                    <a:pt x="27" y="4"/>
                  </a:cubicBezTo>
                  <a:cubicBezTo>
                    <a:pt x="27" y="4"/>
                    <a:pt x="27" y="4"/>
                    <a:pt x="27" y="4"/>
                  </a:cubicBezTo>
                  <a:cubicBezTo>
                    <a:pt x="27" y="4"/>
                    <a:pt x="27" y="4"/>
                    <a:pt x="27" y="4"/>
                  </a:cubicBezTo>
                  <a:cubicBezTo>
                    <a:pt x="27" y="4"/>
                    <a:pt x="27" y="4"/>
                    <a:pt x="27" y="4"/>
                  </a:cubicBezTo>
                  <a:cubicBezTo>
                    <a:pt x="27" y="3"/>
                    <a:pt x="27" y="3"/>
                    <a:pt x="27" y="3"/>
                  </a:cubicBezTo>
                  <a:cubicBezTo>
                    <a:pt x="26" y="3"/>
                    <a:pt x="26" y="3"/>
                    <a:pt x="26" y="3"/>
                  </a:cubicBezTo>
                  <a:cubicBezTo>
                    <a:pt x="26" y="3"/>
                    <a:pt x="26" y="3"/>
                    <a:pt x="26" y="3"/>
                  </a:cubicBezTo>
                  <a:cubicBezTo>
                    <a:pt x="25" y="3"/>
                    <a:pt x="25" y="3"/>
                    <a:pt x="25" y="3"/>
                  </a:cubicBezTo>
                  <a:cubicBezTo>
                    <a:pt x="25" y="3"/>
                    <a:pt x="24" y="3"/>
                    <a:pt x="24" y="3"/>
                  </a:cubicBezTo>
                  <a:cubicBezTo>
                    <a:pt x="24" y="3"/>
                    <a:pt x="23" y="3"/>
                    <a:pt x="23" y="3"/>
                  </a:cubicBezTo>
                  <a:cubicBezTo>
                    <a:pt x="21" y="3"/>
                    <a:pt x="19" y="4"/>
                    <a:pt x="16" y="6"/>
                  </a:cubicBezTo>
                  <a:cubicBezTo>
                    <a:pt x="15" y="6"/>
                    <a:pt x="14" y="7"/>
                    <a:pt x="13" y="8"/>
                  </a:cubicBezTo>
                  <a:cubicBezTo>
                    <a:pt x="12" y="8"/>
                    <a:pt x="11" y="9"/>
                    <a:pt x="10" y="10"/>
                  </a:cubicBezTo>
                  <a:cubicBezTo>
                    <a:pt x="8" y="12"/>
                    <a:pt x="6" y="13"/>
                    <a:pt x="5" y="15"/>
                  </a:cubicBezTo>
                  <a:cubicBezTo>
                    <a:pt x="2" y="17"/>
                    <a:pt x="0" y="19"/>
                    <a:pt x="0" y="19"/>
                  </a:cubicBezTo>
                  <a:cubicBezTo>
                    <a:pt x="0" y="19"/>
                    <a:pt x="0" y="19"/>
                    <a:pt x="0" y="17"/>
                  </a:cubicBezTo>
                  <a:cubicBezTo>
                    <a:pt x="1" y="16"/>
                    <a:pt x="2" y="15"/>
                    <a:pt x="3" y="13"/>
                  </a:cubicBezTo>
                  <a:cubicBezTo>
                    <a:pt x="4" y="12"/>
                    <a:pt x="4" y="11"/>
                    <a:pt x="5" y="10"/>
                  </a:cubicBezTo>
                  <a:cubicBezTo>
                    <a:pt x="6" y="9"/>
                    <a:pt x="7" y="9"/>
                    <a:pt x="8" y="8"/>
                  </a:cubicBezTo>
                  <a:cubicBezTo>
                    <a:pt x="10" y="6"/>
                    <a:pt x="12" y="4"/>
                    <a:pt x="14" y="2"/>
                  </a:cubicBezTo>
                  <a:cubicBezTo>
                    <a:pt x="16" y="2"/>
                    <a:pt x="17" y="1"/>
                    <a:pt x="19" y="1"/>
                  </a:cubicBezTo>
                  <a:cubicBezTo>
                    <a:pt x="20" y="0"/>
                    <a:pt x="22" y="0"/>
                    <a:pt x="23" y="0"/>
                  </a:cubicBezTo>
                  <a:cubicBezTo>
                    <a:pt x="23" y="0"/>
                    <a:pt x="24" y="0"/>
                    <a:pt x="24" y="0"/>
                  </a:cubicBezTo>
                  <a:cubicBezTo>
                    <a:pt x="25" y="0"/>
                    <a:pt x="25" y="0"/>
                    <a:pt x="25" y="0"/>
                  </a:cubicBezTo>
                  <a:cubicBezTo>
                    <a:pt x="26" y="0"/>
                    <a:pt x="26" y="0"/>
                    <a:pt x="26" y="0"/>
                  </a:cubicBezTo>
                  <a:cubicBezTo>
                    <a:pt x="27" y="1"/>
                    <a:pt x="27" y="1"/>
                    <a:pt x="27" y="1"/>
                  </a:cubicBezTo>
                  <a:cubicBezTo>
                    <a:pt x="28" y="1"/>
                    <a:pt x="28" y="1"/>
                    <a:pt x="28" y="1"/>
                  </a:cubicBezTo>
                  <a:cubicBezTo>
                    <a:pt x="28" y="1"/>
                    <a:pt x="28" y="1"/>
                    <a:pt x="28" y="1"/>
                  </a:cubicBezTo>
                  <a:cubicBezTo>
                    <a:pt x="28" y="1"/>
                    <a:pt x="28" y="1"/>
                    <a:pt x="28" y="1"/>
                  </a:cubicBezTo>
                  <a:cubicBezTo>
                    <a:pt x="29" y="1"/>
                    <a:pt x="29" y="2"/>
                    <a:pt x="29" y="2"/>
                  </a:cubicBezTo>
                  <a:cubicBezTo>
                    <a:pt x="30" y="2"/>
                    <a:pt x="30" y="3"/>
                    <a:pt x="30" y="3"/>
                  </a:cubicBezTo>
                  <a:cubicBezTo>
                    <a:pt x="31" y="4"/>
                    <a:pt x="32" y="5"/>
                    <a:pt x="32" y="6"/>
                  </a:cubicBezTo>
                  <a:cubicBezTo>
                    <a:pt x="32" y="7"/>
                    <a:pt x="32" y="7"/>
                    <a:pt x="32" y="8"/>
                  </a:cubicBezTo>
                  <a:cubicBezTo>
                    <a:pt x="32" y="9"/>
                    <a:pt x="32" y="9"/>
                    <a:pt x="32" y="10"/>
                  </a:cubicBezTo>
                  <a:cubicBezTo>
                    <a:pt x="32" y="10"/>
                    <a:pt x="32" y="10"/>
                    <a:pt x="32" y="1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5" name="íṧļíḑe"/>
            <p:cNvSpPr/>
            <p:nvPr/>
          </p:nvSpPr>
          <p:spPr bwMode="auto">
            <a:xfrm>
              <a:off x="5819776" y="2681288"/>
              <a:ext cx="138113" cy="247650"/>
            </a:xfrm>
            <a:custGeom>
              <a:avLst/>
              <a:gdLst>
                <a:gd name="T0" fmla="*/ 1 w 48"/>
                <a:gd name="T1" fmla="*/ 1 h 86"/>
                <a:gd name="T2" fmla="*/ 46 w 48"/>
                <a:gd name="T3" fmla="*/ 0 h 86"/>
                <a:gd name="T4" fmla="*/ 48 w 48"/>
                <a:gd name="T5" fmla="*/ 71 h 86"/>
                <a:gd name="T6" fmla="*/ 25 w 48"/>
                <a:gd name="T7" fmla="*/ 85 h 86"/>
                <a:gd name="T8" fmla="*/ 0 w 48"/>
                <a:gd name="T9" fmla="*/ 71 h 86"/>
                <a:gd name="T10" fmla="*/ 1 w 48"/>
                <a:gd name="T11" fmla="*/ 1 h 86"/>
              </a:gdLst>
              <a:ahLst/>
              <a:cxnLst>
                <a:cxn ang="0">
                  <a:pos x="T0" y="T1"/>
                </a:cxn>
                <a:cxn ang="0">
                  <a:pos x="T2" y="T3"/>
                </a:cxn>
                <a:cxn ang="0">
                  <a:pos x="T4" y="T5"/>
                </a:cxn>
                <a:cxn ang="0">
                  <a:pos x="T6" y="T7"/>
                </a:cxn>
                <a:cxn ang="0">
                  <a:pos x="T8" y="T9"/>
                </a:cxn>
                <a:cxn ang="0">
                  <a:pos x="T10" y="T11"/>
                </a:cxn>
              </a:cxnLst>
              <a:rect l="0" t="0" r="r" b="b"/>
              <a:pathLst>
                <a:path w="48" h="86">
                  <a:moveTo>
                    <a:pt x="1" y="1"/>
                  </a:moveTo>
                  <a:cubicBezTo>
                    <a:pt x="46" y="0"/>
                    <a:pt x="46" y="0"/>
                    <a:pt x="46" y="0"/>
                  </a:cubicBezTo>
                  <a:cubicBezTo>
                    <a:pt x="46" y="0"/>
                    <a:pt x="48" y="71"/>
                    <a:pt x="48" y="71"/>
                  </a:cubicBezTo>
                  <a:cubicBezTo>
                    <a:pt x="48" y="71"/>
                    <a:pt x="45" y="85"/>
                    <a:pt x="25" y="85"/>
                  </a:cubicBezTo>
                  <a:cubicBezTo>
                    <a:pt x="5" y="86"/>
                    <a:pt x="0" y="71"/>
                    <a:pt x="0" y="71"/>
                  </a:cubicBezTo>
                  <a:cubicBezTo>
                    <a:pt x="0" y="71"/>
                    <a:pt x="1" y="1"/>
                    <a:pt x="1" y="1"/>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 name="îŝľídé"/>
            <p:cNvSpPr/>
            <p:nvPr/>
          </p:nvSpPr>
          <p:spPr bwMode="auto">
            <a:xfrm>
              <a:off x="5819776" y="2755901"/>
              <a:ext cx="138113" cy="120650"/>
            </a:xfrm>
            <a:custGeom>
              <a:avLst/>
              <a:gdLst>
                <a:gd name="T0" fmla="*/ 1 w 48"/>
                <a:gd name="T1" fmla="*/ 1 h 42"/>
                <a:gd name="T2" fmla="*/ 46 w 48"/>
                <a:gd name="T3" fmla="*/ 0 h 42"/>
                <a:gd name="T4" fmla="*/ 48 w 48"/>
                <a:gd name="T5" fmla="*/ 27 h 42"/>
                <a:gd name="T6" fmla="*/ 25 w 48"/>
                <a:gd name="T7" fmla="*/ 42 h 42"/>
                <a:gd name="T8" fmla="*/ 0 w 48"/>
                <a:gd name="T9" fmla="*/ 28 h 42"/>
                <a:gd name="T10" fmla="*/ 1 w 48"/>
                <a:gd name="T11" fmla="*/ 1 h 42"/>
              </a:gdLst>
              <a:ahLst/>
              <a:cxnLst>
                <a:cxn ang="0">
                  <a:pos x="T0" y="T1"/>
                </a:cxn>
                <a:cxn ang="0">
                  <a:pos x="T2" y="T3"/>
                </a:cxn>
                <a:cxn ang="0">
                  <a:pos x="T4" y="T5"/>
                </a:cxn>
                <a:cxn ang="0">
                  <a:pos x="T6" y="T7"/>
                </a:cxn>
                <a:cxn ang="0">
                  <a:pos x="T8" y="T9"/>
                </a:cxn>
                <a:cxn ang="0">
                  <a:pos x="T10" y="T11"/>
                </a:cxn>
              </a:cxnLst>
              <a:rect l="0" t="0" r="r" b="b"/>
              <a:pathLst>
                <a:path w="48" h="42">
                  <a:moveTo>
                    <a:pt x="1" y="1"/>
                  </a:moveTo>
                  <a:cubicBezTo>
                    <a:pt x="46" y="0"/>
                    <a:pt x="46" y="0"/>
                    <a:pt x="46" y="0"/>
                  </a:cubicBezTo>
                  <a:cubicBezTo>
                    <a:pt x="46" y="0"/>
                    <a:pt x="48" y="27"/>
                    <a:pt x="48" y="27"/>
                  </a:cubicBezTo>
                  <a:cubicBezTo>
                    <a:pt x="48" y="27"/>
                    <a:pt x="45" y="41"/>
                    <a:pt x="25" y="42"/>
                  </a:cubicBezTo>
                  <a:cubicBezTo>
                    <a:pt x="5" y="42"/>
                    <a:pt x="0" y="28"/>
                    <a:pt x="0" y="28"/>
                  </a:cubicBezTo>
                  <a:cubicBezTo>
                    <a:pt x="0" y="27"/>
                    <a:pt x="1" y="1"/>
                    <a:pt x="1" y="1"/>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 name="íṥḷîḋe"/>
            <p:cNvSpPr/>
            <p:nvPr/>
          </p:nvSpPr>
          <p:spPr bwMode="auto">
            <a:xfrm>
              <a:off x="5819776" y="2719388"/>
              <a:ext cx="134938" cy="63500"/>
            </a:xfrm>
            <a:custGeom>
              <a:avLst/>
              <a:gdLst>
                <a:gd name="T0" fmla="*/ 1 w 47"/>
                <a:gd name="T1" fmla="*/ 1 h 22"/>
                <a:gd name="T2" fmla="*/ 46 w 47"/>
                <a:gd name="T3" fmla="*/ 0 h 22"/>
                <a:gd name="T4" fmla="*/ 47 w 47"/>
                <a:gd name="T5" fmla="*/ 17 h 22"/>
                <a:gd name="T6" fmla="*/ 33 w 47"/>
                <a:gd name="T7" fmla="*/ 20 h 22"/>
                <a:gd name="T8" fmla="*/ 0 w 47"/>
                <a:gd name="T9" fmla="*/ 18 h 22"/>
                <a:gd name="T10" fmla="*/ 1 w 47"/>
                <a:gd name="T11" fmla="*/ 1 h 22"/>
              </a:gdLst>
              <a:ahLst/>
              <a:cxnLst>
                <a:cxn ang="0">
                  <a:pos x="T0" y="T1"/>
                </a:cxn>
                <a:cxn ang="0">
                  <a:pos x="T2" y="T3"/>
                </a:cxn>
                <a:cxn ang="0">
                  <a:pos x="T4" y="T5"/>
                </a:cxn>
                <a:cxn ang="0">
                  <a:pos x="T6" y="T7"/>
                </a:cxn>
                <a:cxn ang="0">
                  <a:pos x="T8" y="T9"/>
                </a:cxn>
                <a:cxn ang="0">
                  <a:pos x="T10" y="T11"/>
                </a:cxn>
              </a:cxnLst>
              <a:rect l="0" t="0" r="r" b="b"/>
              <a:pathLst>
                <a:path w="47" h="22">
                  <a:moveTo>
                    <a:pt x="1" y="1"/>
                  </a:moveTo>
                  <a:cubicBezTo>
                    <a:pt x="46" y="0"/>
                    <a:pt x="46" y="0"/>
                    <a:pt x="46" y="0"/>
                  </a:cubicBezTo>
                  <a:cubicBezTo>
                    <a:pt x="46" y="0"/>
                    <a:pt x="46" y="9"/>
                    <a:pt x="47" y="17"/>
                  </a:cubicBezTo>
                  <a:cubicBezTo>
                    <a:pt x="47" y="18"/>
                    <a:pt x="34" y="20"/>
                    <a:pt x="33" y="20"/>
                  </a:cubicBezTo>
                  <a:cubicBezTo>
                    <a:pt x="22" y="22"/>
                    <a:pt x="11" y="21"/>
                    <a:pt x="0" y="18"/>
                  </a:cubicBezTo>
                  <a:cubicBezTo>
                    <a:pt x="0" y="10"/>
                    <a:pt x="1" y="1"/>
                    <a:pt x="1" y="1"/>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 name="îṩliḑe"/>
            <p:cNvSpPr/>
            <p:nvPr/>
          </p:nvSpPr>
          <p:spPr bwMode="auto">
            <a:xfrm>
              <a:off x="5568951" y="2116138"/>
              <a:ext cx="685800" cy="603250"/>
            </a:xfrm>
            <a:custGeom>
              <a:avLst/>
              <a:gdLst>
                <a:gd name="T0" fmla="*/ 0 w 238"/>
                <a:gd name="T1" fmla="*/ 108 h 210"/>
                <a:gd name="T2" fmla="*/ 110 w 238"/>
                <a:gd name="T3" fmla="*/ 209 h 210"/>
                <a:gd name="T4" fmla="*/ 218 w 238"/>
                <a:gd name="T5" fmla="*/ 106 h 210"/>
                <a:gd name="T6" fmla="*/ 108 w 238"/>
                <a:gd name="T7" fmla="*/ 5 h 210"/>
                <a:gd name="T8" fmla="*/ 0 w 238"/>
                <a:gd name="T9" fmla="*/ 108 h 210"/>
              </a:gdLst>
              <a:ahLst/>
              <a:cxnLst>
                <a:cxn ang="0">
                  <a:pos x="T0" y="T1"/>
                </a:cxn>
                <a:cxn ang="0">
                  <a:pos x="T2" y="T3"/>
                </a:cxn>
                <a:cxn ang="0">
                  <a:pos x="T4" y="T5"/>
                </a:cxn>
                <a:cxn ang="0">
                  <a:pos x="T6" y="T7"/>
                </a:cxn>
                <a:cxn ang="0">
                  <a:pos x="T8" y="T9"/>
                </a:cxn>
              </a:cxnLst>
              <a:rect l="0" t="0" r="r" b="b"/>
              <a:pathLst>
                <a:path w="238" h="210">
                  <a:moveTo>
                    <a:pt x="0" y="108"/>
                  </a:moveTo>
                  <a:cubicBezTo>
                    <a:pt x="1" y="165"/>
                    <a:pt x="50" y="210"/>
                    <a:pt x="110" y="209"/>
                  </a:cubicBezTo>
                  <a:cubicBezTo>
                    <a:pt x="171" y="208"/>
                    <a:pt x="208" y="161"/>
                    <a:pt x="218" y="106"/>
                  </a:cubicBezTo>
                  <a:cubicBezTo>
                    <a:pt x="238" y="0"/>
                    <a:pt x="168" y="5"/>
                    <a:pt x="108" y="5"/>
                  </a:cubicBezTo>
                  <a:cubicBezTo>
                    <a:pt x="48" y="6"/>
                    <a:pt x="0" y="52"/>
                    <a:pt x="0" y="108"/>
                  </a:cubicBezTo>
                  <a:close/>
                </a:path>
              </a:pathLst>
            </a:custGeom>
            <a:solidFill>
              <a:srgbClr val="3E150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9" name="íslîḓe"/>
            <p:cNvSpPr/>
            <p:nvPr/>
          </p:nvSpPr>
          <p:spPr bwMode="auto">
            <a:xfrm>
              <a:off x="5600701" y="2187576"/>
              <a:ext cx="555625" cy="600075"/>
            </a:xfrm>
            <a:custGeom>
              <a:avLst/>
              <a:gdLst>
                <a:gd name="T0" fmla="*/ 1 w 193"/>
                <a:gd name="T1" fmla="*/ 82 h 209"/>
                <a:gd name="T2" fmla="*/ 46 w 193"/>
                <a:gd name="T3" fmla="*/ 8 h 209"/>
                <a:gd name="T4" fmla="*/ 95 w 193"/>
                <a:gd name="T5" fmla="*/ 0 h 209"/>
                <a:gd name="T6" fmla="*/ 146 w 193"/>
                <a:gd name="T7" fmla="*/ 7 h 209"/>
                <a:gd name="T8" fmla="*/ 173 w 193"/>
                <a:gd name="T9" fmla="*/ 61 h 209"/>
                <a:gd name="T10" fmla="*/ 192 w 193"/>
                <a:gd name="T11" fmla="*/ 80 h 209"/>
                <a:gd name="T12" fmla="*/ 193 w 193"/>
                <a:gd name="T13" fmla="*/ 99 h 209"/>
                <a:gd name="T14" fmla="*/ 186 w 193"/>
                <a:gd name="T15" fmla="*/ 142 h 209"/>
                <a:gd name="T16" fmla="*/ 157 w 193"/>
                <a:gd name="T17" fmla="*/ 186 h 209"/>
                <a:gd name="T18" fmla="*/ 130 w 193"/>
                <a:gd name="T19" fmla="*/ 201 h 209"/>
                <a:gd name="T20" fmla="*/ 82 w 193"/>
                <a:gd name="T21" fmla="*/ 206 h 209"/>
                <a:gd name="T22" fmla="*/ 50 w 193"/>
                <a:gd name="T23" fmla="*/ 195 h 209"/>
                <a:gd name="T24" fmla="*/ 13 w 193"/>
                <a:gd name="T25" fmla="*/ 154 h 209"/>
                <a:gd name="T26" fmla="*/ 1 w 193"/>
                <a:gd name="T27" fmla="*/ 108 h 209"/>
                <a:gd name="T28" fmla="*/ 1 w 193"/>
                <a:gd name="T29" fmla="*/ 83 h 209"/>
                <a:gd name="T30" fmla="*/ 1 w 193"/>
                <a:gd name="T31" fmla="*/ 8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3" h="209">
                  <a:moveTo>
                    <a:pt x="1" y="82"/>
                  </a:moveTo>
                  <a:cubicBezTo>
                    <a:pt x="2" y="51"/>
                    <a:pt x="15" y="21"/>
                    <a:pt x="46" y="8"/>
                  </a:cubicBezTo>
                  <a:cubicBezTo>
                    <a:pt x="61" y="2"/>
                    <a:pt x="79" y="0"/>
                    <a:pt x="95" y="0"/>
                  </a:cubicBezTo>
                  <a:cubicBezTo>
                    <a:pt x="112" y="0"/>
                    <a:pt x="130" y="1"/>
                    <a:pt x="146" y="7"/>
                  </a:cubicBezTo>
                  <a:cubicBezTo>
                    <a:pt x="174" y="18"/>
                    <a:pt x="170" y="32"/>
                    <a:pt x="173" y="61"/>
                  </a:cubicBezTo>
                  <a:cubicBezTo>
                    <a:pt x="173" y="64"/>
                    <a:pt x="192" y="77"/>
                    <a:pt x="192" y="80"/>
                  </a:cubicBezTo>
                  <a:cubicBezTo>
                    <a:pt x="193" y="86"/>
                    <a:pt x="193" y="93"/>
                    <a:pt x="193" y="99"/>
                  </a:cubicBezTo>
                  <a:cubicBezTo>
                    <a:pt x="193" y="114"/>
                    <a:pt x="190" y="128"/>
                    <a:pt x="186" y="142"/>
                  </a:cubicBezTo>
                  <a:cubicBezTo>
                    <a:pt x="180" y="159"/>
                    <a:pt x="171" y="175"/>
                    <a:pt x="157" y="186"/>
                  </a:cubicBezTo>
                  <a:cubicBezTo>
                    <a:pt x="149" y="193"/>
                    <a:pt x="140" y="198"/>
                    <a:pt x="130" y="201"/>
                  </a:cubicBezTo>
                  <a:cubicBezTo>
                    <a:pt x="114" y="207"/>
                    <a:pt x="99" y="209"/>
                    <a:pt x="82" y="206"/>
                  </a:cubicBezTo>
                  <a:cubicBezTo>
                    <a:pt x="71" y="204"/>
                    <a:pt x="60" y="201"/>
                    <a:pt x="50" y="195"/>
                  </a:cubicBezTo>
                  <a:cubicBezTo>
                    <a:pt x="33" y="186"/>
                    <a:pt x="21" y="171"/>
                    <a:pt x="13" y="154"/>
                  </a:cubicBezTo>
                  <a:cubicBezTo>
                    <a:pt x="6" y="140"/>
                    <a:pt x="3" y="124"/>
                    <a:pt x="1" y="108"/>
                  </a:cubicBezTo>
                  <a:cubicBezTo>
                    <a:pt x="1" y="100"/>
                    <a:pt x="0" y="91"/>
                    <a:pt x="1" y="83"/>
                  </a:cubicBezTo>
                  <a:cubicBezTo>
                    <a:pt x="1" y="82"/>
                    <a:pt x="1" y="82"/>
                    <a:pt x="1" y="82"/>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0" name="íṧľîďé"/>
            <p:cNvSpPr/>
            <p:nvPr/>
          </p:nvSpPr>
          <p:spPr bwMode="auto">
            <a:xfrm>
              <a:off x="5857876" y="2454276"/>
              <a:ext cx="114300" cy="169863"/>
            </a:xfrm>
            <a:custGeom>
              <a:avLst/>
              <a:gdLst>
                <a:gd name="T0" fmla="*/ 20 w 40"/>
                <a:gd name="T1" fmla="*/ 2 h 59"/>
                <a:gd name="T2" fmla="*/ 22 w 40"/>
                <a:gd name="T3" fmla="*/ 21 h 59"/>
                <a:gd name="T4" fmla="*/ 9 w 40"/>
                <a:gd name="T5" fmla="*/ 39 h 59"/>
                <a:gd name="T6" fmla="*/ 11 w 40"/>
                <a:gd name="T7" fmla="*/ 0 h 59"/>
                <a:gd name="T8" fmla="*/ 20 w 40"/>
                <a:gd name="T9" fmla="*/ 2 h 59"/>
              </a:gdLst>
              <a:ahLst/>
              <a:cxnLst>
                <a:cxn ang="0">
                  <a:pos x="T0" y="T1"/>
                </a:cxn>
                <a:cxn ang="0">
                  <a:pos x="T2" y="T3"/>
                </a:cxn>
                <a:cxn ang="0">
                  <a:pos x="T4" y="T5"/>
                </a:cxn>
                <a:cxn ang="0">
                  <a:pos x="T6" y="T7"/>
                </a:cxn>
                <a:cxn ang="0">
                  <a:pos x="T8" y="T9"/>
                </a:cxn>
              </a:cxnLst>
              <a:rect l="0" t="0" r="r" b="b"/>
              <a:pathLst>
                <a:path w="40" h="59">
                  <a:moveTo>
                    <a:pt x="20" y="2"/>
                  </a:moveTo>
                  <a:cubicBezTo>
                    <a:pt x="20" y="2"/>
                    <a:pt x="13" y="20"/>
                    <a:pt x="22" y="21"/>
                  </a:cubicBezTo>
                  <a:cubicBezTo>
                    <a:pt x="40" y="22"/>
                    <a:pt x="31" y="59"/>
                    <a:pt x="9" y="39"/>
                  </a:cubicBezTo>
                  <a:cubicBezTo>
                    <a:pt x="0" y="31"/>
                    <a:pt x="11" y="0"/>
                    <a:pt x="11" y="0"/>
                  </a:cubicBezTo>
                  <a:lnTo>
                    <a:pt x="20" y="2"/>
                  </a:lnTo>
                  <a:close/>
                </a:path>
              </a:pathLst>
            </a:custGeom>
            <a:solidFill>
              <a:srgbClr val="F484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1" name="iślíde"/>
            <p:cNvSpPr/>
            <p:nvPr/>
          </p:nvSpPr>
          <p:spPr bwMode="auto">
            <a:xfrm>
              <a:off x="5759451" y="2589213"/>
              <a:ext cx="195263" cy="133350"/>
            </a:xfrm>
            <a:custGeom>
              <a:avLst/>
              <a:gdLst>
                <a:gd name="T0" fmla="*/ 68 w 68"/>
                <a:gd name="T1" fmla="*/ 14 h 46"/>
                <a:gd name="T2" fmla="*/ 15 w 68"/>
                <a:gd name="T3" fmla="*/ 0 h 46"/>
                <a:gd name="T4" fmla="*/ 39 w 68"/>
                <a:gd name="T5" fmla="*/ 43 h 46"/>
                <a:gd name="T6" fmla="*/ 68 w 68"/>
                <a:gd name="T7" fmla="*/ 14 h 46"/>
              </a:gdLst>
              <a:ahLst/>
              <a:cxnLst>
                <a:cxn ang="0">
                  <a:pos x="T0" y="T1"/>
                </a:cxn>
                <a:cxn ang="0">
                  <a:pos x="T2" y="T3"/>
                </a:cxn>
                <a:cxn ang="0">
                  <a:pos x="T4" y="T5"/>
                </a:cxn>
                <a:cxn ang="0">
                  <a:pos x="T6" y="T7"/>
                </a:cxn>
              </a:cxnLst>
              <a:rect l="0" t="0" r="r" b="b"/>
              <a:pathLst>
                <a:path w="68" h="46">
                  <a:moveTo>
                    <a:pt x="68" y="14"/>
                  </a:moveTo>
                  <a:cubicBezTo>
                    <a:pt x="68" y="14"/>
                    <a:pt x="32" y="20"/>
                    <a:pt x="15" y="0"/>
                  </a:cubicBezTo>
                  <a:cubicBezTo>
                    <a:pt x="15" y="0"/>
                    <a:pt x="0" y="38"/>
                    <a:pt x="39" y="43"/>
                  </a:cubicBezTo>
                  <a:cubicBezTo>
                    <a:pt x="63" y="46"/>
                    <a:pt x="68" y="14"/>
                    <a:pt x="68" y="14"/>
                  </a:cubicBezTo>
                  <a:close/>
                </a:path>
              </a:pathLst>
            </a:custGeom>
            <a:solidFill>
              <a:srgbClr val="B431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2" name="ïsḻîḑê"/>
            <p:cNvSpPr/>
            <p:nvPr/>
          </p:nvSpPr>
          <p:spPr bwMode="auto">
            <a:xfrm>
              <a:off x="5794376" y="2624138"/>
              <a:ext cx="123825" cy="92075"/>
            </a:xfrm>
            <a:custGeom>
              <a:avLst/>
              <a:gdLst>
                <a:gd name="T0" fmla="*/ 43 w 43"/>
                <a:gd name="T1" fmla="*/ 26 h 32"/>
                <a:gd name="T2" fmla="*/ 27 w 43"/>
                <a:gd name="T3" fmla="*/ 31 h 32"/>
                <a:gd name="T4" fmla="*/ 8 w 43"/>
                <a:gd name="T5" fmla="*/ 23 h 32"/>
                <a:gd name="T6" fmla="*/ 5 w 43"/>
                <a:gd name="T7" fmla="*/ 20 h 32"/>
                <a:gd name="T8" fmla="*/ 5 w 43"/>
                <a:gd name="T9" fmla="*/ 20 h 32"/>
                <a:gd name="T10" fmla="*/ 5 w 43"/>
                <a:gd name="T11" fmla="*/ 20 h 32"/>
                <a:gd name="T12" fmla="*/ 0 w 43"/>
                <a:gd name="T13" fmla="*/ 6 h 32"/>
                <a:gd name="T14" fmla="*/ 43 w 43"/>
                <a:gd name="T15" fmla="*/ 26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32">
                  <a:moveTo>
                    <a:pt x="43" y="26"/>
                  </a:moveTo>
                  <a:cubicBezTo>
                    <a:pt x="39" y="30"/>
                    <a:pt x="34" y="32"/>
                    <a:pt x="27" y="31"/>
                  </a:cubicBezTo>
                  <a:cubicBezTo>
                    <a:pt x="18" y="30"/>
                    <a:pt x="12" y="27"/>
                    <a:pt x="8" y="23"/>
                  </a:cubicBezTo>
                  <a:cubicBezTo>
                    <a:pt x="7" y="22"/>
                    <a:pt x="6" y="21"/>
                    <a:pt x="5" y="20"/>
                  </a:cubicBezTo>
                  <a:cubicBezTo>
                    <a:pt x="5" y="20"/>
                    <a:pt x="5" y="20"/>
                    <a:pt x="5" y="20"/>
                  </a:cubicBezTo>
                  <a:cubicBezTo>
                    <a:pt x="5" y="20"/>
                    <a:pt x="5" y="20"/>
                    <a:pt x="5" y="20"/>
                  </a:cubicBezTo>
                  <a:cubicBezTo>
                    <a:pt x="2" y="15"/>
                    <a:pt x="0" y="11"/>
                    <a:pt x="0" y="6"/>
                  </a:cubicBezTo>
                  <a:cubicBezTo>
                    <a:pt x="22" y="0"/>
                    <a:pt x="37" y="17"/>
                    <a:pt x="43" y="26"/>
                  </a:cubicBezTo>
                  <a:close/>
                </a:path>
              </a:pathLst>
            </a:custGeom>
            <a:solidFill>
              <a:srgbClr val="F057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3" name="íṧḻïďé"/>
            <p:cNvSpPr/>
            <p:nvPr/>
          </p:nvSpPr>
          <p:spPr bwMode="auto">
            <a:xfrm>
              <a:off x="5816601" y="2603501"/>
              <a:ext cx="138113" cy="52388"/>
            </a:xfrm>
            <a:custGeom>
              <a:avLst/>
              <a:gdLst>
                <a:gd name="T0" fmla="*/ 48 w 48"/>
                <a:gd name="T1" fmla="*/ 9 h 18"/>
                <a:gd name="T2" fmla="*/ 48 w 48"/>
                <a:gd name="T3" fmla="*/ 9 h 18"/>
                <a:gd name="T4" fmla="*/ 47 w 48"/>
                <a:gd name="T5" fmla="*/ 10 h 18"/>
                <a:gd name="T6" fmla="*/ 29 w 48"/>
                <a:gd name="T7" fmla="*/ 18 h 18"/>
                <a:gd name="T8" fmla="*/ 13 w 48"/>
                <a:gd name="T9" fmla="*/ 14 h 18"/>
                <a:gd name="T10" fmla="*/ 4 w 48"/>
                <a:gd name="T11" fmla="*/ 9 h 18"/>
                <a:gd name="T12" fmla="*/ 0 w 48"/>
                <a:gd name="T13" fmla="*/ 0 h 18"/>
                <a:gd name="T14" fmla="*/ 48 w 48"/>
                <a:gd name="T15" fmla="*/ 9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18">
                  <a:moveTo>
                    <a:pt x="48" y="9"/>
                  </a:moveTo>
                  <a:cubicBezTo>
                    <a:pt x="48" y="9"/>
                    <a:pt x="48" y="9"/>
                    <a:pt x="48" y="9"/>
                  </a:cubicBezTo>
                  <a:cubicBezTo>
                    <a:pt x="48" y="9"/>
                    <a:pt x="47" y="10"/>
                    <a:pt x="47" y="10"/>
                  </a:cubicBezTo>
                  <a:cubicBezTo>
                    <a:pt x="44" y="11"/>
                    <a:pt x="37" y="18"/>
                    <a:pt x="29" y="18"/>
                  </a:cubicBezTo>
                  <a:cubicBezTo>
                    <a:pt x="23" y="18"/>
                    <a:pt x="18" y="16"/>
                    <a:pt x="13" y="14"/>
                  </a:cubicBezTo>
                  <a:cubicBezTo>
                    <a:pt x="10" y="13"/>
                    <a:pt x="7" y="11"/>
                    <a:pt x="4" y="9"/>
                  </a:cubicBezTo>
                  <a:cubicBezTo>
                    <a:pt x="2" y="7"/>
                    <a:pt x="0" y="3"/>
                    <a:pt x="0" y="0"/>
                  </a:cubicBezTo>
                  <a:cubicBezTo>
                    <a:pt x="18" y="14"/>
                    <a:pt x="48" y="9"/>
                    <a:pt x="48"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4" name="îṡlídé"/>
            <p:cNvSpPr/>
            <p:nvPr/>
          </p:nvSpPr>
          <p:spPr bwMode="auto">
            <a:xfrm>
              <a:off x="5776913" y="2584451"/>
              <a:ext cx="184150" cy="134938"/>
            </a:xfrm>
            <a:custGeom>
              <a:avLst/>
              <a:gdLst>
                <a:gd name="T0" fmla="*/ 33 w 64"/>
                <a:gd name="T1" fmla="*/ 47 h 47"/>
                <a:gd name="T2" fmla="*/ 8 w 64"/>
                <a:gd name="T3" fmla="*/ 33 h 47"/>
                <a:gd name="T4" fmla="*/ 7 w 64"/>
                <a:gd name="T5" fmla="*/ 1 h 47"/>
                <a:gd name="T6" fmla="*/ 8 w 64"/>
                <a:gd name="T7" fmla="*/ 0 h 47"/>
                <a:gd name="T8" fmla="*/ 10 w 64"/>
                <a:gd name="T9" fmla="*/ 0 h 47"/>
                <a:gd name="T10" fmla="*/ 61 w 64"/>
                <a:gd name="T11" fmla="*/ 14 h 47"/>
                <a:gd name="T12" fmla="*/ 63 w 64"/>
                <a:gd name="T13" fmla="*/ 15 h 47"/>
                <a:gd name="T14" fmla="*/ 63 w 64"/>
                <a:gd name="T15" fmla="*/ 16 h 47"/>
                <a:gd name="T16" fmla="*/ 36 w 64"/>
                <a:gd name="T17" fmla="*/ 47 h 47"/>
                <a:gd name="T18" fmla="*/ 33 w 64"/>
                <a:gd name="T19" fmla="*/ 47 h 47"/>
                <a:gd name="T20" fmla="*/ 9 w 64"/>
                <a:gd name="T21" fmla="*/ 5 h 47"/>
                <a:gd name="T22" fmla="*/ 12 w 64"/>
                <a:gd name="T23" fmla="*/ 31 h 47"/>
                <a:gd name="T24" fmla="*/ 33 w 64"/>
                <a:gd name="T25" fmla="*/ 43 h 47"/>
                <a:gd name="T26" fmla="*/ 59 w 64"/>
                <a:gd name="T27" fmla="*/ 18 h 47"/>
                <a:gd name="T28" fmla="*/ 9 w 64"/>
                <a:gd name="T29" fmla="*/ 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 h="47">
                  <a:moveTo>
                    <a:pt x="33" y="47"/>
                  </a:moveTo>
                  <a:cubicBezTo>
                    <a:pt x="21" y="45"/>
                    <a:pt x="13" y="41"/>
                    <a:pt x="8" y="33"/>
                  </a:cubicBezTo>
                  <a:cubicBezTo>
                    <a:pt x="0" y="20"/>
                    <a:pt x="6" y="2"/>
                    <a:pt x="7" y="1"/>
                  </a:cubicBezTo>
                  <a:cubicBezTo>
                    <a:pt x="7" y="0"/>
                    <a:pt x="8" y="0"/>
                    <a:pt x="8" y="0"/>
                  </a:cubicBezTo>
                  <a:cubicBezTo>
                    <a:pt x="9" y="0"/>
                    <a:pt x="10" y="0"/>
                    <a:pt x="10" y="0"/>
                  </a:cubicBezTo>
                  <a:cubicBezTo>
                    <a:pt x="26" y="20"/>
                    <a:pt x="61" y="14"/>
                    <a:pt x="61" y="14"/>
                  </a:cubicBezTo>
                  <a:cubicBezTo>
                    <a:pt x="62" y="14"/>
                    <a:pt x="62" y="14"/>
                    <a:pt x="63" y="15"/>
                  </a:cubicBezTo>
                  <a:cubicBezTo>
                    <a:pt x="63" y="15"/>
                    <a:pt x="64" y="16"/>
                    <a:pt x="63" y="16"/>
                  </a:cubicBezTo>
                  <a:cubicBezTo>
                    <a:pt x="63" y="17"/>
                    <a:pt x="59" y="47"/>
                    <a:pt x="36" y="47"/>
                  </a:cubicBezTo>
                  <a:cubicBezTo>
                    <a:pt x="35" y="47"/>
                    <a:pt x="34" y="47"/>
                    <a:pt x="33" y="47"/>
                  </a:cubicBezTo>
                  <a:close/>
                  <a:moveTo>
                    <a:pt x="9" y="5"/>
                  </a:moveTo>
                  <a:cubicBezTo>
                    <a:pt x="8" y="11"/>
                    <a:pt x="6" y="23"/>
                    <a:pt x="12" y="31"/>
                  </a:cubicBezTo>
                  <a:cubicBezTo>
                    <a:pt x="16" y="38"/>
                    <a:pt x="23" y="42"/>
                    <a:pt x="33" y="43"/>
                  </a:cubicBezTo>
                  <a:cubicBezTo>
                    <a:pt x="52" y="45"/>
                    <a:pt x="58" y="26"/>
                    <a:pt x="59" y="18"/>
                  </a:cubicBezTo>
                  <a:cubicBezTo>
                    <a:pt x="51" y="19"/>
                    <a:pt x="25" y="21"/>
                    <a:pt x="9" y="5"/>
                  </a:cubicBezTo>
                  <a:close/>
                </a:path>
              </a:pathLst>
            </a:custGeom>
            <a:solidFill>
              <a:srgbClr val="F05B4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5" name="iS1iďè"/>
            <p:cNvSpPr/>
            <p:nvPr/>
          </p:nvSpPr>
          <p:spPr bwMode="auto">
            <a:xfrm>
              <a:off x="5961063" y="2386013"/>
              <a:ext cx="117475" cy="34925"/>
            </a:xfrm>
            <a:custGeom>
              <a:avLst/>
              <a:gdLst>
                <a:gd name="T0" fmla="*/ 41 w 41"/>
                <a:gd name="T1" fmla="*/ 12 h 12"/>
                <a:gd name="T2" fmla="*/ 40 w 41"/>
                <a:gd name="T3" fmla="*/ 10 h 12"/>
                <a:gd name="T4" fmla="*/ 38 w 41"/>
                <a:gd name="T5" fmla="*/ 9 h 12"/>
                <a:gd name="T6" fmla="*/ 36 w 41"/>
                <a:gd name="T7" fmla="*/ 7 h 12"/>
                <a:gd name="T8" fmla="*/ 33 w 41"/>
                <a:gd name="T9" fmla="*/ 5 h 12"/>
                <a:gd name="T10" fmla="*/ 30 w 41"/>
                <a:gd name="T11" fmla="*/ 3 h 12"/>
                <a:gd name="T12" fmla="*/ 26 w 41"/>
                <a:gd name="T13" fmla="*/ 2 h 12"/>
                <a:gd name="T14" fmla="*/ 22 w 41"/>
                <a:gd name="T15" fmla="*/ 1 h 12"/>
                <a:gd name="T16" fmla="*/ 18 w 41"/>
                <a:gd name="T17" fmla="*/ 0 h 12"/>
                <a:gd name="T18" fmla="*/ 14 w 41"/>
                <a:gd name="T19" fmla="*/ 0 h 12"/>
                <a:gd name="T20" fmla="*/ 10 w 41"/>
                <a:gd name="T21" fmla="*/ 0 h 12"/>
                <a:gd name="T22" fmla="*/ 6 w 41"/>
                <a:gd name="T23" fmla="*/ 1 h 12"/>
                <a:gd name="T24" fmla="*/ 4 w 41"/>
                <a:gd name="T25" fmla="*/ 2 h 12"/>
                <a:gd name="T26" fmla="*/ 2 w 41"/>
                <a:gd name="T27" fmla="*/ 2 h 12"/>
                <a:gd name="T28" fmla="*/ 0 w 41"/>
                <a:gd name="T29" fmla="*/ 3 h 12"/>
                <a:gd name="T30" fmla="*/ 2 w 41"/>
                <a:gd name="T31" fmla="*/ 3 h 12"/>
                <a:gd name="T32" fmla="*/ 4 w 41"/>
                <a:gd name="T33" fmla="*/ 3 h 12"/>
                <a:gd name="T34" fmla="*/ 7 w 41"/>
                <a:gd name="T35" fmla="*/ 4 h 12"/>
                <a:gd name="T36" fmla="*/ 10 w 41"/>
                <a:gd name="T37" fmla="*/ 4 h 12"/>
                <a:gd name="T38" fmla="*/ 13 w 41"/>
                <a:gd name="T39" fmla="*/ 4 h 12"/>
                <a:gd name="T40" fmla="*/ 17 w 41"/>
                <a:gd name="T41" fmla="*/ 5 h 12"/>
                <a:gd name="T42" fmla="*/ 21 w 41"/>
                <a:gd name="T43" fmla="*/ 5 h 12"/>
                <a:gd name="T44" fmla="*/ 23 w 41"/>
                <a:gd name="T45" fmla="*/ 6 h 12"/>
                <a:gd name="T46" fmla="*/ 25 w 41"/>
                <a:gd name="T47" fmla="*/ 6 h 12"/>
                <a:gd name="T48" fmla="*/ 27 w 41"/>
                <a:gd name="T49" fmla="*/ 7 h 12"/>
                <a:gd name="T50" fmla="*/ 28 w 41"/>
                <a:gd name="T51" fmla="*/ 7 h 12"/>
                <a:gd name="T52" fmla="*/ 32 w 41"/>
                <a:gd name="T53" fmla="*/ 8 h 12"/>
                <a:gd name="T54" fmla="*/ 33 w 41"/>
                <a:gd name="T55" fmla="*/ 9 h 12"/>
                <a:gd name="T56" fmla="*/ 35 w 41"/>
                <a:gd name="T57" fmla="*/ 9 h 12"/>
                <a:gd name="T58" fmla="*/ 37 w 41"/>
                <a:gd name="T59" fmla="*/ 10 h 12"/>
                <a:gd name="T60" fmla="*/ 39 w 41"/>
                <a:gd name="T61" fmla="*/ 11 h 12"/>
                <a:gd name="T62" fmla="*/ 40 w 41"/>
                <a:gd name="T63" fmla="*/ 12 h 12"/>
                <a:gd name="T64" fmla="*/ 41 w 41"/>
                <a:gd name="T6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 h="12">
                  <a:moveTo>
                    <a:pt x="41" y="12"/>
                  </a:moveTo>
                  <a:cubicBezTo>
                    <a:pt x="41" y="12"/>
                    <a:pt x="41" y="11"/>
                    <a:pt x="40" y="10"/>
                  </a:cubicBezTo>
                  <a:cubicBezTo>
                    <a:pt x="39" y="10"/>
                    <a:pt x="39" y="9"/>
                    <a:pt x="38" y="9"/>
                  </a:cubicBezTo>
                  <a:cubicBezTo>
                    <a:pt x="38" y="8"/>
                    <a:pt x="37" y="7"/>
                    <a:pt x="36" y="7"/>
                  </a:cubicBezTo>
                  <a:cubicBezTo>
                    <a:pt x="35" y="6"/>
                    <a:pt x="34" y="6"/>
                    <a:pt x="33" y="5"/>
                  </a:cubicBezTo>
                  <a:cubicBezTo>
                    <a:pt x="32" y="4"/>
                    <a:pt x="31" y="4"/>
                    <a:pt x="30" y="3"/>
                  </a:cubicBezTo>
                  <a:cubicBezTo>
                    <a:pt x="29" y="3"/>
                    <a:pt x="27" y="2"/>
                    <a:pt x="26" y="2"/>
                  </a:cubicBezTo>
                  <a:cubicBezTo>
                    <a:pt x="25" y="1"/>
                    <a:pt x="23" y="1"/>
                    <a:pt x="22" y="1"/>
                  </a:cubicBezTo>
                  <a:cubicBezTo>
                    <a:pt x="21" y="0"/>
                    <a:pt x="19" y="0"/>
                    <a:pt x="18" y="0"/>
                  </a:cubicBezTo>
                  <a:cubicBezTo>
                    <a:pt x="16" y="0"/>
                    <a:pt x="15" y="0"/>
                    <a:pt x="14" y="0"/>
                  </a:cubicBezTo>
                  <a:cubicBezTo>
                    <a:pt x="12" y="0"/>
                    <a:pt x="11" y="0"/>
                    <a:pt x="10" y="0"/>
                  </a:cubicBezTo>
                  <a:cubicBezTo>
                    <a:pt x="9" y="0"/>
                    <a:pt x="8" y="1"/>
                    <a:pt x="6" y="1"/>
                  </a:cubicBezTo>
                  <a:cubicBezTo>
                    <a:pt x="5" y="1"/>
                    <a:pt x="5" y="1"/>
                    <a:pt x="4" y="2"/>
                  </a:cubicBezTo>
                  <a:cubicBezTo>
                    <a:pt x="3" y="2"/>
                    <a:pt x="2" y="2"/>
                    <a:pt x="2" y="2"/>
                  </a:cubicBezTo>
                  <a:cubicBezTo>
                    <a:pt x="0" y="3"/>
                    <a:pt x="0" y="3"/>
                    <a:pt x="0" y="3"/>
                  </a:cubicBezTo>
                  <a:cubicBezTo>
                    <a:pt x="0" y="3"/>
                    <a:pt x="1" y="3"/>
                    <a:pt x="2" y="3"/>
                  </a:cubicBezTo>
                  <a:cubicBezTo>
                    <a:pt x="2" y="3"/>
                    <a:pt x="3" y="3"/>
                    <a:pt x="4" y="3"/>
                  </a:cubicBezTo>
                  <a:cubicBezTo>
                    <a:pt x="5" y="3"/>
                    <a:pt x="6" y="3"/>
                    <a:pt x="7" y="4"/>
                  </a:cubicBezTo>
                  <a:cubicBezTo>
                    <a:pt x="8" y="4"/>
                    <a:pt x="9" y="4"/>
                    <a:pt x="10" y="4"/>
                  </a:cubicBezTo>
                  <a:cubicBezTo>
                    <a:pt x="11" y="4"/>
                    <a:pt x="12" y="4"/>
                    <a:pt x="13" y="4"/>
                  </a:cubicBezTo>
                  <a:cubicBezTo>
                    <a:pt x="15" y="4"/>
                    <a:pt x="16" y="4"/>
                    <a:pt x="17" y="5"/>
                  </a:cubicBezTo>
                  <a:cubicBezTo>
                    <a:pt x="18" y="5"/>
                    <a:pt x="20" y="5"/>
                    <a:pt x="21" y="5"/>
                  </a:cubicBezTo>
                  <a:cubicBezTo>
                    <a:pt x="22" y="5"/>
                    <a:pt x="22" y="6"/>
                    <a:pt x="23" y="6"/>
                  </a:cubicBezTo>
                  <a:cubicBezTo>
                    <a:pt x="24" y="6"/>
                    <a:pt x="24" y="6"/>
                    <a:pt x="25" y="6"/>
                  </a:cubicBezTo>
                  <a:cubicBezTo>
                    <a:pt x="25" y="6"/>
                    <a:pt x="26" y="6"/>
                    <a:pt x="27" y="7"/>
                  </a:cubicBezTo>
                  <a:cubicBezTo>
                    <a:pt x="27" y="7"/>
                    <a:pt x="28" y="7"/>
                    <a:pt x="28" y="7"/>
                  </a:cubicBezTo>
                  <a:cubicBezTo>
                    <a:pt x="30" y="7"/>
                    <a:pt x="31" y="8"/>
                    <a:pt x="32" y="8"/>
                  </a:cubicBezTo>
                  <a:cubicBezTo>
                    <a:pt x="32" y="8"/>
                    <a:pt x="33" y="9"/>
                    <a:pt x="33" y="9"/>
                  </a:cubicBezTo>
                  <a:cubicBezTo>
                    <a:pt x="34" y="9"/>
                    <a:pt x="34" y="9"/>
                    <a:pt x="35" y="9"/>
                  </a:cubicBezTo>
                  <a:cubicBezTo>
                    <a:pt x="36" y="10"/>
                    <a:pt x="36" y="10"/>
                    <a:pt x="37" y="10"/>
                  </a:cubicBezTo>
                  <a:cubicBezTo>
                    <a:pt x="38" y="11"/>
                    <a:pt x="39" y="11"/>
                    <a:pt x="39" y="11"/>
                  </a:cubicBezTo>
                  <a:cubicBezTo>
                    <a:pt x="40" y="11"/>
                    <a:pt x="40" y="12"/>
                    <a:pt x="40" y="12"/>
                  </a:cubicBezTo>
                  <a:cubicBezTo>
                    <a:pt x="41" y="12"/>
                    <a:pt x="41" y="12"/>
                    <a:pt x="41" y="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6" name="išļiḑe"/>
            <p:cNvSpPr/>
            <p:nvPr/>
          </p:nvSpPr>
          <p:spPr bwMode="auto">
            <a:xfrm>
              <a:off x="5727701" y="2359026"/>
              <a:ext cx="117475" cy="30163"/>
            </a:xfrm>
            <a:custGeom>
              <a:avLst/>
              <a:gdLst>
                <a:gd name="T0" fmla="*/ 0 w 41"/>
                <a:gd name="T1" fmla="*/ 5 h 10"/>
                <a:gd name="T2" fmla="*/ 1 w 41"/>
                <a:gd name="T3" fmla="*/ 4 h 10"/>
                <a:gd name="T4" fmla="*/ 3 w 41"/>
                <a:gd name="T5" fmla="*/ 3 h 10"/>
                <a:gd name="T6" fmla="*/ 6 w 41"/>
                <a:gd name="T7" fmla="*/ 2 h 10"/>
                <a:gd name="T8" fmla="*/ 9 w 41"/>
                <a:gd name="T9" fmla="*/ 1 h 10"/>
                <a:gd name="T10" fmla="*/ 13 w 41"/>
                <a:gd name="T11" fmla="*/ 0 h 10"/>
                <a:gd name="T12" fmla="*/ 17 w 41"/>
                <a:gd name="T13" fmla="*/ 0 h 10"/>
                <a:gd name="T14" fmla="*/ 21 w 41"/>
                <a:gd name="T15" fmla="*/ 1 h 10"/>
                <a:gd name="T16" fmla="*/ 25 w 41"/>
                <a:gd name="T17" fmla="*/ 1 h 10"/>
                <a:gd name="T18" fmla="*/ 29 w 41"/>
                <a:gd name="T19" fmla="*/ 3 h 10"/>
                <a:gd name="T20" fmla="*/ 33 w 41"/>
                <a:gd name="T21" fmla="*/ 4 h 10"/>
                <a:gd name="T22" fmla="*/ 36 w 41"/>
                <a:gd name="T23" fmla="*/ 6 h 10"/>
                <a:gd name="T24" fmla="*/ 38 w 41"/>
                <a:gd name="T25" fmla="*/ 8 h 10"/>
                <a:gd name="T26" fmla="*/ 40 w 41"/>
                <a:gd name="T27" fmla="*/ 9 h 10"/>
                <a:gd name="T28" fmla="*/ 41 w 41"/>
                <a:gd name="T29" fmla="*/ 10 h 10"/>
                <a:gd name="T30" fmla="*/ 39 w 41"/>
                <a:gd name="T31" fmla="*/ 10 h 10"/>
                <a:gd name="T32" fmla="*/ 37 w 41"/>
                <a:gd name="T33" fmla="*/ 9 h 10"/>
                <a:gd name="T34" fmla="*/ 35 w 41"/>
                <a:gd name="T35" fmla="*/ 8 h 10"/>
                <a:gd name="T36" fmla="*/ 32 w 41"/>
                <a:gd name="T37" fmla="*/ 8 h 10"/>
                <a:gd name="T38" fmla="*/ 28 w 41"/>
                <a:gd name="T39" fmla="*/ 7 h 10"/>
                <a:gd name="T40" fmla="*/ 24 w 41"/>
                <a:gd name="T41" fmla="*/ 6 h 10"/>
                <a:gd name="T42" fmla="*/ 21 w 41"/>
                <a:gd name="T43" fmla="*/ 5 h 10"/>
                <a:gd name="T44" fmla="*/ 19 w 41"/>
                <a:gd name="T45" fmla="*/ 5 h 10"/>
                <a:gd name="T46" fmla="*/ 17 w 41"/>
                <a:gd name="T47" fmla="*/ 5 h 10"/>
                <a:gd name="T48" fmla="*/ 15 w 41"/>
                <a:gd name="T49" fmla="*/ 5 h 10"/>
                <a:gd name="T50" fmla="*/ 13 w 41"/>
                <a:gd name="T51" fmla="*/ 5 h 10"/>
                <a:gd name="T52" fmla="*/ 10 w 41"/>
                <a:gd name="T53" fmla="*/ 5 h 10"/>
                <a:gd name="T54" fmla="*/ 8 w 41"/>
                <a:gd name="T55" fmla="*/ 5 h 10"/>
                <a:gd name="T56" fmla="*/ 6 w 41"/>
                <a:gd name="T57" fmla="*/ 5 h 10"/>
                <a:gd name="T58" fmla="*/ 4 w 41"/>
                <a:gd name="T59" fmla="*/ 5 h 10"/>
                <a:gd name="T60" fmla="*/ 2 w 41"/>
                <a:gd name="T61" fmla="*/ 5 h 10"/>
                <a:gd name="T62" fmla="*/ 0 w 41"/>
                <a:gd name="T63" fmla="*/ 5 h 10"/>
                <a:gd name="T64" fmla="*/ 0 w 41"/>
                <a:gd name="T65"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 h="10">
                  <a:moveTo>
                    <a:pt x="0" y="5"/>
                  </a:moveTo>
                  <a:cubicBezTo>
                    <a:pt x="0" y="5"/>
                    <a:pt x="0" y="5"/>
                    <a:pt x="1" y="4"/>
                  </a:cubicBezTo>
                  <a:cubicBezTo>
                    <a:pt x="2" y="4"/>
                    <a:pt x="2" y="3"/>
                    <a:pt x="3" y="3"/>
                  </a:cubicBezTo>
                  <a:cubicBezTo>
                    <a:pt x="4" y="3"/>
                    <a:pt x="5" y="2"/>
                    <a:pt x="6" y="2"/>
                  </a:cubicBezTo>
                  <a:cubicBezTo>
                    <a:pt x="7" y="1"/>
                    <a:pt x="8" y="1"/>
                    <a:pt x="9" y="1"/>
                  </a:cubicBezTo>
                  <a:cubicBezTo>
                    <a:pt x="10" y="1"/>
                    <a:pt x="12" y="0"/>
                    <a:pt x="13" y="0"/>
                  </a:cubicBezTo>
                  <a:cubicBezTo>
                    <a:pt x="14" y="0"/>
                    <a:pt x="16" y="0"/>
                    <a:pt x="17" y="0"/>
                  </a:cubicBezTo>
                  <a:cubicBezTo>
                    <a:pt x="18" y="0"/>
                    <a:pt x="20" y="0"/>
                    <a:pt x="21" y="1"/>
                  </a:cubicBezTo>
                  <a:cubicBezTo>
                    <a:pt x="23" y="1"/>
                    <a:pt x="24" y="1"/>
                    <a:pt x="25" y="1"/>
                  </a:cubicBezTo>
                  <a:cubicBezTo>
                    <a:pt x="27" y="2"/>
                    <a:pt x="28" y="2"/>
                    <a:pt x="29" y="3"/>
                  </a:cubicBezTo>
                  <a:cubicBezTo>
                    <a:pt x="31" y="3"/>
                    <a:pt x="32" y="4"/>
                    <a:pt x="33" y="4"/>
                  </a:cubicBezTo>
                  <a:cubicBezTo>
                    <a:pt x="34" y="5"/>
                    <a:pt x="35" y="5"/>
                    <a:pt x="36" y="6"/>
                  </a:cubicBezTo>
                  <a:cubicBezTo>
                    <a:pt x="37" y="7"/>
                    <a:pt x="38" y="7"/>
                    <a:pt x="38" y="8"/>
                  </a:cubicBezTo>
                  <a:cubicBezTo>
                    <a:pt x="39" y="8"/>
                    <a:pt x="39" y="9"/>
                    <a:pt x="40" y="9"/>
                  </a:cubicBezTo>
                  <a:cubicBezTo>
                    <a:pt x="41" y="10"/>
                    <a:pt x="41" y="10"/>
                    <a:pt x="41" y="10"/>
                  </a:cubicBezTo>
                  <a:cubicBezTo>
                    <a:pt x="41" y="10"/>
                    <a:pt x="41" y="10"/>
                    <a:pt x="39" y="10"/>
                  </a:cubicBezTo>
                  <a:cubicBezTo>
                    <a:pt x="39" y="10"/>
                    <a:pt x="38" y="9"/>
                    <a:pt x="37" y="9"/>
                  </a:cubicBezTo>
                  <a:cubicBezTo>
                    <a:pt x="37" y="9"/>
                    <a:pt x="36" y="9"/>
                    <a:pt x="35" y="8"/>
                  </a:cubicBezTo>
                  <a:cubicBezTo>
                    <a:pt x="34" y="8"/>
                    <a:pt x="33" y="8"/>
                    <a:pt x="32" y="8"/>
                  </a:cubicBezTo>
                  <a:cubicBezTo>
                    <a:pt x="30" y="7"/>
                    <a:pt x="29" y="7"/>
                    <a:pt x="28" y="7"/>
                  </a:cubicBezTo>
                  <a:cubicBezTo>
                    <a:pt x="27" y="7"/>
                    <a:pt x="26" y="6"/>
                    <a:pt x="24" y="6"/>
                  </a:cubicBezTo>
                  <a:cubicBezTo>
                    <a:pt x="23" y="6"/>
                    <a:pt x="22" y="6"/>
                    <a:pt x="21" y="5"/>
                  </a:cubicBezTo>
                  <a:cubicBezTo>
                    <a:pt x="20" y="5"/>
                    <a:pt x="19" y="5"/>
                    <a:pt x="19" y="5"/>
                  </a:cubicBezTo>
                  <a:cubicBezTo>
                    <a:pt x="18" y="5"/>
                    <a:pt x="17" y="5"/>
                    <a:pt x="17" y="5"/>
                  </a:cubicBezTo>
                  <a:cubicBezTo>
                    <a:pt x="16" y="5"/>
                    <a:pt x="16" y="5"/>
                    <a:pt x="15" y="5"/>
                  </a:cubicBezTo>
                  <a:cubicBezTo>
                    <a:pt x="14" y="5"/>
                    <a:pt x="14" y="5"/>
                    <a:pt x="13" y="5"/>
                  </a:cubicBezTo>
                  <a:cubicBezTo>
                    <a:pt x="12" y="5"/>
                    <a:pt x="11" y="5"/>
                    <a:pt x="10" y="5"/>
                  </a:cubicBezTo>
                  <a:cubicBezTo>
                    <a:pt x="9" y="4"/>
                    <a:pt x="8" y="5"/>
                    <a:pt x="8" y="5"/>
                  </a:cubicBezTo>
                  <a:cubicBezTo>
                    <a:pt x="7" y="5"/>
                    <a:pt x="7" y="5"/>
                    <a:pt x="6" y="5"/>
                  </a:cubicBezTo>
                  <a:cubicBezTo>
                    <a:pt x="5" y="5"/>
                    <a:pt x="4" y="5"/>
                    <a:pt x="4" y="5"/>
                  </a:cubicBezTo>
                  <a:cubicBezTo>
                    <a:pt x="3" y="5"/>
                    <a:pt x="2" y="5"/>
                    <a:pt x="2" y="5"/>
                  </a:cubicBezTo>
                  <a:cubicBezTo>
                    <a:pt x="1" y="5"/>
                    <a:pt x="0" y="5"/>
                    <a:pt x="0" y="5"/>
                  </a:cubicBezTo>
                  <a:cubicBezTo>
                    <a:pt x="0" y="5"/>
                    <a:pt x="0" y="5"/>
                    <a:pt x="0"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7" name="ïṡľiḋè"/>
            <p:cNvSpPr/>
            <p:nvPr/>
          </p:nvSpPr>
          <p:spPr bwMode="auto">
            <a:xfrm>
              <a:off x="5595938" y="2344738"/>
              <a:ext cx="3175" cy="80963"/>
            </a:xfrm>
            <a:custGeom>
              <a:avLst/>
              <a:gdLst>
                <a:gd name="T0" fmla="*/ 1 w 1"/>
                <a:gd name="T1" fmla="*/ 28 h 28"/>
                <a:gd name="T2" fmla="*/ 0 w 1"/>
                <a:gd name="T3" fmla="*/ 0 h 28"/>
                <a:gd name="T4" fmla="*/ 1 w 1"/>
                <a:gd name="T5" fmla="*/ 28 h 28"/>
              </a:gdLst>
              <a:ahLst/>
              <a:cxnLst>
                <a:cxn ang="0">
                  <a:pos x="T0" y="T1"/>
                </a:cxn>
                <a:cxn ang="0">
                  <a:pos x="T2" y="T3"/>
                </a:cxn>
                <a:cxn ang="0">
                  <a:pos x="T4" y="T5"/>
                </a:cxn>
              </a:cxnLst>
              <a:rect l="0" t="0" r="r" b="b"/>
              <a:pathLst>
                <a:path w="1" h="28">
                  <a:moveTo>
                    <a:pt x="1" y="28"/>
                  </a:moveTo>
                  <a:cubicBezTo>
                    <a:pt x="1" y="28"/>
                    <a:pt x="0" y="16"/>
                    <a:pt x="0" y="0"/>
                  </a:cubicBezTo>
                  <a:cubicBezTo>
                    <a:pt x="0" y="16"/>
                    <a:pt x="1" y="28"/>
                    <a:pt x="1" y="28"/>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8" name="íšľídê"/>
            <p:cNvSpPr/>
            <p:nvPr/>
          </p:nvSpPr>
          <p:spPr bwMode="auto">
            <a:xfrm>
              <a:off x="5489576" y="2006601"/>
              <a:ext cx="785813" cy="542925"/>
            </a:xfrm>
            <a:custGeom>
              <a:avLst/>
              <a:gdLst>
                <a:gd name="T0" fmla="*/ 41 w 273"/>
                <a:gd name="T1" fmla="*/ 189 h 189"/>
                <a:gd name="T2" fmla="*/ 29 w 273"/>
                <a:gd name="T3" fmla="*/ 138 h 189"/>
                <a:gd name="T4" fmla="*/ 53 w 273"/>
                <a:gd name="T5" fmla="*/ 62 h 189"/>
                <a:gd name="T6" fmla="*/ 171 w 273"/>
                <a:gd name="T7" fmla="*/ 11 h 189"/>
                <a:gd name="T8" fmla="*/ 217 w 273"/>
                <a:gd name="T9" fmla="*/ 107 h 189"/>
                <a:gd name="T10" fmla="*/ 155 w 273"/>
                <a:gd name="T11" fmla="*/ 93 h 189"/>
                <a:gd name="T12" fmla="*/ 173 w 273"/>
                <a:gd name="T13" fmla="*/ 103 h 189"/>
                <a:gd name="T14" fmla="*/ 132 w 273"/>
                <a:gd name="T15" fmla="*/ 121 h 189"/>
                <a:gd name="T16" fmla="*/ 67 w 273"/>
                <a:gd name="T17" fmla="*/ 108 h 189"/>
                <a:gd name="T18" fmla="*/ 63 w 273"/>
                <a:gd name="T19" fmla="*/ 139 h 189"/>
                <a:gd name="T20" fmla="*/ 44 w 273"/>
                <a:gd name="T21" fmla="*/ 173 h 189"/>
                <a:gd name="T22" fmla="*/ 40 w 273"/>
                <a:gd name="T23" fmla="*/ 17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3" h="189">
                  <a:moveTo>
                    <a:pt x="41" y="189"/>
                  </a:moveTo>
                  <a:cubicBezTo>
                    <a:pt x="41" y="189"/>
                    <a:pt x="38" y="168"/>
                    <a:pt x="29" y="138"/>
                  </a:cubicBezTo>
                  <a:cubicBezTo>
                    <a:pt x="0" y="43"/>
                    <a:pt x="53" y="62"/>
                    <a:pt x="53" y="62"/>
                  </a:cubicBezTo>
                  <a:cubicBezTo>
                    <a:pt x="53" y="62"/>
                    <a:pt x="83" y="0"/>
                    <a:pt x="171" y="11"/>
                  </a:cubicBezTo>
                  <a:cubicBezTo>
                    <a:pt x="258" y="21"/>
                    <a:pt x="273" y="96"/>
                    <a:pt x="217" y="107"/>
                  </a:cubicBezTo>
                  <a:cubicBezTo>
                    <a:pt x="189" y="112"/>
                    <a:pt x="155" y="93"/>
                    <a:pt x="155" y="93"/>
                  </a:cubicBezTo>
                  <a:cubicBezTo>
                    <a:pt x="155" y="93"/>
                    <a:pt x="160" y="92"/>
                    <a:pt x="173" y="103"/>
                  </a:cubicBezTo>
                  <a:cubicBezTo>
                    <a:pt x="185" y="114"/>
                    <a:pt x="173" y="119"/>
                    <a:pt x="132" y="121"/>
                  </a:cubicBezTo>
                  <a:cubicBezTo>
                    <a:pt x="91" y="122"/>
                    <a:pt x="67" y="108"/>
                    <a:pt x="67" y="108"/>
                  </a:cubicBezTo>
                  <a:cubicBezTo>
                    <a:pt x="67" y="108"/>
                    <a:pt x="69" y="120"/>
                    <a:pt x="63" y="139"/>
                  </a:cubicBezTo>
                  <a:cubicBezTo>
                    <a:pt x="59" y="152"/>
                    <a:pt x="49" y="166"/>
                    <a:pt x="44" y="173"/>
                  </a:cubicBezTo>
                  <a:cubicBezTo>
                    <a:pt x="42" y="177"/>
                    <a:pt x="40" y="179"/>
                    <a:pt x="40" y="179"/>
                  </a:cubicBezTo>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9" name="íŝḻïďé"/>
            <p:cNvSpPr/>
            <p:nvPr/>
          </p:nvSpPr>
          <p:spPr bwMode="auto">
            <a:xfrm>
              <a:off x="5972176" y="26066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0" name="íṣlîḋe"/>
            <p:cNvSpPr/>
            <p:nvPr/>
          </p:nvSpPr>
          <p:spPr bwMode="auto">
            <a:xfrm>
              <a:off x="5972176" y="26066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1" name="iŝlîḋê"/>
            <p:cNvSpPr/>
            <p:nvPr/>
          </p:nvSpPr>
          <p:spPr bwMode="auto">
            <a:xfrm>
              <a:off x="5526088" y="1900238"/>
              <a:ext cx="704850" cy="368300"/>
            </a:xfrm>
            <a:custGeom>
              <a:avLst/>
              <a:gdLst>
                <a:gd name="T0" fmla="*/ 0 w 245"/>
                <a:gd name="T1" fmla="*/ 128 h 128"/>
                <a:gd name="T2" fmla="*/ 245 w 245"/>
                <a:gd name="T3" fmla="*/ 128 h 128"/>
                <a:gd name="T4" fmla="*/ 245 w 245"/>
                <a:gd name="T5" fmla="*/ 123 h 128"/>
                <a:gd name="T6" fmla="*/ 211 w 245"/>
                <a:gd name="T7" fmla="*/ 38 h 128"/>
                <a:gd name="T8" fmla="*/ 147 w 245"/>
                <a:gd name="T9" fmla="*/ 3 h 128"/>
                <a:gd name="T10" fmla="*/ 127 w 245"/>
                <a:gd name="T11" fmla="*/ 0 h 128"/>
                <a:gd name="T12" fmla="*/ 106 w 245"/>
                <a:gd name="T13" fmla="*/ 1 h 128"/>
                <a:gd name="T14" fmla="*/ 0 w 245"/>
                <a:gd name="T15" fmla="*/ 116 h 128"/>
                <a:gd name="T16" fmla="*/ 0 w 245"/>
                <a:gd name="T17"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5" h="128">
                  <a:moveTo>
                    <a:pt x="0" y="128"/>
                  </a:moveTo>
                  <a:cubicBezTo>
                    <a:pt x="245" y="128"/>
                    <a:pt x="245" y="128"/>
                    <a:pt x="245" y="128"/>
                  </a:cubicBezTo>
                  <a:cubicBezTo>
                    <a:pt x="245" y="123"/>
                    <a:pt x="245" y="123"/>
                    <a:pt x="245" y="123"/>
                  </a:cubicBezTo>
                  <a:cubicBezTo>
                    <a:pt x="245" y="90"/>
                    <a:pt x="232" y="60"/>
                    <a:pt x="211" y="38"/>
                  </a:cubicBezTo>
                  <a:cubicBezTo>
                    <a:pt x="194" y="20"/>
                    <a:pt x="172" y="8"/>
                    <a:pt x="147" y="3"/>
                  </a:cubicBezTo>
                  <a:cubicBezTo>
                    <a:pt x="140" y="1"/>
                    <a:pt x="134" y="1"/>
                    <a:pt x="127" y="0"/>
                  </a:cubicBezTo>
                  <a:cubicBezTo>
                    <a:pt x="120" y="0"/>
                    <a:pt x="113" y="1"/>
                    <a:pt x="106" y="1"/>
                  </a:cubicBezTo>
                  <a:cubicBezTo>
                    <a:pt x="49" y="9"/>
                    <a:pt x="4" y="56"/>
                    <a:pt x="0" y="116"/>
                  </a:cubicBezTo>
                  <a:lnTo>
                    <a:pt x="0" y="128"/>
                  </a:lnTo>
                  <a:close/>
                </a:path>
              </a:pathLst>
            </a:custGeom>
            <a:solidFill>
              <a:srgbClr val="F0552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2" name="iṩ1ïḓè"/>
            <p:cNvSpPr/>
            <p:nvPr/>
          </p:nvSpPr>
          <p:spPr bwMode="auto">
            <a:xfrm>
              <a:off x="5618163" y="2252663"/>
              <a:ext cx="898525" cy="76200"/>
            </a:xfrm>
            <a:custGeom>
              <a:avLst/>
              <a:gdLst>
                <a:gd name="T0" fmla="*/ 213 w 312"/>
                <a:gd name="T1" fmla="*/ 0 h 26"/>
                <a:gd name="T2" fmla="*/ 0 w 312"/>
                <a:gd name="T3" fmla="*/ 5 h 26"/>
                <a:gd name="T4" fmla="*/ 187 w 312"/>
                <a:gd name="T5" fmla="*/ 26 h 26"/>
                <a:gd name="T6" fmla="*/ 213 w 312"/>
                <a:gd name="T7" fmla="*/ 0 h 26"/>
              </a:gdLst>
              <a:ahLst/>
              <a:cxnLst>
                <a:cxn ang="0">
                  <a:pos x="T0" y="T1"/>
                </a:cxn>
                <a:cxn ang="0">
                  <a:pos x="T2" y="T3"/>
                </a:cxn>
                <a:cxn ang="0">
                  <a:pos x="T4" y="T5"/>
                </a:cxn>
                <a:cxn ang="0">
                  <a:pos x="T6" y="T7"/>
                </a:cxn>
              </a:cxnLst>
              <a:rect l="0" t="0" r="r" b="b"/>
              <a:pathLst>
                <a:path w="312" h="26">
                  <a:moveTo>
                    <a:pt x="213" y="0"/>
                  </a:moveTo>
                  <a:cubicBezTo>
                    <a:pt x="0" y="5"/>
                    <a:pt x="0" y="5"/>
                    <a:pt x="0" y="5"/>
                  </a:cubicBezTo>
                  <a:cubicBezTo>
                    <a:pt x="0" y="5"/>
                    <a:pt x="126" y="25"/>
                    <a:pt x="187" y="26"/>
                  </a:cubicBezTo>
                  <a:cubicBezTo>
                    <a:pt x="312" y="26"/>
                    <a:pt x="213" y="0"/>
                    <a:pt x="213" y="0"/>
                  </a:cubicBezTo>
                  <a:close/>
                </a:path>
              </a:pathLst>
            </a:custGeom>
            <a:solidFill>
              <a:srgbClr val="BD37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3" name="iṩ1ïdè"/>
            <p:cNvSpPr/>
            <p:nvPr/>
          </p:nvSpPr>
          <p:spPr bwMode="auto">
            <a:xfrm>
              <a:off x="5830888" y="1900238"/>
              <a:ext cx="236538" cy="373063"/>
            </a:xfrm>
            <a:custGeom>
              <a:avLst/>
              <a:gdLst>
                <a:gd name="T0" fmla="*/ 0 w 82"/>
                <a:gd name="T1" fmla="*/ 1 h 130"/>
                <a:gd name="T2" fmla="*/ 30 w 82"/>
                <a:gd name="T3" fmla="*/ 30 h 130"/>
                <a:gd name="T4" fmla="*/ 47 w 82"/>
                <a:gd name="T5" fmla="*/ 128 h 130"/>
                <a:gd name="T6" fmla="*/ 36 w 82"/>
                <a:gd name="T7" fmla="*/ 130 h 130"/>
                <a:gd name="T8" fmla="*/ 47 w 82"/>
                <a:gd name="T9" fmla="*/ 128 h 130"/>
                <a:gd name="T10" fmla="*/ 82 w 82"/>
                <a:gd name="T11" fmla="*/ 123 h 130"/>
                <a:gd name="T12" fmla="*/ 76 w 82"/>
                <a:gd name="T13" fmla="*/ 64 h 130"/>
                <a:gd name="T14" fmla="*/ 41 w 82"/>
                <a:gd name="T15" fmla="*/ 3 h 130"/>
                <a:gd name="T16" fmla="*/ 41 w 82"/>
                <a:gd name="T17" fmla="*/ 3 h 130"/>
                <a:gd name="T18" fmla="*/ 21 w 82"/>
                <a:gd name="T19" fmla="*/ 0 h 130"/>
                <a:gd name="T20" fmla="*/ 0 w 82"/>
                <a:gd name="T21" fmla="*/ 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130">
                  <a:moveTo>
                    <a:pt x="0" y="1"/>
                  </a:moveTo>
                  <a:cubicBezTo>
                    <a:pt x="9" y="4"/>
                    <a:pt x="20" y="12"/>
                    <a:pt x="30" y="30"/>
                  </a:cubicBezTo>
                  <a:cubicBezTo>
                    <a:pt x="51" y="68"/>
                    <a:pt x="47" y="117"/>
                    <a:pt x="47" y="128"/>
                  </a:cubicBezTo>
                  <a:cubicBezTo>
                    <a:pt x="47" y="129"/>
                    <a:pt x="36" y="130"/>
                    <a:pt x="36" y="130"/>
                  </a:cubicBezTo>
                  <a:cubicBezTo>
                    <a:pt x="47" y="128"/>
                    <a:pt x="47" y="128"/>
                    <a:pt x="47" y="128"/>
                  </a:cubicBezTo>
                  <a:cubicBezTo>
                    <a:pt x="82" y="123"/>
                    <a:pt x="82" y="123"/>
                    <a:pt x="82" y="123"/>
                  </a:cubicBezTo>
                  <a:cubicBezTo>
                    <a:pt x="82" y="123"/>
                    <a:pt x="82" y="99"/>
                    <a:pt x="76" y="64"/>
                  </a:cubicBezTo>
                  <a:cubicBezTo>
                    <a:pt x="70" y="30"/>
                    <a:pt x="41" y="3"/>
                    <a:pt x="41" y="3"/>
                  </a:cubicBezTo>
                  <a:cubicBezTo>
                    <a:pt x="41" y="3"/>
                    <a:pt x="41" y="3"/>
                    <a:pt x="41" y="3"/>
                  </a:cubicBezTo>
                  <a:cubicBezTo>
                    <a:pt x="34" y="1"/>
                    <a:pt x="28" y="1"/>
                    <a:pt x="21" y="0"/>
                  </a:cubicBezTo>
                  <a:cubicBezTo>
                    <a:pt x="14" y="0"/>
                    <a:pt x="7" y="1"/>
                    <a:pt x="0" y="1"/>
                  </a:cubicBezTo>
                  <a:close/>
                </a:path>
              </a:pathLst>
            </a:custGeom>
            <a:solidFill>
              <a:srgbClr val="BD37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4" name="iŝḻiḓe"/>
            <p:cNvSpPr/>
            <p:nvPr/>
          </p:nvSpPr>
          <p:spPr bwMode="auto">
            <a:xfrm>
              <a:off x="5730876" y="2830513"/>
              <a:ext cx="114300" cy="201613"/>
            </a:xfrm>
            <a:custGeom>
              <a:avLst/>
              <a:gdLst>
                <a:gd name="T0" fmla="*/ 40 w 40"/>
                <a:gd name="T1" fmla="*/ 36 h 70"/>
                <a:gd name="T2" fmla="*/ 13 w 40"/>
                <a:gd name="T3" fmla="*/ 63 h 70"/>
                <a:gd name="T4" fmla="*/ 0 w 40"/>
                <a:gd name="T5" fmla="*/ 60 h 70"/>
                <a:gd name="T6" fmla="*/ 0 w 40"/>
                <a:gd name="T7" fmla="*/ 20 h 70"/>
                <a:gd name="T8" fmla="*/ 28 w 40"/>
                <a:gd name="T9" fmla="*/ 0 h 70"/>
                <a:gd name="T10" fmla="*/ 40 w 40"/>
                <a:gd name="T11" fmla="*/ 36 h 70"/>
              </a:gdLst>
              <a:ahLst/>
              <a:cxnLst>
                <a:cxn ang="0">
                  <a:pos x="T0" y="T1"/>
                </a:cxn>
                <a:cxn ang="0">
                  <a:pos x="T2" y="T3"/>
                </a:cxn>
                <a:cxn ang="0">
                  <a:pos x="T4" y="T5"/>
                </a:cxn>
                <a:cxn ang="0">
                  <a:pos x="T6" y="T7"/>
                </a:cxn>
                <a:cxn ang="0">
                  <a:pos x="T8" y="T9"/>
                </a:cxn>
                <a:cxn ang="0">
                  <a:pos x="T10" y="T11"/>
                </a:cxn>
              </a:cxnLst>
              <a:rect l="0" t="0" r="r" b="b"/>
              <a:pathLst>
                <a:path w="40" h="70">
                  <a:moveTo>
                    <a:pt x="40" y="36"/>
                  </a:moveTo>
                  <a:cubicBezTo>
                    <a:pt x="13" y="63"/>
                    <a:pt x="13" y="63"/>
                    <a:pt x="13" y="63"/>
                  </a:cubicBezTo>
                  <a:cubicBezTo>
                    <a:pt x="10" y="70"/>
                    <a:pt x="0" y="67"/>
                    <a:pt x="0" y="60"/>
                  </a:cubicBezTo>
                  <a:cubicBezTo>
                    <a:pt x="0" y="20"/>
                    <a:pt x="0" y="20"/>
                    <a:pt x="0" y="20"/>
                  </a:cubicBezTo>
                  <a:cubicBezTo>
                    <a:pt x="28" y="0"/>
                    <a:pt x="28" y="0"/>
                    <a:pt x="28" y="0"/>
                  </a:cubicBezTo>
                  <a:lnTo>
                    <a:pt x="40" y="36"/>
                  </a:lnTo>
                  <a:close/>
                </a:path>
              </a:pathLst>
            </a:custGeom>
            <a:solidFill>
              <a:srgbClr val="BE92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5" name="íśḻïḑê"/>
            <p:cNvSpPr/>
            <p:nvPr/>
          </p:nvSpPr>
          <p:spPr bwMode="auto">
            <a:xfrm>
              <a:off x="5915026" y="2830513"/>
              <a:ext cx="114300" cy="201613"/>
            </a:xfrm>
            <a:custGeom>
              <a:avLst/>
              <a:gdLst>
                <a:gd name="T0" fmla="*/ 0 w 40"/>
                <a:gd name="T1" fmla="*/ 36 h 70"/>
                <a:gd name="T2" fmla="*/ 27 w 40"/>
                <a:gd name="T3" fmla="*/ 63 h 70"/>
                <a:gd name="T4" fmla="*/ 40 w 40"/>
                <a:gd name="T5" fmla="*/ 60 h 70"/>
                <a:gd name="T6" fmla="*/ 40 w 40"/>
                <a:gd name="T7" fmla="*/ 20 h 70"/>
                <a:gd name="T8" fmla="*/ 12 w 40"/>
                <a:gd name="T9" fmla="*/ 0 h 70"/>
                <a:gd name="T10" fmla="*/ 0 w 40"/>
                <a:gd name="T11" fmla="*/ 36 h 70"/>
              </a:gdLst>
              <a:ahLst/>
              <a:cxnLst>
                <a:cxn ang="0">
                  <a:pos x="T0" y="T1"/>
                </a:cxn>
                <a:cxn ang="0">
                  <a:pos x="T2" y="T3"/>
                </a:cxn>
                <a:cxn ang="0">
                  <a:pos x="T4" y="T5"/>
                </a:cxn>
                <a:cxn ang="0">
                  <a:pos x="T6" y="T7"/>
                </a:cxn>
                <a:cxn ang="0">
                  <a:pos x="T8" y="T9"/>
                </a:cxn>
                <a:cxn ang="0">
                  <a:pos x="T10" y="T11"/>
                </a:cxn>
              </a:cxnLst>
              <a:rect l="0" t="0" r="r" b="b"/>
              <a:pathLst>
                <a:path w="40" h="70">
                  <a:moveTo>
                    <a:pt x="0" y="36"/>
                  </a:moveTo>
                  <a:cubicBezTo>
                    <a:pt x="27" y="63"/>
                    <a:pt x="27" y="63"/>
                    <a:pt x="27" y="63"/>
                  </a:cubicBezTo>
                  <a:cubicBezTo>
                    <a:pt x="31" y="70"/>
                    <a:pt x="40" y="67"/>
                    <a:pt x="40" y="60"/>
                  </a:cubicBezTo>
                  <a:cubicBezTo>
                    <a:pt x="40" y="20"/>
                    <a:pt x="40" y="20"/>
                    <a:pt x="40" y="20"/>
                  </a:cubicBezTo>
                  <a:cubicBezTo>
                    <a:pt x="12" y="0"/>
                    <a:pt x="12" y="0"/>
                    <a:pt x="12" y="0"/>
                  </a:cubicBezTo>
                  <a:lnTo>
                    <a:pt x="0" y="36"/>
                  </a:lnTo>
                  <a:close/>
                </a:path>
              </a:pathLst>
            </a:custGeom>
            <a:solidFill>
              <a:srgbClr val="BE92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6" name="ïś1ídé"/>
            <p:cNvSpPr/>
            <p:nvPr/>
          </p:nvSpPr>
          <p:spPr bwMode="auto">
            <a:xfrm>
              <a:off x="5310188" y="2892426"/>
              <a:ext cx="212725" cy="393700"/>
            </a:xfrm>
            <a:custGeom>
              <a:avLst/>
              <a:gdLst>
                <a:gd name="T0" fmla="*/ 0 w 74"/>
                <a:gd name="T1" fmla="*/ 137 h 137"/>
                <a:gd name="T2" fmla="*/ 74 w 74"/>
                <a:gd name="T3" fmla="*/ 137 h 137"/>
                <a:gd name="T4" fmla="*/ 74 w 74"/>
                <a:gd name="T5" fmla="*/ 0 h 137"/>
                <a:gd name="T6" fmla="*/ 74 w 74"/>
                <a:gd name="T7" fmla="*/ 0 h 137"/>
                <a:gd name="T8" fmla="*/ 0 w 74"/>
                <a:gd name="T9" fmla="*/ 73 h 137"/>
                <a:gd name="T10" fmla="*/ 0 w 74"/>
                <a:gd name="T11" fmla="*/ 137 h 137"/>
              </a:gdLst>
              <a:ahLst/>
              <a:cxnLst>
                <a:cxn ang="0">
                  <a:pos x="T0" y="T1"/>
                </a:cxn>
                <a:cxn ang="0">
                  <a:pos x="T2" y="T3"/>
                </a:cxn>
                <a:cxn ang="0">
                  <a:pos x="T4" y="T5"/>
                </a:cxn>
                <a:cxn ang="0">
                  <a:pos x="T6" y="T7"/>
                </a:cxn>
                <a:cxn ang="0">
                  <a:pos x="T8" y="T9"/>
                </a:cxn>
                <a:cxn ang="0">
                  <a:pos x="T10" y="T11"/>
                </a:cxn>
              </a:cxnLst>
              <a:rect l="0" t="0" r="r" b="b"/>
              <a:pathLst>
                <a:path w="74" h="137">
                  <a:moveTo>
                    <a:pt x="0" y="137"/>
                  </a:moveTo>
                  <a:cubicBezTo>
                    <a:pt x="74" y="137"/>
                    <a:pt x="74" y="137"/>
                    <a:pt x="74" y="137"/>
                  </a:cubicBezTo>
                  <a:cubicBezTo>
                    <a:pt x="74" y="0"/>
                    <a:pt x="74" y="0"/>
                    <a:pt x="74" y="0"/>
                  </a:cubicBezTo>
                  <a:cubicBezTo>
                    <a:pt x="74" y="0"/>
                    <a:pt x="74" y="0"/>
                    <a:pt x="74" y="0"/>
                  </a:cubicBezTo>
                  <a:cubicBezTo>
                    <a:pt x="33" y="0"/>
                    <a:pt x="0" y="32"/>
                    <a:pt x="0" y="73"/>
                  </a:cubicBezTo>
                  <a:lnTo>
                    <a:pt x="0" y="137"/>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7" name="iŝļîdé"/>
            <p:cNvSpPr/>
            <p:nvPr/>
          </p:nvSpPr>
          <p:spPr bwMode="auto">
            <a:xfrm>
              <a:off x="6219826" y="2879726"/>
              <a:ext cx="209550" cy="393700"/>
            </a:xfrm>
            <a:custGeom>
              <a:avLst/>
              <a:gdLst>
                <a:gd name="T0" fmla="*/ 73 w 73"/>
                <a:gd name="T1" fmla="*/ 137 h 137"/>
                <a:gd name="T2" fmla="*/ 0 w 73"/>
                <a:gd name="T3" fmla="*/ 137 h 137"/>
                <a:gd name="T4" fmla="*/ 0 w 73"/>
                <a:gd name="T5" fmla="*/ 0 h 137"/>
                <a:gd name="T6" fmla="*/ 0 w 73"/>
                <a:gd name="T7" fmla="*/ 0 h 137"/>
                <a:gd name="T8" fmla="*/ 73 w 73"/>
                <a:gd name="T9" fmla="*/ 73 h 137"/>
                <a:gd name="T10" fmla="*/ 73 w 73"/>
                <a:gd name="T11" fmla="*/ 137 h 137"/>
              </a:gdLst>
              <a:ahLst/>
              <a:cxnLst>
                <a:cxn ang="0">
                  <a:pos x="T0" y="T1"/>
                </a:cxn>
                <a:cxn ang="0">
                  <a:pos x="T2" y="T3"/>
                </a:cxn>
                <a:cxn ang="0">
                  <a:pos x="T4" y="T5"/>
                </a:cxn>
                <a:cxn ang="0">
                  <a:pos x="T6" y="T7"/>
                </a:cxn>
                <a:cxn ang="0">
                  <a:pos x="T8" y="T9"/>
                </a:cxn>
                <a:cxn ang="0">
                  <a:pos x="T10" y="T11"/>
                </a:cxn>
              </a:cxnLst>
              <a:rect l="0" t="0" r="r" b="b"/>
              <a:pathLst>
                <a:path w="73" h="137">
                  <a:moveTo>
                    <a:pt x="73" y="137"/>
                  </a:moveTo>
                  <a:cubicBezTo>
                    <a:pt x="0" y="137"/>
                    <a:pt x="0" y="137"/>
                    <a:pt x="0" y="137"/>
                  </a:cubicBezTo>
                  <a:cubicBezTo>
                    <a:pt x="0" y="0"/>
                    <a:pt x="0" y="0"/>
                    <a:pt x="0" y="0"/>
                  </a:cubicBezTo>
                  <a:cubicBezTo>
                    <a:pt x="0" y="0"/>
                    <a:pt x="0" y="0"/>
                    <a:pt x="0" y="0"/>
                  </a:cubicBezTo>
                  <a:cubicBezTo>
                    <a:pt x="40" y="0"/>
                    <a:pt x="73" y="43"/>
                    <a:pt x="73" y="73"/>
                  </a:cubicBezTo>
                  <a:lnTo>
                    <a:pt x="73" y="137"/>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8" name="ïṥḻíḓé"/>
            <p:cNvSpPr/>
            <p:nvPr/>
          </p:nvSpPr>
          <p:spPr bwMode="auto">
            <a:xfrm>
              <a:off x="5334001" y="2557463"/>
              <a:ext cx="449263" cy="825500"/>
            </a:xfrm>
            <a:custGeom>
              <a:avLst/>
              <a:gdLst>
                <a:gd name="T0" fmla="*/ 144 w 156"/>
                <a:gd name="T1" fmla="*/ 0 h 287"/>
                <a:gd name="T2" fmla="*/ 10 w 156"/>
                <a:gd name="T3" fmla="*/ 213 h 287"/>
                <a:gd name="T4" fmla="*/ 13 w 156"/>
                <a:gd name="T5" fmla="*/ 266 h 287"/>
                <a:gd name="T6" fmla="*/ 13 w 156"/>
                <a:gd name="T7" fmla="*/ 266 h 287"/>
                <a:gd name="T8" fmla="*/ 67 w 156"/>
                <a:gd name="T9" fmla="*/ 278 h 287"/>
                <a:gd name="T10" fmla="*/ 72 w 156"/>
                <a:gd name="T11" fmla="*/ 276 h 287"/>
                <a:gd name="T12" fmla="*/ 97 w 156"/>
                <a:gd name="T13" fmla="*/ 247 h 287"/>
                <a:gd name="T14" fmla="*/ 156 w 156"/>
                <a:gd name="T15" fmla="*/ 24 h 287"/>
                <a:gd name="T16" fmla="*/ 144 w 156"/>
                <a:gd name="T17"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87">
                  <a:moveTo>
                    <a:pt x="144" y="0"/>
                  </a:moveTo>
                  <a:cubicBezTo>
                    <a:pt x="10" y="213"/>
                    <a:pt x="10" y="213"/>
                    <a:pt x="10" y="213"/>
                  </a:cubicBezTo>
                  <a:cubicBezTo>
                    <a:pt x="0" y="230"/>
                    <a:pt x="1" y="251"/>
                    <a:pt x="13" y="266"/>
                  </a:cubicBezTo>
                  <a:cubicBezTo>
                    <a:pt x="13" y="266"/>
                    <a:pt x="13" y="266"/>
                    <a:pt x="13" y="266"/>
                  </a:cubicBezTo>
                  <a:cubicBezTo>
                    <a:pt x="26" y="282"/>
                    <a:pt x="48" y="287"/>
                    <a:pt x="67" y="278"/>
                  </a:cubicBezTo>
                  <a:cubicBezTo>
                    <a:pt x="72" y="276"/>
                    <a:pt x="72" y="276"/>
                    <a:pt x="72" y="276"/>
                  </a:cubicBezTo>
                  <a:cubicBezTo>
                    <a:pt x="84" y="270"/>
                    <a:pt x="93" y="260"/>
                    <a:pt x="97" y="247"/>
                  </a:cubicBezTo>
                  <a:cubicBezTo>
                    <a:pt x="156" y="24"/>
                    <a:pt x="156" y="24"/>
                    <a:pt x="156" y="24"/>
                  </a:cubicBezTo>
                  <a:lnTo>
                    <a:pt x="144" y="0"/>
                  </a:ln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9" name="îṥľïḑé"/>
            <p:cNvSpPr/>
            <p:nvPr/>
          </p:nvSpPr>
          <p:spPr bwMode="auto">
            <a:xfrm>
              <a:off x="6049963" y="2492376"/>
              <a:ext cx="360363" cy="855663"/>
            </a:xfrm>
            <a:custGeom>
              <a:avLst/>
              <a:gdLst>
                <a:gd name="T0" fmla="*/ 16 w 125"/>
                <a:gd name="T1" fmla="*/ 0 h 298"/>
                <a:gd name="T2" fmla="*/ 117 w 125"/>
                <a:gd name="T3" fmla="*/ 230 h 298"/>
                <a:gd name="T4" fmla="*/ 106 w 125"/>
                <a:gd name="T5" fmla="*/ 282 h 298"/>
                <a:gd name="T6" fmla="*/ 106 w 125"/>
                <a:gd name="T7" fmla="*/ 282 h 298"/>
                <a:gd name="T8" fmla="*/ 52 w 125"/>
                <a:gd name="T9" fmla="*/ 287 h 298"/>
                <a:gd name="T10" fmla="*/ 47 w 125"/>
                <a:gd name="T11" fmla="*/ 284 h 298"/>
                <a:gd name="T12" fmla="*/ 27 w 125"/>
                <a:gd name="T13" fmla="*/ 251 h 298"/>
                <a:gd name="T14" fmla="*/ 0 w 125"/>
                <a:gd name="T15" fmla="*/ 23 h 298"/>
                <a:gd name="T16" fmla="*/ 16 w 125"/>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298">
                  <a:moveTo>
                    <a:pt x="16" y="0"/>
                  </a:moveTo>
                  <a:cubicBezTo>
                    <a:pt x="117" y="230"/>
                    <a:pt x="117" y="230"/>
                    <a:pt x="117" y="230"/>
                  </a:cubicBezTo>
                  <a:cubicBezTo>
                    <a:pt x="125" y="248"/>
                    <a:pt x="121" y="269"/>
                    <a:pt x="106" y="282"/>
                  </a:cubicBezTo>
                  <a:cubicBezTo>
                    <a:pt x="106" y="282"/>
                    <a:pt x="106" y="282"/>
                    <a:pt x="106" y="282"/>
                  </a:cubicBezTo>
                  <a:cubicBezTo>
                    <a:pt x="91" y="296"/>
                    <a:pt x="69" y="298"/>
                    <a:pt x="52" y="287"/>
                  </a:cubicBezTo>
                  <a:cubicBezTo>
                    <a:pt x="47" y="284"/>
                    <a:pt x="47" y="284"/>
                    <a:pt x="47" y="284"/>
                  </a:cubicBezTo>
                  <a:cubicBezTo>
                    <a:pt x="36" y="277"/>
                    <a:pt x="28" y="265"/>
                    <a:pt x="27" y="251"/>
                  </a:cubicBezTo>
                  <a:cubicBezTo>
                    <a:pt x="0" y="23"/>
                    <a:pt x="0" y="23"/>
                    <a:pt x="0" y="23"/>
                  </a:cubicBezTo>
                  <a:lnTo>
                    <a:pt x="16" y="0"/>
                  </a:ln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0" name="iSḻidê"/>
            <p:cNvSpPr/>
            <p:nvPr/>
          </p:nvSpPr>
          <p:spPr bwMode="auto">
            <a:xfrm>
              <a:off x="5773738" y="2420938"/>
              <a:ext cx="222250" cy="142875"/>
            </a:xfrm>
            <a:custGeom>
              <a:avLst/>
              <a:gdLst>
                <a:gd name="T0" fmla="*/ 140 w 140"/>
                <a:gd name="T1" fmla="*/ 90 h 90"/>
                <a:gd name="T2" fmla="*/ 0 w 140"/>
                <a:gd name="T3" fmla="*/ 76 h 90"/>
                <a:gd name="T4" fmla="*/ 0 w 140"/>
                <a:gd name="T5" fmla="*/ 14 h 90"/>
                <a:gd name="T6" fmla="*/ 140 w 140"/>
                <a:gd name="T7" fmla="*/ 0 h 90"/>
                <a:gd name="T8" fmla="*/ 140 w 140"/>
                <a:gd name="T9" fmla="*/ 90 h 90"/>
              </a:gdLst>
              <a:ahLst/>
              <a:cxnLst>
                <a:cxn ang="0">
                  <a:pos x="T0" y="T1"/>
                </a:cxn>
                <a:cxn ang="0">
                  <a:pos x="T2" y="T3"/>
                </a:cxn>
                <a:cxn ang="0">
                  <a:pos x="T4" y="T5"/>
                </a:cxn>
                <a:cxn ang="0">
                  <a:pos x="T6" y="T7"/>
                </a:cxn>
                <a:cxn ang="0">
                  <a:pos x="T8" y="T9"/>
                </a:cxn>
              </a:cxnLst>
              <a:rect l="0" t="0" r="r" b="b"/>
              <a:pathLst>
                <a:path w="140" h="90">
                  <a:moveTo>
                    <a:pt x="140" y="90"/>
                  </a:moveTo>
                  <a:lnTo>
                    <a:pt x="0" y="76"/>
                  </a:lnTo>
                  <a:lnTo>
                    <a:pt x="0" y="14"/>
                  </a:lnTo>
                  <a:lnTo>
                    <a:pt x="140" y="0"/>
                  </a:lnTo>
                  <a:lnTo>
                    <a:pt x="140" y="90"/>
                  </a:lnTo>
                  <a:close/>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1" name="ïśḻidé"/>
            <p:cNvSpPr/>
            <p:nvPr/>
          </p:nvSpPr>
          <p:spPr bwMode="auto">
            <a:xfrm>
              <a:off x="6046788" y="2420938"/>
              <a:ext cx="222250" cy="142875"/>
            </a:xfrm>
            <a:custGeom>
              <a:avLst/>
              <a:gdLst>
                <a:gd name="T0" fmla="*/ 140 w 140"/>
                <a:gd name="T1" fmla="*/ 90 h 90"/>
                <a:gd name="T2" fmla="*/ 0 w 140"/>
                <a:gd name="T3" fmla="*/ 76 h 90"/>
                <a:gd name="T4" fmla="*/ 0 w 140"/>
                <a:gd name="T5" fmla="*/ 14 h 90"/>
                <a:gd name="T6" fmla="*/ 140 w 140"/>
                <a:gd name="T7" fmla="*/ 0 h 90"/>
                <a:gd name="T8" fmla="*/ 140 w 140"/>
                <a:gd name="T9" fmla="*/ 90 h 90"/>
              </a:gdLst>
              <a:ahLst/>
              <a:cxnLst>
                <a:cxn ang="0">
                  <a:pos x="T0" y="T1"/>
                </a:cxn>
                <a:cxn ang="0">
                  <a:pos x="T2" y="T3"/>
                </a:cxn>
                <a:cxn ang="0">
                  <a:pos x="T4" y="T5"/>
                </a:cxn>
                <a:cxn ang="0">
                  <a:pos x="T6" y="T7"/>
                </a:cxn>
                <a:cxn ang="0">
                  <a:pos x="T8" y="T9"/>
                </a:cxn>
              </a:cxnLst>
              <a:rect l="0" t="0" r="r" b="b"/>
              <a:pathLst>
                <a:path w="140" h="90">
                  <a:moveTo>
                    <a:pt x="140" y="90"/>
                  </a:moveTo>
                  <a:lnTo>
                    <a:pt x="0" y="76"/>
                  </a:lnTo>
                  <a:lnTo>
                    <a:pt x="0" y="14"/>
                  </a:lnTo>
                  <a:lnTo>
                    <a:pt x="140" y="0"/>
                  </a:lnTo>
                  <a:lnTo>
                    <a:pt x="140" y="90"/>
                  </a:lnTo>
                  <a:close/>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2" name="íšľíḓè"/>
            <p:cNvSpPr/>
            <p:nvPr/>
          </p:nvSpPr>
          <p:spPr bwMode="auto">
            <a:xfrm>
              <a:off x="5918201" y="2405063"/>
              <a:ext cx="155575" cy="158750"/>
            </a:xfrm>
            <a:prstGeom prst="ellipse">
              <a:avLst/>
            </a:pr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3" name="ïṡļíḋe"/>
            <p:cNvSpPr/>
            <p:nvPr/>
          </p:nvSpPr>
          <p:spPr bwMode="auto">
            <a:xfrm>
              <a:off x="5946776" y="2428876"/>
              <a:ext cx="100013" cy="103188"/>
            </a:xfrm>
            <a:prstGeom prst="ellipse">
              <a:avLst/>
            </a:prstGeom>
            <a:solidFill>
              <a:srgbClr val="EFEE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4" name="işļíḍe"/>
            <p:cNvSpPr/>
            <p:nvPr/>
          </p:nvSpPr>
          <p:spPr bwMode="auto">
            <a:xfrm>
              <a:off x="6194426" y="2405063"/>
              <a:ext cx="152400" cy="158750"/>
            </a:xfrm>
            <a:prstGeom prst="ellipse">
              <a:avLst/>
            </a:pr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5" name="íšḷíde"/>
            <p:cNvSpPr/>
            <p:nvPr/>
          </p:nvSpPr>
          <p:spPr bwMode="auto">
            <a:xfrm>
              <a:off x="6219826" y="2428876"/>
              <a:ext cx="101600" cy="103188"/>
            </a:xfrm>
            <a:prstGeom prst="ellipse">
              <a:avLst/>
            </a:prstGeom>
            <a:solidFill>
              <a:srgbClr val="EFEE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6" name="îşļîďê"/>
            <p:cNvSpPr/>
            <p:nvPr/>
          </p:nvSpPr>
          <p:spPr bwMode="auto">
            <a:xfrm>
              <a:off x="5667376" y="2403476"/>
              <a:ext cx="241300" cy="292100"/>
            </a:xfrm>
            <a:custGeom>
              <a:avLst/>
              <a:gdLst>
                <a:gd name="T0" fmla="*/ 25 w 84"/>
                <a:gd name="T1" fmla="*/ 102 h 102"/>
                <a:gd name="T2" fmla="*/ 37 w 84"/>
                <a:gd name="T3" fmla="*/ 84 h 102"/>
                <a:gd name="T4" fmla="*/ 41 w 84"/>
                <a:gd name="T5" fmla="*/ 72 h 102"/>
                <a:gd name="T6" fmla="*/ 52 w 84"/>
                <a:gd name="T7" fmla="*/ 11 h 102"/>
                <a:gd name="T8" fmla="*/ 84 w 84"/>
                <a:gd name="T9" fmla="*/ 8 h 102"/>
                <a:gd name="T10" fmla="*/ 52 w 84"/>
                <a:gd name="T11" fmla="*/ 0 h 102"/>
                <a:gd name="T12" fmla="*/ 36 w 84"/>
                <a:gd name="T13" fmla="*/ 0 h 102"/>
                <a:gd name="T14" fmla="*/ 15 w 84"/>
                <a:gd name="T15" fmla="*/ 15 h 102"/>
                <a:gd name="T16" fmla="*/ 2 w 84"/>
                <a:gd name="T17" fmla="*/ 49 h 102"/>
                <a:gd name="T18" fmla="*/ 0 w 84"/>
                <a:gd name="T19" fmla="*/ 59 h 102"/>
                <a:gd name="T20" fmla="*/ 2 w 84"/>
                <a:gd name="T21" fmla="*/ 98 h 102"/>
                <a:gd name="T22" fmla="*/ 25 w 84"/>
                <a:gd name="T23"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02">
                  <a:moveTo>
                    <a:pt x="25" y="102"/>
                  </a:moveTo>
                  <a:cubicBezTo>
                    <a:pt x="37" y="84"/>
                    <a:pt x="37" y="84"/>
                    <a:pt x="37" y="84"/>
                  </a:cubicBezTo>
                  <a:cubicBezTo>
                    <a:pt x="39" y="80"/>
                    <a:pt x="41" y="76"/>
                    <a:pt x="41" y="72"/>
                  </a:cubicBezTo>
                  <a:cubicBezTo>
                    <a:pt x="52" y="11"/>
                    <a:pt x="52" y="11"/>
                    <a:pt x="52" y="11"/>
                  </a:cubicBezTo>
                  <a:cubicBezTo>
                    <a:pt x="84" y="8"/>
                    <a:pt x="84" y="8"/>
                    <a:pt x="84" y="8"/>
                  </a:cubicBezTo>
                  <a:cubicBezTo>
                    <a:pt x="52" y="0"/>
                    <a:pt x="52" y="0"/>
                    <a:pt x="52" y="0"/>
                  </a:cubicBezTo>
                  <a:cubicBezTo>
                    <a:pt x="36" y="0"/>
                    <a:pt x="36" y="0"/>
                    <a:pt x="36" y="0"/>
                  </a:cubicBezTo>
                  <a:cubicBezTo>
                    <a:pt x="27" y="1"/>
                    <a:pt x="18" y="7"/>
                    <a:pt x="15" y="15"/>
                  </a:cubicBezTo>
                  <a:cubicBezTo>
                    <a:pt x="2" y="49"/>
                    <a:pt x="2" y="49"/>
                    <a:pt x="2" y="49"/>
                  </a:cubicBezTo>
                  <a:cubicBezTo>
                    <a:pt x="1" y="52"/>
                    <a:pt x="0" y="55"/>
                    <a:pt x="0" y="59"/>
                  </a:cubicBezTo>
                  <a:cubicBezTo>
                    <a:pt x="2" y="98"/>
                    <a:pt x="2" y="98"/>
                    <a:pt x="2" y="98"/>
                  </a:cubicBezTo>
                  <a:lnTo>
                    <a:pt x="25" y="102"/>
                  </a:ln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7" name="ïṣľídê"/>
            <p:cNvSpPr/>
            <p:nvPr/>
          </p:nvSpPr>
          <p:spPr bwMode="auto">
            <a:xfrm>
              <a:off x="5365751" y="4725988"/>
              <a:ext cx="541338" cy="887413"/>
            </a:xfrm>
            <a:custGeom>
              <a:avLst/>
              <a:gdLst>
                <a:gd name="T0" fmla="*/ 188 w 188"/>
                <a:gd name="T1" fmla="*/ 0 h 309"/>
                <a:gd name="T2" fmla="*/ 56 w 188"/>
                <a:gd name="T3" fmla="*/ 0 h 309"/>
                <a:gd name="T4" fmla="*/ 84 w 188"/>
                <a:gd name="T5" fmla="*/ 230 h 309"/>
                <a:gd name="T6" fmla="*/ 49 w 188"/>
                <a:gd name="T7" fmla="*/ 240 h 309"/>
                <a:gd name="T8" fmla="*/ 0 w 188"/>
                <a:gd name="T9" fmla="*/ 309 h 309"/>
                <a:gd name="T10" fmla="*/ 0 w 188"/>
                <a:gd name="T11" fmla="*/ 309 h 309"/>
                <a:gd name="T12" fmla="*/ 172 w 188"/>
                <a:gd name="T13" fmla="*/ 309 h 309"/>
                <a:gd name="T14" fmla="*/ 188 w 188"/>
                <a:gd name="T15" fmla="*/ 0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309">
                  <a:moveTo>
                    <a:pt x="188" y="0"/>
                  </a:moveTo>
                  <a:cubicBezTo>
                    <a:pt x="56" y="0"/>
                    <a:pt x="56" y="0"/>
                    <a:pt x="56" y="0"/>
                  </a:cubicBezTo>
                  <a:cubicBezTo>
                    <a:pt x="84" y="230"/>
                    <a:pt x="84" y="230"/>
                    <a:pt x="84" y="230"/>
                  </a:cubicBezTo>
                  <a:cubicBezTo>
                    <a:pt x="49" y="240"/>
                    <a:pt x="49" y="240"/>
                    <a:pt x="49" y="240"/>
                  </a:cubicBezTo>
                  <a:cubicBezTo>
                    <a:pt x="20" y="248"/>
                    <a:pt x="0" y="277"/>
                    <a:pt x="0" y="309"/>
                  </a:cubicBezTo>
                  <a:cubicBezTo>
                    <a:pt x="0" y="309"/>
                    <a:pt x="0" y="309"/>
                    <a:pt x="0" y="309"/>
                  </a:cubicBezTo>
                  <a:cubicBezTo>
                    <a:pt x="172" y="309"/>
                    <a:pt x="172" y="309"/>
                    <a:pt x="172" y="309"/>
                  </a:cubicBezTo>
                  <a:lnTo>
                    <a:pt x="188" y="0"/>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8" name="iSḷiḋe"/>
            <p:cNvSpPr/>
            <p:nvPr/>
          </p:nvSpPr>
          <p:spPr bwMode="auto">
            <a:xfrm>
              <a:off x="5737226" y="4725988"/>
              <a:ext cx="169863" cy="887413"/>
            </a:xfrm>
            <a:custGeom>
              <a:avLst/>
              <a:gdLst>
                <a:gd name="T0" fmla="*/ 0 w 107"/>
                <a:gd name="T1" fmla="*/ 0 h 559"/>
                <a:gd name="T2" fmla="*/ 0 w 107"/>
                <a:gd name="T3" fmla="*/ 559 h 559"/>
                <a:gd name="T4" fmla="*/ 77 w 107"/>
                <a:gd name="T5" fmla="*/ 559 h 559"/>
                <a:gd name="T6" fmla="*/ 107 w 107"/>
                <a:gd name="T7" fmla="*/ 0 h 559"/>
                <a:gd name="T8" fmla="*/ 0 w 107"/>
                <a:gd name="T9" fmla="*/ 0 h 559"/>
              </a:gdLst>
              <a:ahLst/>
              <a:cxnLst>
                <a:cxn ang="0">
                  <a:pos x="T0" y="T1"/>
                </a:cxn>
                <a:cxn ang="0">
                  <a:pos x="T2" y="T3"/>
                </a:cxn>
                <a:cxn ang="0">
                  <a:pos x="T4" y="T5"/>
                </a:cxn>
                <a:cxn ang="0">
                  <a:pos x="T6" y="T7"/>
                </a:cxn>
                <a:cxn ang="0">
                  <a:pos x="T8" y="T9"/>
                </a:cxn>
              </a:cxnLst>
              <a:rect l="0" t="0" r="r" b="b"/>
              <a:pathLst>
                <a:path w="107" h="559">
                  <a:moveTo>
                    <a:pt x="0" y="0"/>
                  </a:moveTo>
                  <a:lnTo>
                    <a:pt x="0" y="559"/>
                  </a:lnTo>
                  <a:lnTo>
                    <a:pt x="77" y="559"/>
                  </a:lnTo>
                  <a:lnTo>
                    <a:pt x="107" y="0"/>
                  </a:lnTo>
                  <a:lnTo>
                    <a:pt x="0" y="0"/>
                  </a:lnTo>
                  <a:close/>
                </a:path>
              </a:pathLst>
            </a:custGeom>
            <a:solidFill>
              <a:srgbClr val="C6A6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9" name="iṧḷîďe"/>
            <p:cNvSpPr/>
            <p:nvPr/>
          </p:nvSpPr>
          <p:spPr bwMode="auto">
            <a:xfrm>
              <a:off x="5964238" y="4725988"/>
              <a:ext cx="538163" cy="887413"/>
            </a:xfrm>
            <a:custGeom>
              <a:avLst/>
              <a:gdLst>
                <a:gd name="T0" fmla="*/ 0 w 187"/>
                <a:gd name="T1" fmla="*/ 0 h 309"/>
                <a:gd name="T2" fmla="*/ 132 w 187"/>
                <a:gd name="T3" fmla="*/ 0 h 309"/>
                <a:gd name="T4" fmla="*/ 103 w 187"/>
                <a:gd name="T5" fmla="*/ 230 h 309"/>
                <a:gd name="T6" fmla="*/ 139 w 187"/>
                <a:gd name="T7" fmla="*/ 240 h 309"/>
                <a:gd name="T8" fmla="*/ 187 w 187"/>
                <a:gd name="T9" fmla="*/ 309 h 309"/>
                <a:gd name="T10" fmla="*/ 187 w 187"/>
                <a:gd name="T11" fmla="*/ 309 h 309"/>
                <a:gd name="T12" fmla="*/ 16 w 187"/>
                <a:gd name="T13" fmla="*/ 309 h 309"/>
                <a:gd name="T14" fmla="*/ 0 w 187"/>
                <a:gd name="T15" fmla="*/ 0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309">
                  <a:moveTo>
                    <a:pt x="0" y="0"/>
                  </a:moveTo>
                  <a:cubicBezTo>
                    <a:pt x="132" y="0"/>
                    <a:pt x="132" y="0"/>
                    <a:pt x="132" y="0"/>
                  </a:cubicBezTo>
                  <a:cubicBezTo>
                    <a:pt x="103" y="230"/>
                    <a:pt x="103" y="230"/>
                    <a:pt x="103" y="230"/>
                  </a:cubicBezTo>
                  <a:cubicBezTo>
                    <a:pt x="139" y="240"/>
                    <a:pt x="139" y="240"/>
                    <a:pt x="139" y="240"/>
                  </a:cubicBezTo>
                  <a:cubicBezTo>
                    <a:pt x="167" y="248"/>
                    <a:pt x="187" y="277"/>
                    <a:pt x="187" y="309"/>
                  </a:cubicBezTo>
                  <a:cubicBezTo>
                    <a:pt x="187" y="309"/>
                    <a:pt x="187" y="309"/>
                    <a:pt x="187" y="309"/>
                  </a:cubicBezTo>
                  <a:cubicBezTo>
                    <a:pt x="16" y="309"/>
                    <a:pt x="16" y="309"/>
                    <a:pt x="16" y="309"/>
                  </a:cubicBezTo>
                  <a:lnTo>
                    <a:pt x="0" y="0"/>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0" name="íṩḷïḓe"/>
            <p:cNvSpPr/>
            <p:nvPr/>
          </p:nvSpPr>
          <p:spPr bwMode="auto">
            <a:xfrm>
              <a:off x="5964238" y="4725988"/>
              <a:ext cx="163513" cy="887413"/>
            </a:xfrm>
            <a:custGeom>
              <a:avLst/>
              <a:gdLst>
                <a:gd name="T0" fmla="*/ 103 w 103"/>
                <a:gd name="T1" fmla="*/ 0 h 559"/>
                <a:gd name="T2" fmla="*/ 0 w 103"/>
                <a:gd name="T3" fmla="*/ 0 h 559"/>
                <a:gd name="T4" fmla="*/ 29 w 103"/>
                <a:gd name="T5" fmla="*/ 559 h 559"/>
                <a:gd name="T6" fmla="*/ 103 w 103"/>
                <a:gd name="T7" fmla="*/ 559 h 559"/>
                <a:gd name="T8" fmla="*/ 103 w 103"/>
                <a:gd name="T9" fmla="*/ 0 h 559"/>
              </a:gdLst>
              <a:ahLst/>
              <a:cxnLst>
                <a:cxn ang="0">
                  <a:pos x="T0" y="T1"/>
                </a:cxn>
                <a:cxn ang="0">
                  <a:pos x="T2" y="T3"/>
                </a:cxn>
                <a:cxn ang="0">
                  <a:pos x="T4" y="T5"/>
                </a:cxn>
                <a:cxn ang="0">
                  <a:pos x="T6" y="T7"/>
                </a:cxn>
                <a:cxn ang="0">
                  <a:pos x="T8" y="T9"/>
                </a:cxn>
              </a:cxnLst>
              <a:rect l="0" t="0" r="r" b="b"/>
              <a:pathLst>
                <a:path w="103" h="559">
                  <a:moveTo>
                    <a:pt x="103" y="0"/>
                  </a:moveTo>
                  <a:lnTo>
                    <a:pt x="0" y="0"/>
                  </a:lnTo>
                  <a:lnTo>
                    <a:pt x="29" y="559"/>
                  </a:lnTo>
                  <a:lnTo>
                    <a:pt x="103" y="559"/>
                  </a:lnTo>
                  <a:lnTo>
                    <a:pt x="103" y="0"/>
                  </a:lnTo>
                  <a:close/>
                </a:path>
              </a:pathLst>
            </a:custGeom>
            <a:solidFill>
              <a:srgbClr val="C6A6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1" name="îşḷíḓê"/>
            <p:cNvSpPr/>
            <p:nvPr/>
          </p:nvSpPr>
          <p:spPr bwMode="auto">
            <a:xfrm>
              <a:off x="6183313" y="5651501"/>
              <a:ext cx="1587500" cy="223838"/>
            </a:xfrm>
            <a:prstGeom prst="ellipse">
              <a:avLst/>
            </a:prstGeom>
            <a:solidFill>
              <a:srgbClr val="5335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2" name="ïśļïḑé"/>
            <p:cNvSpPr/>
            <p:nvPr/>
          </p:nvSpPr>
          <p:spPr bwMode="auto">
            <a:xfrm>
              <a:off x="6637338" y="4027488"/>
              <a:ext cx="609600" cy="301625"/>
            </a:xfrm>
            <a:prstGeom prst="rect">
              <a:avLst/>
            </a:prstGeom>
            <a:solidFill>
              <a:srgbClr val="0D232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43" name="îšḻïḋè"/>
            <p:cNvSpPr/>
            <p:nvPr/>
          </p:nvSpPr>
          <p:spPr bwMode="auto">
            <a:xfrm>
              <a:off x="6637338" y="4208463"/>
              <a:ext cx="247650" cy="1241425"/>
            </a:xfrm>
            <a:prstGeom prst="rect">
              <a:avLst/>
            </a:prstGeom>
            <a:solidFill>
              <a:srgbClr val="0D232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44" name="iṡḷîḍè"/>
            <p:cNvSpPr/>
            <p:nvPr/>
          </p:nvSpPr>
          <p:spPr bwMode="auto">
            <a:xfrm>
              <a:off x="7002463" y="4208463"/>
              <a:ext cx="247650" cy="1241425"/>
            </a:xfrm>
            <a:prstGeom prst="rect">
              <a:avLst/>
            </a:prstGeom>
            <a:solidFill>
              <a:srgbClr val="0D232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45" name="íSḻídè"/>
            <p:cNvSpPr/>
            <p:nvPr/>
          </p:nvSpPr>
          <p:spPr bwMode="auto">
            <a:xfrm>
              <a:off x="6735763" y="3109913"/>
              <a:ext cx="385763" cy="971550"/>
            </a:xfrm>
            <a:prstGeom prst="rect">
              <a:avLst/>
            </a:prstGeom>
            <a:solidFill>
              <a:srgbClr val="EFEEE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46" name="išḻíḑe"/>
            <p:cNvSpPr/>
            <p:nvPr/>
          </p:nvSpPr>
          <p:spPr bwMode="auto">
            <a:xfrm>
              <a:off x="6570663" y="3109913"/>
              <a:ext cx="215900" cy="971550"/>
            </a:xfrm>
            <a:custGeom>
              <a:avLst/>
              <a:gdLst>
                <a:gd name="T0" fmla="*/ 0 w 75"/>
                <a:gd name="T1" fmla="*/ 338 h 338"/>
                <a:gd name="T2" fmla="*/ 3 w 75"/>
                <a:gd name="T3" fmla="*/ 338 h 338"/>
                <a:gd name="T4" fmla="*/ 75 w 75"/>
                <a:gd name="T5" fmla="*/ 266 h 338"/>
                <a:gd name="T6" fmla="*/ 75 w 75"/>
                <a:gd name="T7" fmla="*/ 0 h 338"/>
                <a:gd name="T8" fmla="*/ 0 w 75"/>
                <a:gd name="T9" fmla="*/ 0 h 338"/>
                <a:gd name="T10" fmla="*/ 0 w 75"/>
                <a:gd name="T11" fmla="*/ 338 h 338"/>
              </a:gdLst>
              <a:ahLst/>
              <a:cxnLst>
                <a:cxn ang="0">
                  <a:pos x="T0" y="T1"/>
                </a:cxn>
                <a:cxn ang="0">
                  <a:pos x="T2" y="T3"/>
                </a:cxn>
                <a:cxn ang="0">
                  <a:pos x="T4" y="T5"/>
                </a:cxn>
                <a:cxn ang="0">
                  <a:pos x="T6" y="T7"/>
                </a:cxn>
                <a:cxn ang="0">
                  <a:pos x="T8" y="T9"/>
                </a:cxn>
                <a:cxn ang="0">
                  <a:pos x="T10" y="T11"/>
                </a:cxn>
              </a:cxnLst>
              <a:rect l="0" t="0" r="r" b="b"/>
              <a:pathLst>
                <a:path w="75" h="338">
                  <a:moveTo>
                    <a:pt x="0" y="338"/>
                  </a:moveTo>
                  <a:cubicBezTo>
                    <a:pt x="3" y="338"/>
                    <a:pt x="3" y="338"/>
                    <a:pt x="3" y="338"/>
                  </a:cubicBezTo>
                  <a:cubicBezTo>
                    <a:pt x="43" y="338"/>
                    <a:pt x="75" y="305"/>
                    <a:pt x="75" y="266"/>
                  </a:cubicBezTo>
                  <a:cubicBezTo>
                    <a:pt x="75" y="0"/>
                    <a:pt x="75" y="0"/>
                    <a:pt x="75" y="0"/>
                  </a:cubicBezTo>
                  <a:cubicBezTo>
                    <a:pt x="0" y="0"/>
                    <a:pt x="0" y="0"/>
                    <a:pt x="0" y="0"/>
                  </a:cubicBezTo>
                  <a:lnTo>
                    <a:pt x="0" y="338"/>
                  </a:lnTo>
                  <a:close/>
                </a:path>
              </a:pathLst>
            </a:custGeom>
            <a:solidFill>
              <a:srgbClr val="E07D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7" name="išlïḍê"/>
            <p:cNvSpPr/>
            <p:nvPr/>
          </p:nvSpPr>
          <p:spPr bwMode="auto">
            <a:xfrm>
              <a:off x="7051676" y="3109913"/>
              <a:ext cx="219075" cy="971550"/>
            </a:xfrm>
            <a:custGeom>
              <a:avLst/>
              <a:gdLst>
                <a:gd name="T0" fmla="*/ 76 w 76"/>
                <a:gd name="T1" fmla="*/ 338 h 338"/>
                <a:gd name="T2" fmla="*/ 72 w 76"/>
                <a:gd name="T3" fmla="*/ 338 h 338"/>
                <a:gd name="T4" fmla="*/ 0 w 76"/>
                <a:gd name="T5" fmla="*/ 266 h 338"/>
                <a:gd name="T6" fmla="*/ 0 w 76"/>
                <a:gd name="T7" fmla="*/ 0 h 338"/>
                <a:gd name="T8" fmla="*/ 76 w 76"/>
                <a:gd name="T9" fmla="*/ 0 h 338"/>
                <a:gd name="T10" fmla="*/ 76 w 76"/>
                <a:gd name="T11" fmla="*/ 338 h 338"/>
              </a:gdLst>
              <a:ahLst/>
              <a:cxnLst>
                <a:cxn ang="0">
                  <a:pos x="T0" y="T1"/>
                </a:cxn>
                <a:cxn ang="0">
                  <a:pos x="T2" y="T3"/>
                </a:cxn>
                <a:cxn ang="0">
                  <a:pos x="T4" y="T5"/>
                </a:cxn>
                <a:cxn ang="0">
                  <a:pos x="T6" y="T7"/>
                </a:cxn>
                <a:cxn ang="0">
                  <a:pos x="T8" y="T9"/>
                </a:cxn>
                <a:cxn ang="0">
                  <a:pos x="T10" y="T11"/>
                </a:cxn>
              </a:cxnLst>
              <a:rect l="0" t="0" r="r" b="b"/>
              <a:pathLst>
                <a:path w="76" h="338">
                  <a:moveTo>
                    <a:pt x="76" y="338"/>
                  </a:moveTo>
                  <a:cubicBezTo>
                    <a:pt x="72" y="338"/>
                    <a:pt x="72" y="338"/>
                    <a:pt x="72" y="338"/>
                  </a:cubicBezTo>
                  <a:cubicBezTo>
                    <a:pt x="32" y="338"/>
                    <a:pt x="0" y="305"/>
                    <a:pt x="0" y="266"/>
                  </a:cubicBezTo>
                  <a:cubicBezTo>
                    <a:pt x="0" y="0"/>
                    <a:pt x="0" y="0"/>
                    <a:pt x="0" y="0"/>
                  </a:cubicBezTo>
                  <a:cubicBezTo>
                    <a:pt x="76" y="0"/>
                    <a:pt x="76" y="0"/>
                    <a:pt x="76" y="0"/>
                  </a:cubicBezTo>
                  <a:lnTo>
                    <a:pt x="76" y="338"/>
                  </a:lnTo>
                  <a:close/>
                </a:path>
              </a:pathLst>
            </a:custGeom>
            <a:solidFill>
              <a:srgbClr val="E07D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8" name="îśliďe"/>
            <p:cNvSpPr/>
            <p:nvPr/>
          </p:nvSpPr>
          <p:spPr bwMode="auto">
            <a:xfrm>
              <a:off x="7080251" y="3314701"/>
              <a:ext cx="158750" cy="171450"/>
            </a:xfrm>
            <a:custGeom>
              <a:avLst/>
              <a:gdLst>
                <a:gd name="T0" fmla="*/ 32 w 55"/>
                <a:gd name="T1" fmla="*/ 60 h 60"/>
                <a:gd name="T2" fmla="*/ 23 w 55"/>
                <a:gd name="T3" fmla="*/ 60 h 60"/>
                <a:gd name="T4" fmla="*/ 0 w 55"/>
                <a:gd name="T5" fmla="*/ 36 h 60"/>
                <a:gd name="T6" fmla="*/ 0 w 55"/>
                <a:gd name="T7" fmla="*/ 0 h 60"/>
                <a:gd name="T8" fmla="*/ 55 w 55"/>
                <a:gd name="T9" fmla="*/ 0 h 60"/>
                <a:gd name="T10" fmla="*/ 55 w 55"/>
                <a:gd name="T11" fmla="*/ 36 h 60"/>
                <a:gd name="T12" fmla="*/ 32 w 55"/>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55" h="60">
                  <a:moveTo>
                    <a:pt x="32" y="60"/>
                  </a:moveTo>
                  <a:cubicBezTo>
                    <a:pt x="23" y="60"/>
                    <a:pt x="23" y="60"/>
                    <a:pt x="23" y="60"/>
                  </a:cubicBezTo>
                  <a:cubicBezTo>
                    <a:pt x="10" y="60"/>
                    <a:pt x="0" y="49"/>
                    <a:pt x="0" y="36"/>
                  </a:cubicBezTo>
                  <a:cubicBezTo>
                    <a:pt x="0" y="0"/>
                    <a:pt x="0" y="0"/>
                    <a:pt x="0" y="0"/>
                  </a:cubicBezTo>
                  <a:cubicBezTo>
                    <a:pt x="55" y="0"/>
                    <a:pt x="55" y="0"/>
                    <a:pt x="55" y="0"/>
                  </a:cubicBezTo>
                  <a:cubicBezTo>
                    <a:pt x="55" y="36"/>
                    <a:pt x="55" y="36"/>
                    <a:pt x="55" y="36"/>
                  </a:cubicBezTo>
                  <a:cubicBezTo>
                    <a:pt x="55" y="49"/>
                    <a:pt x="45" y="60"/>
                    <a:pt x="32" y="60"/>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9" name="íṩlíḑè"/>
            <p:cNvSpPr/>
            <p:nvPr/>
          </p:nvSpPr>
          <p:spPr bwMode="auto">
            <a:xfrm>
              <a:off x="7080251" y="3587751"/>
              <a:ext cx="158750" cy="171450"/>
            </a:xfrm>
            <a:custGeom>
              <a:avLst/>
              <a:gdLst>
                <a:gd name="T0" fmla="*/ 32 w 55"/>
                <a:gd name="T1" fmla="*/ 60 h 60"/>
                <a:gd name="T2" fmla="*/ 23 w 55"/>
                <a:gd name="T3" fmla="*/ 60 h 60"/>
                <a:gd name="T4" fmla="*/ 0 w 55"/>
                <a:gd name="T5" fmla="*/ 37 h 60"/>
                <a:gd name="T6" fmla="*/ 0 w 55"/>
                <a:gd name="T7" fmla="*/ 0 h 60"/>
                <a:gd name="T8" fmla="*/ 55 w 55"/>
                <a:gd name="T9" fmla="*/ 0 h 60"/>
                <a:gd name="T10" fmla="*/ 55 w 55"/>
                <a:gd name="T11" fmla="*/ 37 h 60"/>
                <a:gd name="T12" fmla="*/ 32 w 55"/>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55" h="60">
                  <a:moveTo>
                    <a:pt x="32" y="60"/>
                  </a:moveTo>
                  <a:cubicBezTo>
                    <a:pt x="23" y="60"/>
                    <a:pt x="23" y="60"/>
                    <a:pt x="23" y="60"/>
                  </a:cubicBezTo>
                  <a:cubicBezTo>
                    <a:pt x="10" y="60"/>
                    <a:pt x="0" y="50"/>
                    <a:pt x="0" y="37"/>
                  </a:cubicBezTo>
                  <a:cubicBezTo>
                    <a:pt x="0" y="0"/>
                    <a:pt x="0" y="0"/>
                    <a:pt x="0" y="0"/>
                  </a:cubicBezTo>
                  <a:cubicBezTo>
                    <a:pt x="55" y="0"/>
                    <a:pt x="55" y="0"/>
                    <a:pt x="55" y="0"/>
                  </a:cubicBezTo>
                  <a:cubicBezTo>
                    <a:pt x="55" y="37"/>
                    <a:pt x="55" y="37"/>
                    <a:pt x="55" y="37"/>
                  </a:cubicBezTo>
                  <a:cubicBezTo>
                    <a:pt x="55" y="50"/>
                    <a:pt x="45" y="60"/>
                    <a:pt x="32" y="60"/>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0" name="ísľíďê"/>
            <p:cNvSpPr/>
            <p:nvPr/>
          </p:nvSpPr>
          <p:spPr bwMode="auto">
            <a:xfrm>
              <a:off x="6492876" y="2713038"/>
              <a:ext cx="179388" cy="222250"/>
            </a:xfrm>
            <a:custGeom>
              <a:avLst/>
              <a:gdLst>
                <a:gd name="T0" fmla="*/ 49 w 62"/>
                <a:gd name="T1" fmla="*/ 19 h 77"/>
                <a:gd name="T2" fmla="*/ 13 w 62"/>
                <a:gd name="T3" fmla="*/ 18 h 77"/>
                <a:gd name="T4" fmla="*/ 62 w 62"/>
                <a:gd name="T5" fmla="*/ 60 h 77"/>
                <a:gd name="T6" fmla="*/ 49 w 62"/>
                <a:gd name="T7" fmla="*/ 19 h 77"/>
              </a:gdLst>
              <a:ahLst/>
              <a:cxnLst>
                <a:cxn ang="0">
                  <a:pos x="T0" y="T1"/>
                </a:cxn>
                <a:cxn ang="0">
                  <a:pos x="T2" y="T3"/>
                </a:cxn>
                <a:cxn ang="0">
                  <a:pos x="T4" y="T5"/>
                </a:cxn>
                <a:cxn ang="0">
                  <a:pos x="T6" y="T7"/>
                </a:cxn>
              </a:cxnLst>
              <a:rect l="0" t="0" r="r" b="b"/>
              <a:pathLst>
                <a:path w="62" h="77">
                  <a:moveTo>
                    <a:pt x="49" y="19"/>
                  </a:moveTo>
                  <a:cubicBezTo>
                    <a:pt x="49" y="19"/>
                    <a:pt x="26" y="0"/>
                    <a:pt x="13" y="18"/>
                  </a:cubicBezTo>
                  <a:cubicBezTo>
                    <a:pt x="0" y="36"/>
                    <a:pt x="33" y="77"/>
                    <a:pt x="62" y="60"/>
                  </a:cubicBezTo>
                  <a:lnTo>
                    <a:pt x="49" y="19"/>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1" name="ïṩ1iḓé"/>
            <p:cNvSpPr/>
            <p:nvPr/>
          </p:nvSpPr>
          <p:spPr bwMode="auto">
            <a:xfrm>
              <a:off x="6524626" y="2765426"/>
              <a:ext cx="141288" cy="138113"/>
            </a:xfrm>
            <a:custGeom>
              <a:avLst/>
              <a:gdLst>
                <a:gd name="T0" fmla="*/ 43 w 49"/>
                <a:gd name="T1" fmla="*/ 16 h 48"/>
                <a:gd name="T2" fmla="*/ 49 w 49"/>
                <a:gd name="T3" fmla="*/ 37 h 48"/>
                <a:gd name="T4" fmla="*/ 12 w 49"/>
                <a:gd name="T5" fmla="*/ 6 h 48"/>
                <a:gd name="T6" fmla="*/ 43 w 49"/>
                <a:gd name="T7" fmla="*/ 16 h 48"/>
              </a:gdLst>
              <a:ahLst/>
              <a:cxnLst>
                <a:cxn ang="0">
                  <a:pos x="T0" y="T1"/>
                </a:cxn>
                <a:cxn ang="0">
                  <a:pos x="T2" y="T3"/>
                </a:cxn>
                <a:cxn ang="0">
                  <a:pos x="T4" y="T5"/>
                </a:cxn>
                <a:cxn ang="0">
                  <a:pos x="T6" y="T7"/>
                </a:cxn>
              </a:cxnLst>
              <a:rect l="0" t="0" r="r" b="b"/>
              <a:pathLst>
                <a:path w="49" h="48">
                  <a:moveTo>
                    <a:pt x="43" y="16"/>
                  </a:moveTo>
                  <a:cubicBezTo>
                    <a:pt x="49" y="37"/>
                    <a:pt x="49" y="37"/>
                    <a:pt x="49" y="37"/>
                  </a:cubicBezTo>
                  <a:cubicBezTo>
                    <a:pt x="24" y="48"/>
                    <a:pt x="0" y="14"/>
                    <a:pt x="12" y="6"/>
                  </a:cubicBezTo>
                  <a:cubicBezTo>
                    <a:pt x="21" y="0"/>
                    <a:pt x="36" y="10"/>
                    <a:pt x="43" y="16"/>
                  </a:cubicBezTo>
                  <a:close/>
                </a:path>
              </a:pathLst>
            </a:custGeom>
            <a:solidFill>
              <a:srgbClr val="F7A5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2" name="îṡlïḓè"/>
            <p:cNvSpPr/>
            <p:nvPr/>
          </p:nvSpPr>
          <p:spPr bwMode="auto">
            <a:xfrm>
              <a:off x="6548438" y="2770188"/>
              <a:ext cx="100013" cy="41275"/>
            </a:xfrm>
            <a:custGeom>
              <a:avLst/>
              <a:gdLst>
                <a:gd name="T0" fmla="*/ 1 w 35"/>
                <a:gd name="T1" fmla="*/ 13 h 14"/>
                <a:gd name="T2" fmla="*/ 1 w 35"/>
                <a:gd name="T3" fmla="*/ 12 h 14"/>
                <a:gd name="T4" fmla="*/ 1 w 35"/>
                <a:gd name="T5" fmla="*/ 11 h 14"/>
                <a:gd name="T6" fmla="*/ 3 w 35"/>
                <a:gd name="T7" fmla="*/ 7 h 14"/>
                <a:gd name="T8" fmla="*/ 4 w 35"/>
                <a:gd name="T9" fmla="*/ 6 h 14"/>
                <a:gd name="T10" fmla="*/ 4 w 35"/>
                <a:gd name="T11" fmla="*/ 5 h 14"/>
                <a:gd name="T12" fmla="*/ 4 w 35"/>
                <a:gd name="T13" fmla="*/ 5 h 14"/>
                <a:gd name="T14" fmla="*/ 4 w 35"/>
                <a:gd name="T15" fmla="*/ 5 h 14"/>
                <a:gd name="T16" fmla="*/ 4 w 35"/>
                <a:gd name="T17" fmla="*/ 5 h 14"/>
                <a:gd name="T18" fmla="*/ 4 w 35"/>
                <a:gd name="T19" fmla="*/ 5 h 14"/>
                <a:gd name="T20" fmla="*/ 4 w 35"/>
                <a:gd name="T21" fmla="*/ 5 h 14"/>
                <a:gd name="T22" fmla="*/ 4 w 35"/>
                <a:gd name="T23" fmla="*/ 5 h 14"/>
                <a:gd name="T24" fmla="*/ 5 w 35"/>
                <a:gd name="T25" fmla="*/ 5 h 14"/>
                <a:gd name="T26" fmla="*/ 6 w 35"/>
                <a:gd name="T27" fmla="*/ 5 h 14"/>
                <a:gd name="T28" fmla="*/ 6 w 35"/>
                <a:gd name="T29" fmla="*/ 4 h 14"/>
                <a:gd name="T30" fmla="*/ 7 w 35"/>
                <a:gd name="T31" fmla="*/ 4 h 14"/>
                <a:gd name="T32" fmla="*/ 8 w 35"/>
                <a:gd name="T33" fmla="*/ 4 h 14"/>
                <a:gd name="T34" fmla="*/ 15 w 35"/>
                <a:gd name="T35" fmla="*/ 5 h 14"/>
                <a:gd name="T36" fmla="*/ 19 w 35"/>
                <a:gd name="T37" fmla="*/ 6 h 14"/>
                <a:gd name="T38" fmla="*/ 22 w 35"/>
                <a:gd name="T39" fmla="*/ 8 h 14"/>
                <a:gd name="T40" fmla="*/ 28 w 35"/>
                <a:gd name="T41" fmla="*/ 11 h 14"/>
                <a:gd name="T42" fmla="*/ 35 w 35"/>
                <a:gd name="T43" fmla="*/ 14 h 14"/>
                <a:gd name="T44" fmla="*/ 33 w 35"/>
                <a:gd name="T45" fmla="*/ 13 h 14"/>
                <a:gd name="T46" fmla="*/ 30 w 35"/>
                <a:gd name="T47" fmla="*/ 9 h 14"/>
                <a:gd name="T48" fmla="*/ 27 w 35"/>
                <a:gd name="T49" fmla="*/ 7 h 14"/>
                <a:gd name="T50" fmla="*/ 24 w 35"/>
                <a:gd name="T51" fmla="*/ 5 h 14"/>
                <a:gd name="T52" fmla="*/ 16 w 35"/>
                <a:gd name="T53" fmla="*/ 1 h 14"/>
                <a:gd name="T54" fmla="*/ 12 w 35"/>
                <a:gd name="T55" fmla="*/ 0 h 14"/>
                <a:gd name="T56" fmla="*/ 7 w 35"/>
                <a:gd name="T57" fmla="*/ 1 h 14"/>
                <a:gd name="T58" fmla="*/ 6 w 35"/>
                <a:gd name="T59" fmla="*/ 1 h 14"/>
                <a:gd name="T60" fmla="*/ 5 w 35"/>
                <a:gd name="T61" fmla="*/ 1 h 14"/>
                <a:gd name="T62" fmla="*/ 4 w 35"/>
                <a:gd name="T63" fmla="*/ 2 h 14"/>
                <a:gd name="T64" fmla="*/ 3 w 35"/>
                <a:gd name="T65" fmla="*/ 2 h 14"/>
                <a:gd name="T66" fmla="*/ 3 w 35"/>
                <a:gd name="T67" fmla="*/ 3 h 14"/>
                <a:gd name="T68" fmla="*/ 3 w 35"/>
                <a:gd name="T69" fmla="*/ 3 h 14"/>
                <a:gd name="T70" fmla="*/ 3 w 35"/>
                <a:gd name="T71" fmla="*/ 3 h 14"/>
                <a:gd name="T72" fmla="*/ 2 w 35"/>
                <a:gd name="T73" fmla="*/ 4 h 14"/>
                <a:gd name="T74" fmla="*/ 1 w 35"/>
                <a:gd name="T75" fmla="*/ 5 h 14"/>
                <a:gd name="T76" fmla="*/ 0 w 35"/>
                <a:gd name="T77" fmla="*/ 9 h 14"/>
                <a:gd name="T78" fmla="*/ 0 w 35"/>
                <a:gd name="T79" fmla="*/ 11 h 14"/>
                <a:gd name="T80" fmla="*/ 1 w 35"/>
                <a:gd name="T81" fmla="*/ 12 h 14"/>
                <a:gd name="T82" fmla="*/ 1 w 35"/>
                <a:gd name="T8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 h="14">
                  <a:moveTo>
                    <a:pt x="1" y="13"/>
                  </a:moveTo>
                  <a:cubicBezTo>
                    <a:pt x="1" y="13"/>
                    <a:pt x="1" y="12"/>
                    <a:pt x="1" y="12"/>
                  </a:cubicBezTo>
                  <a:cubicBezTo>
                    <a:pt x="1" y="12"/>
                    <a:pt x="1" y="11"/>
                    <a:pt x="1" y="11"/>
                  </a:cubicBezTo>
                  <a:cubicBezTo>
                    <a:pt x="1" y="10"/>
                    <a:pt x="2" y="8"/>
                    <a:pt x="3" y="7"/>
                  </a:cubicBezTo>
                  <a:cubicBezTo>
                    <a:pt x="3" y="6"/>
                    <a:pt x="3" y="6"/>
                    <a:pt x="4" y="6"/>
                  </a:cubicBezTo>
                  <a:cubicBezTo>
                    <a:pt x="4" y="5"/>
                    <a:pt x="4" y="5"/>
                    <a:pt x="4" y="5"/>
                  </a:cubicBezTo>
                  <a:cubicBezTo>
                    <a:pt x="4" y="5"/>
                    <a:pt x="4" y="5"/>
                    <a:pt x="4" y="5"/>
                  </a:cubicBezTo>
                  <a:cubicBezTo>
                    <a:pt x="4" y="5"/>
                    <a:pt x="4" y="5"/>
                    <a:pt x="4" y="5"/>
                  </a:cubicBezTo>
                  <a:cubicBezTo>
                    <a:pt x="4" y="5"/>
                    <a:pt x="4" y="5"/>
                    <a:pt x="4" y="5"/>
                  </a:cubicBezTo>
                  <a:cubicBezTo>
                    <a:pt x="4" y="5"/>
                    <a:pt x="4" y="5"/>
                    <a:pt x="4" y="5"/>
                  </a:cubicBezTo>
                  <a:cubicBezTo>
                    <a:pt x="4" y="5"/>
                    <a:pt x="4" y="5"/>
                    <a:pt x="4" y="5"/>
                  </a:cubicBezTo>
                  <a:cubicBezTo>
                    <a:pt x="4" y="5"/>
                    <a:pt x="4" y="5"/>
                    <a:pt x="4" y="5"/>
                  </a:cubicBezTo>
                  <a:cubicBezTo>
                    <a:pt x="5" y="5"/>
                    <a:pt x="5" y="5"/>
                    <a:pt x="5" y="5"/>
                  </a:cubicBezTo>
                  <a:cubicBezTo>
                    <a:pt x="5" y="5"/>
                    <a:pt x="5" y="5"/>
                    <a:pt x="6" y="5"/>
                  </a:cubicBezTo>
                  <a:cubicBezTo>
                    <a:pt x="6" y="4"/>
                    <a:pt x="6" y="4"/>
                    <a:pt x="6" y="4"/>
                  </a:cubicBezTo>
                  <a:cubicBezTo>
                    <a:pt x="7" y="4"/>
                    <a:pt x="7" y="4"/>
                    <a:pt x="7" y="4"/>
                  </a:cubicBezTo>
                  <a:cubicBezTo>
                    <a:pt x="7" y="4"/>
                    <a:pt x="8" y="4"/>
                    <a:pt x="8" y="4"/>
                  </a:cubicBezTo>
                  <a:cubicBezTo>
                    <a:pt x="10" y="4"/>
                    <a:pt x="13" y="4"/>
                    <a:pt x="15" y="5"/>
                  </a:cubicBezTo>
                  <a:cubicBezTo>
                    <a:pt x="16" y="5"/>
                    <a:pt x="18" y="5"/>
                    <a:pt x="19" y="6"/>
                  </a:cubicBezTo>
                  <a:cubicBezTo>
                    <a:pt x="20" y="6"/>
                    <a:pt x="21" y="7"/>
                    <a:pt x="22" y="8"/>
                  </a:cubicBezTo>
                  <a:cubicBezTo>
                    <a:pt x="25" y="9"/>
                    <a:pt x="27" y="10"/>
                    <a:pt x="28" y="11"/>
                  </a:cubicBezTo>
                  <a:cubicBezTo>
                    <a:pt x="32" y="13"/>
                    <a:pt x="35" y="14"/>
                    <a:pt x="35" y="14"/>
                  </a:cubicBezTo>
                  <a:cubicBezTo>
                    <a:pt x="35" y="14"/>
                    <a:pt x="34" y="14"/>
                    <a:pt x="33" y="13"/>
                  </a:cubicBezTo>
                  <a:cubicBezTo>
                    <a:pt x="33" y="12"/>
                    <a:pt x="31" y="10"/>
                    <a:pt x="30" y="9"/>
                  </a:cubicBezTo>
                  <a:cubicBezTo>
                    <a:pt x="29" y="8"/>
                    <a:pt x="28" y="8"/>
                    <a:pt x="27" y="7"/>
                  </a:cubicBezTo>
                  <a:cubicBezTo>
                    <a:pt x="26" y="6"/>
                    <a:pt x="25" y="5"/>
                    <a:pt x="24" y="5"/>
                  </a:cubicBezTo>
                  <a:cubicBezTo>
                    <a:pt x="22" y="3"/>
                    <a:pt x="19" y="2"/>
                    <a:pt x="16" y="1"/>
                  </a:cubicBezTo>
                  <a:cubicBezTo>
                    <a:pt x="15" y="1"/>
                    <a:pt x="13" y="0"/>
                    <a:pt x="12" y="0"/>
                  </a:cubicBezTo>
                  <a:cubicBezTo>
                    <a:pt x="10" y="0"/>
                    <a:pt x="9" y="0"/>
                    <a:pt x="7" y="1"/>
                  </a:cubicBezTo>
                  <a:cubicBezTo>
                    <a:pt x="7" y="1"/>
                    <a:pt x="7" y="1"/>
                    <a:pt x="6" y="1"/>
                  </a:cubicBezTo>
                  <a:cubicBezTo>
                    <a:pt x="6" y="1"/>
                    <a:pt x="5" y="1"/>
                    <a:pt x="5" y="1"/>
                  </a:cubicBezTo>
                  <a:cubicBezTo>
                    <a:pt x="5" y="2"/>
                    <a:pt x="5" y="2"/>
                    <a:pt x="4" y="2"/>
                  </a:cubicBezTo>
                  <a:cubicBezTo>
                    <a:pt x="4" y="2"/>
                    <a:pt x="4" y="2"/>
                    <a:pt x="3" y="2"/>
                  </a:cubicBezTo>
                  <a:cubicBezTo>
                    <a:pt x="3" y="3"/>
                    <a:pt x="3" y="3"/>
                    <a:pt x="3" y="3"/>
                  </a:cubicBezTo>
                  <a:cubicBezTo>
                    <a:pt x="3" y="3"/>
                    <a:pt x="3" y="3"/>
                    <a:pt x="3" y="3"/>
                  </a:cubicBezTo>
                  <a:cubicBezTo>
                    <a:pt x="3" y="3"/>
                    <a:pt x="3" y="3"/>
                    <a:pt x="3" y="3"/>
                  </a:cubicBezTo>
                  <a:cubicBezTo>
                    <a:pt x="2" y="3"/>
                    <a:pt x="2" y="4"/>
                    <a:pt x="2" y="4"/>
                  </a:cubicBezTo>
                  <a:cubicBezTo>
                    <a:pt x="1" y="4"/>
                    <a:pt x="1" y="5"/>
                    <a:pt x="1" y="5"/>
                  </a:cubicBezTo>
                  <a:cubicBezTo>
                    <a:pt x="0" y="7"/>
                    <a:pt x="0" y="8"/>
                    <a:pt x="0" y="9"/>
                  </a:cubicBezTo>
                  <a:cubicBezTo>
                    <a:pt x="0" y="9"/>
                    <a:pt x="0" y="10"/>
                    <a:pt x="0" y="11"/>
                  </a:cubicBezTo>
                  <a:cubicBezTo>
                    <a:pt x="0" y="11"/>
                    <a:pt x="1" y="12"/>
                    <a:pt x="1" y="12"/>
                  </a:cubicBezTo>
                  <a:cubicBezTo>
                    <a:pt x="1" y="12"/>
                    <a:pt x="1" y="13"/>
                    <a:pt x="1" y="13"/>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3" name="iś1îďe"/>
            <p:cNvSpPr/>
            <p:nvPr/>
          </p:nvSpPr>
          <p:spPr bwMode="auto">
            <a:xfrm>
              <a:off x="7100888" y="2587626"/>
              <a:ext cx="146050" cy="206375"/>
            </a:xfrm>
            <a:custGeom>
              <a:avLst/>
              <a:gdLst>
                <a:gd name="T0" fmla="*/ 0 w 51"/>
                <a:gd name="T1" fmla="*/ 26 h 72"/>
                <a:gd name="T2" fmla="*/ 32 w 51"/>
                <a:gd name="T3" fmla="*/ 11 h 72"/>
                <a:gd name="T4" fmla="*/ 6 w 51"/>
                <a:gd name="T5" fmla="*/ 69 h 72"/>
                <a:gd name="T6" fmla="*/ 0 w 51"/>
                <a:gd name="T7" fmla="*/ 26 h 72"/>
              </a:gdLst>
              <a:ahLst/>
              <a:cxnLst>
                <a:cxn ang="0">
                  <a:pos x="T0" y="T1"/>
                </a:cxn>
                <a:cxn ang="0">
                  <a:pos x="T2" y="T3"/>
                </a:cxn>
                <a:cxn ang="0">
                  <a:pos x="T4" y="T5"/>
                </a:cxn>
                <a:cxn ang="0">
                  <a:pos x="T6" y="T7"/>
                </a:cxn>
              </a:cxnLst>
              <a:rect l="0" t="0" r="r" b="b"/>
              <a:pathLst>
                <a:path w="51" h="72">
                  <a:moveTo>
                    <a:pt x="0" y="26"/>
                  </a:moveTo>
                  <a:cubicBezTo>
                    <a:pt x="0" y="26"/>
                    <a:pt x="12" y="0"/>
                    <a:pt x="32" y="11"/>
                  </a:cubicBezTo>
                  <a:cubicBezTo>
                    <a:pt x="51" y="21"/>
                    <a:pt x="39" y="72"/>
                    <a:pt x="6" y="69"/>
                  </a:cubicBezTo>
                  <a:lnTo>
                    <a:pt x="0" y="26"/>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4" name="i$1ïdé"/>
            <p:cNvSpPr/>
            <p:nvPr/>
          </p:nvSpPr>
          <p:spPr bwMode="auto">
            <a:xfrm>
              <a:off x="7107238" y="2638426"/>
              <a:ext cx="106363" cy="131763"/>
            </a:xfrm>
            <a:custGeom>
              <a:avLst/>
              <a:gdLst>
                <a:gd name="T0" fmla="*/ 0 w 37"/>
                <a:gd name="T1" fmla="*/ 24 h 46"/>
                <a:gd name="T2" fmla="*/ 3 w 37"/>
                <a:gd name="T3" fmla="*/ 46 h 46"/>
                <a:gd name="T4" fmla="*/ 24 w 37"/>
                <a:gd name="T5" fmla="*/ 2 h 46"/>
                <a:gd name="T6" fmla="*/ 0 w 37"/>
                <a:gd name="T7" fmla="*/ 24 h 46"/>
              </a:gdLst>
              <a:ahLst/>
              <a:cxnLst>
                <a:cxn ang="0">
                  <a:pos x="T0" y="T1"/>
                </a:cxn>
                <a:cxn ang="0">
                  <a:pos x="T2" y="T3"/>
                </a:cxn>
                <a:cxn ang="0">
                  <a:pos x="T4" y="T5"/>
                </a:cxn>
                <a:cxn ang="0">
                  <a:pos x="T6" y="T7"/>
                </a:cxn>
              </a:cxnLst>
              <a:rect l="0" t="0" r="r" b="b"/>
              <a:pathLst>
                <a:path w="37" h="46">
                  <a:moveTo>
                    <a:pt x="0" y="24"/>
                  </a:moveTo>
                  <a:cubicBezTo>
                    <a:pt x="3" y="46"/>
                    <a:pt x="3" y="46"/>
                    <a:pt x="3" y="46"/>
                  </a:cubicBezTo>
                  <a:cubicBezTo>
                    <a:pt x="31" y="45"/>
                    <a:pt x="37" y="4"/>
                    <a:pt x="24" y="2"/>
                  </a:cubicBezTo>
                  <a:cubicBezTo>
                    <a:pt x="13" y="0"/>
                    <a:pt x="4" y="16"/>
                    <a:pt x="0" y="24"/>
                  </a:cubicBezTo>
                  <a:close/>
                </a:path>
              </a:pathLst>
            </a:custGeom>
            <a:solidFill>
              <a:srgbClr val="F7A5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5" name="iṥlîḓé"/>
            <p:cNvSpPr/>
            <p:nvPr/>
          </p:nvSpPr>
          <p:spPr bwMode="auto">
            <a:xfrm>
              <a:off x="7107238" y="2638426"/>
              <a:ext cx="85725" cy="69850"/>
            </a:xfrm>
            <a:custGeom>
              <a:avLst/>
              <a:gdLst>
                <a:gd name="T0" fmla="*/ 30 w 30"/>
                <a:gd name="T1" fmla="*/ 9 h 24"/>
                <a:gd name="T2" fmla="*/ 30 w 30"/>
                <a:gd name="T3" fmla="*/ 8 h 24"/>
                <a:gd name="T4" fmla="*/ 29 w 30"/>
                <a:gd name="T5" fmla="*/ 7 h 24"/>
                <a:gd name="T6" fmla="*/ 26 w 30"/>
                <a:gd name="T7" fmla="*/ 4 h 24"/>
                <a:gd name="T8" fmla="*/ 24 w 30"/>
                <a:gd name="T9" fmla="*/ 3 h 24"/>
                <a:gd name="T10" fmla="*/ 24 w 30"/>
                <a:gd name="T11" fmla="*/ 3 h 24"/>
                <a:gd name="T12" fmla="*/ 24 w 30"/>
                <a:gd name="T13" fmla="*/ 3 h 24"/>
                <a:gd name="T14" fmla="*/ 24 w 30"/>
                <a:gd name="T15" fmla="*/ 3 h 24"/>
                <a:gd name="T16" fmla="*/ 24 w 30"/>
                <a:gd name="T17" fmla="*/ 3 h 24"/>
                <a:gd name="T18" fmla="*/ 24 w 30"/>
                <a:gd name="T19" fmla="*/ 3 h 24"/>
                <a:gd name="T20" fmla="*/ 23 w 30"/>
                <a:gd name="T21" fmla="*/ 3 h 24"/>
                <a:gd name="T22" fmla="*/ 23 w 30"/>
                <a:gd name="T23" fmla="*/ 3 h 24"/>
                <a:gd name="T24" fmla="*/ 23 w 30"/>
                <a:gd name="T25" fmla="*/ 3 h 24"/>
                <a:gd name="T26" fmla="*/ 22 w 30"/>
                <a:gd name="T27" fmla="*/ 3 h 24"/>
                <a:gd name="T28" fmla="*/ 21 w 30"/>
                <a:gd name="T29" fmla="*/ 3 h 24"/>
                <a:gd name="T30" fmla="*/ 21 w 30"/>
                <a:gd name="T31" fmla="*/ 3 h 24"/>
                <a:gd name="T32" fmla="*/ 20 w 30"/>
                <a:gd name="T33" fmla="*/ 4 h 24"/>
                <a:gd name="T34" fmla="*/ 14 w 30"/>
                <a:gd name="T35" fmla="*/ 7 h 24"/>
                <a:gd name="T36" fmla="*/ 11 w 30"/>
                <a:gd name="T37" fmla="*/ 10 h 24"/>
                <a:gd name="T38" fmla="*/ 8 w 30"/>
                <a:gd name="T39" fmla="*/ 13 h 24"/>
                <a:gd name="T40" fmla="*/ 4 w 30"/>
                <a:gd name="T41" fmla="*/ 19 h 24"/>
                <a:gd name="T42" fmla="*/ 0 w 30"/>
                <a:gd name="T43" fmla="*/ 24 h 24"/>
                <a:gd name="T44" fmla="*/ 1 w 30"/>
                <a:gd name="T45" fmla="*/ 22 h 24"/>
                <a:gd name="T46" fmla="*/ 2 w 30"/>
                <a:gd name="T47" fmla="*/ 18 h 24"/>
                <a:gd name="T48" fmla="*/ 4 w 30"/>
                <a:gd name="T49" fmla="*/ 15 h 24"/>
                <a:gd name="T50" fmla="*/ 6 w 30"/>
                <a:gd name="T51" fmla="*/ 11 h 24"/>
                <a:gd name="T52" fmla="*/ 11 w 30"/>
                <a:gd name="T53" fmla="*/ 5 h 24"/>
                <a:gd name="T54" fmla="*/ 15 w 30"/>
                <a:gd name="T55" fmla="*/ 2 h 24"/>
                <a:gd name="T56" fmla="*/ 19 w 30"/>
                <a:gd name="T57" fmla="*/ 1 h 24"/>
                <a:gd name="T58" fmla="*/ 20 w 30"/>
                <a:gd name="T59" fmla="*/ 0 h 24"/>
                <a:gd name="T60" fmla="*/ 21 w 30"/>
                <a:gd name="T61" fmla="*/ 0 h 24"/>
                <a:gd name="T62" fmla="*/ 22 w 30"/>
                <a:gd name="T63" fmla="*/ 0 h 24"/>
                <a:gd name="T64" fmla="*/ 23 w 30"/>
                <a:gd name="T65" fmla="*/ 0 h 24"/>
                <a:gd name="T66" fmla="*/ 24 w 30"/>
                <a:gd name="T67" fmla="*/ 1 h 24"/>
                <a:gd name="T68" fmla="*/ 24 w 30"/>
                <a:gd name="T69" fmla="*/ 1 h 24"/>
                <a:gd name="T70" fmla="*/ 24 w 30"/>
                <a:gd name="T71" fmla="*/ 1 h 24"/>
                <a:gd name="T72" fmla="*/ 25 w 30"/>
                <a:gd name="T73" fmla="*/ 1 h 24"/>
                <a:gd name="T74" fmla="*/ 27 w 30"/>
                <a:gd name="T75" fmla="*/ 2 h 24"/>
                <a:gd name="T76" fmla="*/ 29 w 30"/>
                <a:gd name="T77" fmla="*/ 4 h 24"/>
                <a:gd name="T78" fmla="*/ 30 w 30"/>
                <a:gd name="T79" fmla="*/ 7 h 24"/>
                <a:gd name="T80" fmla="*/ 30 w 30"/>
                <a:gd name="T81" fmla="*/ 8 h 24"/>
                <a:gd name="T82" fmla="*/ 30 w 30"/>
                <a:gd name="T83"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 h="24">
                  <a:moveTo>
                    <a:pt x="30" y="9"/>
                  </a:moveTo>
                  <a:cubicBezTo>
                    <a:pt x="30" y="9"/>
                    <a:pt x="30" y="8"/>
                    <a:pt x="30" y="8"/>
                  </a:cubicBezTo>
                  <a:cubicBezTo>
                    <a:pt x="29" y="8"/>
                    <a:pt x="29" y="7"/>
                    <a:pt x="29" y="7"/>
                  </a:cubicBezTo>
                  <a:cubicBezTo>
                    <a:pt x="28" y="6"/>
                    <a:pt x="27" y="5"/>
                    <a:pt x="26" y="4"/>
                  </a:cubicBezTo>
                  <a:cubicBezTo>
                    <a:pt x="25" y="4"/>
                    <a:pt x="25"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3" y="3"/>
                    <a:pt x="23" y="3"/>
                    <a:pt x="23" y="3"/>
                  </a:cubicBezTo>
                  <a:cubicBezTo>
                    <a:pt x="23" y="3"/>
                    <a:pt x="23" y="3"/>
                    <a:pt x="23" y="3"/>
                  </a:cubicBezTo>
                  <a:cubicBezTo>
                    <a:pt x="23" y="3"/>
                    <a:pt x="23" y="3"/>
                    <a:pt x="23" y="3"/>
                  </a:cubicBezTo>
                  <a:cubicBezTo>
                    <a:pt x="23" y="3"/>
                    <a:pt x="22" y="3"/>
                    <a:pt x="22" y="3"/>
                  </a:cubicBezTo>
                  <a:cubicBezTo>
                    <a:pt x="22" y="3"/>
                    <a:pt x="22" y="3"/>
                    <a:pt x="21" y="3"/>
                  </a:cubicBezTo>
                  <a:cubicBezTo>
                    <a:pt x="21" y="3"/>
                    <a:pt x="21" y="3"/>
                    <a:pt x="21" y="3"/>
                  </a:cubicBezTo>
                  <a:cubicBezTo>
                    <a:pt x="20" y="4"/>
                    <a:pt x="20" y="4"/>
                    <a:pt x="20" y="4"/>
                  </a:cubicBezTo>
                  <a:cubicBezTo>
                    <a:pt x="18" y="4"/>
                    <a:pt x="16" y="6"/>
                    <a:pt x="14" y="7"/>
                  </a:cubicBezTo>
                  <a:cubicBezTo>
                    <a:pt x="13" y="8"/>
                    <a:pt x="12" y="9"/>
                    <a:pt x="11" y="10"/>
                  </a:cubicBezTo>
                  <a:cubicBezTo>
                    <a:pt x="10" y="11"/>
                    <a:pt x="9" y="12"/>
                    <a:pt x="8" y="13"/>
                  </a:cubicBezTo>
                  <a:cubicBezTo>
                    <a:pt x="7" y="15"/>
                    <a:pt x="5" y="17"/>
                    <a:pt x="4" y="19"/>
                  </a:cubicBezTo>
                  <a:cubicBezTo>
                    <a:pt x="2" y="22"/>
                    <a:pt x="0" y="24"/>
                    <a:pt x="0" y="24"/>
                  </a:cubicBezTo>
                  <a:cubicBezTo>
                    <a:pt x="0" y="24"/>
                    <a:pt x="0" y="24"/>
                    <a:pt x="1" y="22"/>
                  </a:cubicBezTo>
                  <a:cubicBezTo>
                    <a:pt x="1" y="21"/>
                    <a:pt x="1" y="20"/>
                    <a:pt x="2" y="18"/>
                  </a:cubicBezTo>
                  <a:cubicBezTo>
                    <a:pt x="3" y="17"/>
                    <a:pt x="3" y="16"/>
                    <a:pt x="4" y="15"/>
                  </a:cubicBezTo>
                  <a:cubicBezTo>
                    <a:pt x="4" y="13"/>
                    <a:pt x="5" y="12"/>
                    <a:pt x="6" y="11"/>
                  </a:cubicBezTo>
                  <a:cubicBezTo>
                    <a:pt x="7" y="9"/>
                    <a:pt x="9" y="7"/>
                    <a:pt x="11" y="5"/>
                  </a:cubicBezTo>
                  <a:cubicBezTo>
                    <a:pt x="12" y="4"/>
                    <a:pt x="13" y="3"/>
                    <a:pt x="15" y="2"/>
                  </a:cubicBezTo>
                  <a:cubicBezTo>
                    <a:pt x="16" y="1"/>
                    <a:pt x="18" y="1"/>
                    <a:pt x="19" y="1"/>
                  </a:cubicBezTo>
                  <a:cubicBezTo>
                    <a:pt x="19" y="0"/>
                    <a:pt x="20" y="0"/>
                    <a:pt x="20" y="0"/>
                  </a:cubicBezTo>
                  <a:cubicBezTo>
                    <a:pt x="20" y="0"/>
                    <a:pt x="21" y="0"/>
                    <a:pt x="21" y="0"/>
                  </a:cubicBezTo>
                  <a:cubicBezTo>
                    <a:pt x="22" y="0"/>
                    <a:pt x="22" y="0"/>
                    <a:pt x="22" y="0"/>
                  </a:cubicBezTo>
                  <a:cubicBezTo>
                    <a:pt x="23" y="0"/>
                    <a:pt x="23" y="0"/>
                    <a:pt x="23" y="0"/>
                  </a:cubicBezTo>
                  <a:cubicBezTo>
                    <a:pt x="24" y="1"/>
                    <a:pt x="24" y="1"/>
                    <a:pt x="24" y="1"/>
                  </a:cubicBezTo>
                  <a:cubicBezTo>
                    <a:pt x="24" y="1"/>
                    <a:pt x="24" y="1"/>
                    <a:pt x="24" y="1"/>
                  </a:cubicBezTo>
                  <a:cubicBezTo>
                    <a:pt x="24" y="1"/>
                    <a:pt x="24" y="1"/>
                    <a:pt x="24" y="1"/>
                  </a:cubicBezTo>
                  <a:cubicBezTo>
                    <a:pt x="25" y="1"/>
                    <a:pt x="25" y="1"/>
                    <a:pt x="25" y="1"/>
                  </a:cubicBezTo>
                  <a:cubicBezTo>
                    <a:pt x="26" y="1"/>
                    <a:pt x="26" y="2"/>
                    <a:pt x="27" y="2"/>
                  </a:cubicBezTo>
                  <a:cubicBezTo>
                    <a:pt x="28" y="3"/>
                    <a:pt x="28" y="4"/>
                    <a:pt x="29" y="4"/>
                  </a:cubicBezTo>
                  <a:cubicBezTo>
                    <a:pt x="29" y="5"/>
                    <a:pt x="29" y="6"/>
                    <a:pt x="30" y="7"/>
                  </a:cubicBezTo>
                  <a:cubicBezTo>
                    <a:pt x="30" y="7"/>
                    <a:pt x="30" y="8"/>
                    <a:pt x="30" y="8"/>
                  </a:cubicBezTo>
                  <a:cubicBezTo>
                    <a:pt x="30" y="8"/>
                    <a:pt x="30" y="9"/>
                    <a:pt x="30" y="9"/>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6" name="îṣḻîdê"/>
            <p:cNvSpPr/>
            <p:nvPr/>
          </p:nvSpPr>
          <p:spPr bwMode="auto">
            <a:xfrm>
              <a:off x="6861176" y="2911476"/>
              <a:ext cx="138113" cy="247650"/>
            </a:xfrm>
            <a:custGeom>
              <a:avLst/>
              <a:gdLst>
                <a:gd name="T0" fmla="*/ 0 w 48"/>
                <a:gd name="T1" fmla="*/ 1 h 86"/>
                <a:gd name="T2" fmla="*/ 45 w 48"/>
                <a:gd name="T3" fmla="*/ 0 h 86"/>
                <a:gd name="T4" fmla="*/ 48 w 48"/>
                <a:gd name="T5" fmla="*/ 70 h 86"/>
                <a:gd name="T6" fmla="*/ 25 w 48"/>
                <a:gd name="T7" fmla="*/ 85 h 86"/>
                <a:gd name="T8" fmla="*/ 0 w 48"/>
                <a:gd name="T9" fmla="*/ 71 h 86"/>
                <a:gd name="T10" fmla="*/ 0 w 48"/>
                <a:gd name="T11" fmla="*/ 1 h 86"/>
              </a:gdLst>
              <a:ahLst/>
              <a:cxnLst>
                <a:cxn ang="0">
                  <a:pos x="T0" y="T1"/>
                </a:cxn>
                <a:cxn ang="0">
                  <a:pos x="T2" y="T3"/>
                </a:cxn>
                <a:cxn ang="0">
                  <a:pos x="T4" y="T5"/>
                </a:cxn>
                <a:cxn ang="0">
                  <a:pos x="T6" y="T7"/>
                </a:cxn>
                <a:cxn ang="0">
                  <a:pos x="T8" y="T9"/>
                </a:cxn>
                <a:cxn ang="0">
                  <a:pos x="T10" y="T11"/>
                </a:cxn>
              </a:cxnLst>
              <a:rect l="0" t="0" r="r" b="b"/>
              <a:pathLst>
                <a:path w="48" h="86">
                  <a:moveTo>
                    <a:pt x="0" y="1"/>
                  </a:moveTo>
                  <a:cubicBezTo>
                    <a:pt x="45" y="0"/>
                    <a:pt x="45" y="0"/>
                    <a:pt x="45" y="0"/>
                  </a:cubicBezTo>
                  <a:cubicBezTo>
                    <a:pt x="45" y="0"/>
                    <a:pt x="48" y="70"/>
                    <a:pt x="48" y="70"/>
                  </a:cubicBezTo>
                  <a:cubicBezTo>
                    <a:pt x="48" y="70"/>
                    <a:pt x="45" y="84"/>
                    <a:pt x="25" y="85"/>
                  </a:cubicBezTo>
                  <a:cubicBezTo>
                    <a:pt x="5" y="86"/>
                    <a:pt x="0" y="71"/>
                    <a:pt x="0" y="71"/>
                  </a:cubicBezTo>
                  <a:cubicBezTo>
                    <a:pt x="0" y="71"/>
                    <a:pt x="0" y="1"/>
                    <a:pt x="0" y="1"/>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7" name="ïṥļîḍé"/>
            <p:cNvSpPr/>
            <p:nvPr/>
          </p:nvSpPr>
          <p:spPr bwMode="auto">
            <a:xfrm>
              <a:off x="6859588" y="2986088"/>
              <a:ext cx="139700" cy="120650"/>
            </a:xfrm>
            <a:custGeom>
              <a:avLst/>
              <a:gdLst>
                <a:gd name="T0" fmla="*/ 1 w 49"/>
                <a:gd name="T1" fmla="*/ 1 h 42"/>
                <a:gd name="T2" fmla="*/ 46 w 49"/>
                <a:gd name="T3" fmla="*/ 0 h 42"/>
                <a:gd name="T4" fmla="*/ 49 w 49"/>
                <a:gd name="T5" fmla="*/ 27 h 42"/>
                <a:gd name="T6" fmla="*/ 26 w 49"/>
                <a:gd name="T7" fmla="*/ 42 h 42"/>
                <a:gd name="T8" fmla="*/ 0 w 49"/>
                <a:gd name="T9" fmla="*/ 28 h 42"/>
                <a:gd name="T10" fmla="*/ 1 w 49"/>
                <a:gd name="T11" fmla="*/ 1 h 42"/>
              </a:gdLst>
              <a:ahLst/>
              <a:cxnLst>
                <a:cxn ang="0">
                  <a:pos x="T0" y="T1"/>
                </a:cxn>
                <a:cxn ang="0">
                  <a:pos x="T2" y="T3"/>
                </a:cxn>
                <a:cxn ang="0">
                  <a:pos x="T4" y="T5"/>
                </a:cxn>
                <a:cxn ang="0">
                  <a:pos x="T6" y="T7"/>
                </a:cxn>
                <a:cxn ang="0">
                  <a:pos x="T8" y="T9"/>
                </a:cxn>
                <a:cxn ang="0">
                  <a:pos x="T10" y="T11"/>
                </a:cxn>
              </a:cxnLst>
              <a:rect l="0" t="0" r="r" b="b"/>
              <a:pathLst>
                <a:path w="49" h="42">
                  <a:moveTo>
                    <a:pt x="1" y="1"/>
                  </a:moveTo>
                  <a:cubicBezTo>
                    <a:pt x="46" y="0"/>
                    <a:pt x="46" y="0"/>
                    <a:pt x="46" y="0"/>
                  </a:cubicBezTo>
                  <a:cubicBezTo>
                    <a:pt x="46" y="0"/>
                    <a:pt x="48" y="27"/>
                    <a:pt x="49" y="27"/>
                  </a:cubicBezTo>
                  <a:cubicBezTo>
                    <a:pt x="49" y="27"/>
                    <a:pt x="46" y="41"/>
                    <a:pt x="26" y="42"/>
                  </a:cubicBezTo>
                  <a:cubicBezTo>
                    <a:pt x="6" y="42"/>
                    <a:pt x="0" y="28"/>
                    <a:pt x="0" y="28"/>
                  </a:cubicBezTo>
                  <a:cubicBezTo>
                    <a:pt x="1" y="28"/>
                    <a:pt x="1" y="1"/>
                    <a:pt x="1" y="1"/>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8" name="ïṩḷïḍè"/>
            <p:cNvSpPr/>
            <p:nvPr/>
          </p:nvSpPr>
          <p:spPr bwMode="auto">
            <a:xfrm>
              <a:off x="6864351" y="2935288"/>
              <a:ext cx="141288" cy="79375"/>
            </a:xfrm>
            <a:custGeom>
              <a:avLst/>
              <a:gdLst>
                <a:gd name="T0" fmla="*/ 0 w 49"/>
                <a:gd name="T1" fmla="*/ 10 h 28"/>
                <a:gd name="T2" fmla="*/ 44 w 49"/>
                <a:gd name="T3" fmla="*/ 0 h 28"/>
                <a:gd name="T4" fmla="*/ 49 w 49"/>
                <a:gd name="T5" fmla="*/ 16 h 28"/>
                <a:gd name="T6" fmla="*/ 35 w 49"/>
                <a:gd name="T7" fmla="*/ 23 h 28"/>
                <a:gd name="T8" fmla="*/ 3 w 49"/>
                <a:gd name="T9" fmla="*/ 27 h 28"/>
                <a:gd name="T10" fmla="*/ 0 w 49"/>
                <a:gd name="T11" fmla="*/ 10 h 28"/>
              </a:gdLst>
              <a:ahLst/>
              <a:cxnLst>
                <a:cxn ang="0">
                  <a:pos x="T0" y="T1"/>
                </a:cxn>
                <a:cxn ang="0">
                  <a:pos x="T2" y="T3"/>
                </a:cxn>
                <a:cxn ang="0">
                  <a:pos x="T4" y="T5"/>
                </a:cxn>
                <a:cxn ang="0">
                  <a:pos x="T6" y="T7"/>
                </a:cxn>
                <a:cxn ang="0">
                  <a:pos x="T8" y="T9"/>
                </a:cxn>
                <a:cxn ang="0">
                  <a:pos x="T10" y="T11"/>
                </a:cxn>
              </a:cxnLst>
              <a:rect l="0" t="0" r="r" b="b"/>
              <a:pathLst>
                <a:path w="49" h="28">
                  <a:moveTo>
                    <a:pt x="0" y="10"/>
                  </a:moveTo>
                  <a:cubicBezTo>
                    <a:pt x="44" y="0"/>
                    <a:pt x="44" y="0"/>
                    <a:pt x="44" y="0"/>
                  </a:cubicBezTo>
                  <a:cubicBezTo>
                    <a:pt x="44" y="0"/>
                    <a:pt x="46" y="9"/>
                    <a:pt x="49" y="16"/>
                  </a:cubicBezTo>
                  <a:cubicBezTo>
                    <a:pt x="49" y="17"/>
                    <a:pt x="37" y="22"/>
                    <a:pt x="35" y="23"/>
                  </a:cubicBezTo>
                  <a:cubicBezTo>
                    <a:pt x="25" y="27"/>
                    <a:pt x="14" y="28"/>
                    <a:pt x="3" y="27"/>
                  </a:cubicBezTo>
                  <a:cubicBezTo>
                    <a:pt x="2" y="20"/>
                    <a:pt x="0" y="10"/>
                    <a:pt x="0" y="1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9" name="íŝ1íḋê"/>
            <p:cNvSpPr/>
            <p:nvPr/>
          </p:nvSpPr>
          <p:spPr bwMode="auto">
            <a:xfrm>
              <a:off x="6521451" y="2282826"/>
              <a:ext cx="650875" cy="700088"/>
            </a:xfrm>
            <a:custGeom>
              <a:avLst/>
              <a:gdLst>
                <a:gd name="T0" fmla="*/ 12 w 226"/>
                <a:gd name="T1" fmla="*/ 155 h 244"/>
                <a:gd name="T2" fmla="*/ 141 w 226"/>
                <a:gd name="T3" fmla="*/ 231 h 244"/>
                <a:gd name="T4" fmla="*/ 225 w 226"/>
                <a:gd name="T5" fmla="*/ 108 h 244"/>
                <a:gd name="T6" fmla="*/ 96 w 226"/>
                <a:gd name="T7" fmla="*/ 32 h 244"/>
                <a:gd name="T8" fmla="*/ 12 w 226"/>
                <a:gd name="T9" fmla="*/ 155 h 244"/>
              </a:gdLst>
              <a:ahLst/>
              <a:cxnLst>
                <a:cxn ang="0">
                  <a:pos x="T0" y="T1"/>
                </a:cxn>
                <a:cxn ang="0">
                  <a:pos x="T2" y="T3"/>
                </a:cxn>
                <a:cxn ang="0">
                  <a:pos x="T4" y="T5"/>
                </a:cxn>
                <a:cxn ang="0">
                  <a:pos x="T6" y="T7"/>
                </a:cxn>
                <a:cxn ang="0">
                  <a:pos x="T8" y="T9"/>
                </a:cxn>
              </a:cxnLst>
              <a:rect l="0" t="0" r="r" b="b"/>
              <a:pathLst>
                <a:path w="226" h="244">
                  <a:moveTo>
                    <a:pt x="12" y="155"/>
                  </a:moveTo>
                  <a:cubicBezTo>
                    <a:pt x="25" y="210"/>
                    <a:pt x="82" y="244"/>
                    <a:pt x="141" y="231"/>
                  </a:cubicBezTo>
                  <a:cubicBezTo>
                    <a:pt x="199" y="218"/>
                    <a:pt x="226" y="164"/>
                    <a:pt x="225" y="108"/>
                  </a:cubicBezTo>
                  <a:cubicBezTo>
                    <a:pt x="222" y="0"/>
                    <a:pt x="155" y="19"/>
                    <a:pt x="96" y="32"/>
                  </a:cubicBezTo>
                  <a:cubicBezTo>
                    <a:pt x="38" y="45"/>
                    <a:pt x="0" y="101"/>
                    <a:pt x="12" y="155"/>
                  </a:cubicBezTo>
                  <a:close/>
                </a:path>
              </a:pathLst>
            </a:custGeom>
            <a:solidFill>
              <a:srgbClr val="3E150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0" name="îSľíďe"/>
            <p:cNvSpPr/>
            <p:nvPr/>
          </p:nvSpPr>
          <p:spPr bwMode="auto">
            <a:xfrm>
              <a:off x="6570663" y="2414588"/>
              <a:ext cx="579438" cy="606425"/>
            </a:xfrm>
            <a:custGeom>
              <a:avLst/>
              <a:gdLst>
                <a:gd name="T0" fmla="*/ 6 w 201"/>
                <a:gd name="T1" fmla="*/ 106 h 211"/>
                <a:gd name="T2" fmla="*/ 35 w 201"/>
                <a:gd name="T3" fmla="*/ 24 h 211"/>
                <a:gd name="T4" fmla="*/ 82 w 201"/>
                <a:gd name="T5" fmla="*/ 6 h 211"/>
                <a:gd name="T6" fmla="*/ 132 w 201"/>
                <a:gd name="T7" fmla="*/ 2 h 211"/>
                <a:gd name="T8" fmla="*/ 170 w 201"/>
                <a:gd name="T9" fmla="*/ 49 h 211"/>
                <a:gd name="T10" fmla="*/ 193 w 201"/>
                <a:gd name="T11" fmla="*/ 64 h 211"/>
                <a:gd name="T12" fmla="*/ 197 w 201"/>
                <a:gd name="T13" fmla="*/ 82 h 211"/>
                <a:gd name="T14" fmla="*/ 199 w 201"/>
                <a:gd name="T15" fmla="*/ 126 h 211"/>
                <a:gd name="T16" fmla="*/ 180 w 201"/>
                <a:gd name="T17" fmla="*/ 175 h 211"/>
                <a:gd name="T18" fmla="*/ 158 w 201"/>
                <a:gd name="T19" fmla="*/ 195 h 211"/>
                <a:gd name="T20" fmla="*/ 112 w 201"/>
                <a:gd name="T21" fmla="*/ 210 h 211"/>
                <a:gd name="T22" fmla="*/ 78 w 201"/>
                <a:gd name="T23" fmla="*/ 206 h 211"/>
                <a:gd name="T24" fmla="*/ 33 w 201"/>
                <a:gd name="T25" fmla="*/ 174 h 211"/>
                <a:gd name="T26" fmla="*/ 12 w 201"/>
                <a:gd name="T27" fmla="*/ 131 h 211"/>
                <a:gd name="T28" fmla="*/ 6 w 201"/>
                <a:gd name="T29" fmla="*/ 106 h 211"/>
                <a:gd name="T30" fmla="*/ 6 w 201"/>
                <a:gd name="T31" fmla="*/ 10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1" h="211">
                  <a:moveTo>
                    <a:pt x="6" y="106"/>
                  </a:moveTo>
                  <a:cubicBezTo>
                    <a:pt x="0" y="75"/>
                    <a:pt x="7" y="43"/>
                    <a:pt x="35" y="24"/>
                  </a:cubicBezTo>
                  <a:cubicBezTo>
                    <a:pt x="49" y="15"/>
                    <a:pt x="65" y="9"/>
                    <a:pt x="82" y="6"/>
                  </a:cubicBezTo>
                  <a:cubicBezTo>
                    <a:pt x="98" y="3"/>
                    <a:pt x="115" y="0"/>
                    <a:pt x="132" y="2"/>
                  </a:cubicBezTo>
                  <a:cubicBezTo>
                    <a:pt x="162" y="7"/>
                    <a:pt x="161" y="22"/>
                    <a:pt x="170" y="49"/>
                  </a:cubicBezTo>
                  <a:cubicBezTo>
                    <a:pt x="171" y="52"/>
                    <a:pt x="192" y="61"/>
                    <a:pt x="193" y="64"/>
                  </a:cubicBezTo>
                  <a:cubicBezTo>
                    <a:pt x="194" y="70"/>
                    <a:pt x="196" y="76"/>
                    <a:pt x="197" y="82"/>
                  </a:cubicBezTo>
                  <a:cubicBezTo>
                    <a:pt x="200" y="97"/>
                    <a:pt x="201" y="111"/>
                    <a:pt x="199" y="126"/>
                  </a:cubicBezTo>
                  <a:cubicBezTo>
                    <a:pt x="198" y="144"/>
                    <a:pt x="192" y="161"/>
                    <a:pt x="180" y="175"/>
                  </a:cubicBezTo>
                  <a:cubicBezTo>
                    <a:pt x="174" y="183"/>
                    <a:pt x="166" y="190"/>
                    <a:pt x="158" y="195"/>
                  </a:cubicBezTo>
                  <a:cubicBezTo>
                    <a:pt x="143" y="204"/>
                    <a:pt x="129" y="209"/>
                    <a:pt x="112" y="210"/>
                  </a:cubicBezTo>
                  <a:cubicBezTo>
                    <a:pt x="100" y="211"/>
                    <a:pt x="89" y="209"/>
                    <a:pt x="78" y="206"/>
                  </a:cubicBezTo>
                  <a:cubicBezTo>
                    <a:pt x="59" y="200"/>
                    <a:pt x="44" y="189"/>
                    <a:pt x="33" y="174"/>
                  </a:cubicBezTo>
                  <a:cubicBezTo>
                    <a:pt x="23" y="161"/>
                    <a:pt x="17" y="146"/>
                    <a:pt x="12" y="131"/>
                  </a:cubicBezTo>
                  <a:cubicBezTo>
                    <a:pt x="9" y="123"/>
                    <a:pt x="7" y="115"/>
                    <a:pt x="6" y="106"/>
                  </a:cubicBezTo>
                  <a:cubicBezTo>
                    <a:pt x="6" y="106"/>
                    <a:pt x="6" y="106"/>
                    <a:pt x="6" y="106"/>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1" name="íşļîḋe"/>
            <p:cNvSpPr/>
            <p:nvPr/>
          </p:nvSpPr>
          <p:spPr bwMode="auto">
            <a:xfrm>
              <a:off x="6715126" y="2695576"/>
              <a:ext cx="95250" cy="101600"/>
            </a:xfrm>
            <a:custGeom>
              <a:avLst/>
              <a:gdLst>
                <a:gd name="T0" fmla="*/ 31 w 33"/>
                <a:gd name="T1" fmla="*/ 14 h 35"/>
                <a:gd name="T2" fmla="*/ 20 w 33"/>
                <a:gd name="T3" fmla="*/ 33 h 35"/>
                <a:gd name="T4" fmla="*/ 2 w 33"/>
                <a:gd name="T5" fmla="*/ 21 h 35"/>
                <a:gd name="T6" fmla="*/ 12 w 33"/>
                <a:gd name="T7" fmla="*/ 2 h 35"/>
                <a:gd name="T8" fmla="*/ 31 w 33"/>
                <a:gd name="T9" fmla="*/ 14 h 35"/>
              </a:gdLst>
              <a:ahLst/>
              <a:cxnLst>
                <a:cxn ang="0">
                  <a:pos x="T0" y="T1"/>
                </a:cxn>
                <a:cxn ang="0">
                  <a:pos x="T2" y="T3"/>
                </a:cxn>
                <a:cxn ang="0">
                  <a:pos x="T4" y="T5"/>
                </a:cxn>
                <a:cxn ang="0">
                  <a:pos x="T6" y="T7"/>
                </a:cxn>
                <a:cxn ang="0">
                  <a:pos x="T8" y="T9"/>
                </a:cxn>
              </a:cxnLst>
              <a:rect l="0" t="0" r="r" b="b"/>
              <a:pathLst>
                <a:path w="33" h="35">
                  <a:moveTo>
                    <a:pt x="31" y="14"/>
                  </a:moveTo>
                  <a:cubicBezTo>
                    <a:pt x="33" y="22"/>
                    <a:pt x="28" y="31"/>
                    <a:pt x="20" y="33"/>
                  </a:cubicBezTo>
                  <a:cubicBezTo>
                    <a:pt x="12" y="35"/>
                    <a:pt x="4" y="30"/>
                    <a:pt x="2" y="21"/>
                  </a:cubicBezTo>
                  <a:cubicBezTo>
                    <a:pt x="0" y="13"/>
                    <a:pt x="4" y="4"/>
                    <a:pt x="12" y="2"/>
                  </a:cubicBezTo>
                  <a:cubicBezTo>
                    <a:pt x="20" y="0"/>
                    <a:pt x="28" y="5"/>
                    <a:pt x="31" y="14"/>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2" name="íṥliďè"/>
            <p:cNvSpPr/>
            <p:nvPr/>
          </p:nvSpPr>
          <p:spPr bwMode="auto">
            <a:xfrm>
              <a:off x="6715126" y="2678113"/>
              <a:ext cx="95250" cy="101600"/>
            </a:xfrm>
            <a:custGeom>
              <a:avLst/>
              <a:gdLst>
                <a:gd name="T0" fmla="*/ 30 w 33"/>
                <a:gd name="T1" fmla="*/ 14 h 35"/>
                <a:gd name="T2" fmla="*/ 20 w 33"/>
                <a:gd name="T3" fmla="*/ 33 h 35"/>
                <a:gd name="T4" fmla="*/ 2 w 33"/>
                <a:gd name="T5" fmla="*/ 21 h 35"/>
                <a:gd name="T6" fmla="*/ 12 w 33"/>
                <a:gd name="T7" fmla="*/ 2 h 35"/>
                <a:gd name="T8" fmla="*/ 30 w 33"/>
                <a:gd name="T9" fmla="*/ 14 h 35"/>
              </a:gdLst>
              <a:ahLst/>
              <a:cxnLst>
                <a:cxn ang="0">
                  <a:pos x="T0" y="T1"/>
                </a:cxn>
                <a:cxn ang="0">
                  <a:pos x="T2" y="T3"/>
                </a:cxn>
                <a:cxn ang="0">
                  <a:pos x="T4" y="T5"/>
                </a:cxn>
                <a:cxn ang="0">
                  <a:pos x="T6" y="T7"/>
                </a:cxn>
                <a:cxn ang="0">
                  <a:pos x="T8" y="T9"/>
                </a:cxn>
              </a:cxnLst>
              <a:rect l="0" t="0" r="r" b="b"/>
              <a:pathLst>
                <a:path w="33" h="35">
                  <a:moveTo>
                    <a:pt x="30" y="14"/>
                  </a:moveTo>
                  <a:cubicBezTo>
                    <a:pt x="33" y="22"/>
                    <a:pt x="28" y="31"/>
                    <a:pt x="20" y="33"/>
                  </a:cubicBezTo>
                  <a:cubicBezTo>
                    <a:pt x="12" y="35"/>
                    <a:pt x="4" y="30"/>
                    <a:pt x="2" y="21"/>
                  </a:cubicBezTo>
                  <a:cubicBezTo>
                    <a:pt x="0" y="13"/>
                    <a:pt x="4" y="4"/>
                    <a:pt x="12" y="2"/>
                  </a:cubicBezTo>
                  <a:cubicBezTo>
                    <a:pt x="20" y="0"/>
                    <a:pt x="28" y="5"/>
                    <a:pt x="30" y="1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3" name="îṣḷíďé"/>
            <p:cNvSpPr/>
            <p:nvPr/>
          </p:nvSpPr>
          <p:spPr bwMode="auto">
            <a:xfrm>
              <a:off x="6750051" y="2695576"/>
              <a:ext cx="36513" cy="38100"/>
            </a:xfrm>
            <a:custGeom>
              <a:avLst/>
              <a:gdLst>
                <a:gd name="T0" fmla="*/ 12 w 13"/>
                <a:gd name="T1" fmla="*/ 5 h 13"/>
                <a:gd name="T2" fmla="*/ 8 w 13"/>
                <a:gd name="T3" fmla="*/ 12 h 13"/>
                <a:gd name="T4" fmla="*/ 1 w 13"/>
                <a:gd name="T5" fmla="*/ 8 h 13"/>
                <a:gd name="T6" fmla="*/ 5 w 13"/>
                <a:gd name="T7" fmla="*/ 1 h 13"/>
                <a:gd name="T8" fmla="*/ 12 w 13"/>
                <a:gd name="T9" fmla="*/ 5 h 13"/>
              </a:gdLst>
              <a:ahLst/>
              <a:cxnLst>
                <a:cxn ang="0">
                  <a:pos x="T0" y="T1"/>
                </a:cxn>
                <a:cxn ang="0">
                  <a:pos x="T2" y="T3"/>
                </a:cxn>
                <a:cxn ang="0">
                  <a:pos x="T4" y="T5"/>
                </a:cxn>
                <a:cxn ang="0">
                  <a:pos x="T6" y="T7"/>
                </a:cxn>
                <a:cxn ang="0">
                  <a:pos x="T8" y="T9"/>
                </a:cxn>
              </a:cxnLst>
              <a:rect l="0" t="0" r="r" b="b"/>
              <a:pathLst>
                <a:path w="13" h="13">
                  <a:moveTo>
                    <a:pt x="12" y="5"/>
                  </a:moveTo>
                  <a:cubicBezTo>
                    <a:pt x="13" y="8"/>
                    <a:pt x="11" y="11"/>
                    <a:pt x="8" y="12"/>
                  </a:cubicBezTo>
                  <a:cubicBezTo>
                    <a:pt x="5" y="13"/>
                    <a:pt x="2" y="11"/>
                    <a:pt x="1" y="8"/>
                  </a:cubicBezTo>
                  <a:cubicBezTo>
                    <a:pt x="0" y="5"/>
                    <a:pt x="2" y="2"/>
                    <a:pt x="5" y="1"/>
                  </a:cubicBezTo>
                  <a:cubicBezTo>
                    <a:pt x="8" y="0"/>
                    <a:pt x="12" y="2"/>
                    <a:pt x="12"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4" name="ïślïḍe"/>
            <p:cNvSpPr/>
            <p:nvPr/>
          </p:nvSpPr>
          <p:spPr bwMode="auto">
            <a:xfrm>
              <a:off x="6965951" y="2649538"/>
              <a:ext cx="96838" cy="101600"/>
            </a:xfrm>
            <a:custGeom>
              <a:avLst/>
              <a:gdLst>
                <a:gd name="T0" fmla="*/ 31 w 34"/>
                <a:gd name="T1" fmla="*/ 13 h 35"/>
                <a:gd name="T2" fmla="*/ 21 w 34"/>
                <a:gd name="T3" fmla="*/ 33 h 35"/>
                <a:gd name="T4" fmla="*/ 3 w 34"/>
                <a:gd name="T5" fmla="*/ 21 h 35"/>
                <a:gd name="T6" fmla="*/ 13 w 34"/>
                <a:gd name="T7" fmla="*/ 2 h 35"/>
                <a:gd name="T8" fmla="*/ 31 w 34"/>
                <a:gd name="T9" fmla="*/ 13 h 35"/>
              </a:gdLst>
              <a:ahLst/>
              <a:cxnLst>
                <a:cxn ang="0">
                  <a:pos x="T0" y="T1"/>
                </a:cxn>
                <a:cxn ang="0">
                  <a:pos x="T2" y="T3"/>
                </a:cxn>
                <a:cxn ang="0">
                  <a:pos x="T4" y="T5"/>
                </a:cxn>
                <a:cxn ang="0">
                  <a:pos x="T6" y="T7"/>
                </a:cxn>
                <a:cxn ang="0">
                  <a:pos x="T8" y="T9"/>
                </a:cxn>
              </a:cxnLst>
              <a:rect l="0" t="0" r="r" b="b"/>
              <a:pathLst>
                <a:path w="34" h="35">
                  <a:moveTo>
                    <a:pt x="31" y="13"/>
                  </a:moveTo>
                  <a:cubicBezTo>
                    <a:pt x="34" y="22"/>
                    <a:pt x="29" y="31"/>
                    <a:pt x="21" y="33"/>
                  </a:cubicBezTo>
                  <a:cubicBezTo>
                    <a:pt x="13" y="35"/>
                    <a:pt x="5" y="30"/>
                    <a:pt x="3" y="21"/>
                  </a:cubicBezTo>
                  <a:cubicBezTo>
                    <a:pt x="0" y="12"/>
                    <a:pt x="5" y="4"/>
                    <a:pt x="13" y="2"/>
                  </a:cubicBezTo>
                  <a:cubicBezTo>
                    <a:pt x="21" y="0"/>
                    <a:pt x="29" y="5"/>
                    <a:pt x="31" y="13"/>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5" name="íṡľiḓe"/>
            <p:cNvSpPr/>
            <p:nvPr/>
          </p:nvSpPr>
          <p:spPr bwMode="auto">
            <a:xfrm>
              <a:off x="6965951" y="2638426"/>
              <a:ext cx="95250" cy="101600"/>
            </a:xfrm>
            <a:custGeom>
              <a:avLst/>
              <a:gdLst>
                <a:gd name="T0" fmla="*/ 30 w 33"/>
                <a:gd name="T1" fmla="*/ 14 h 35"/>
                <a:gd name="T2" fmla="*/ 20 w 33"/>
                <a:gd name="T3" fmla="*/ 33 h 35"/>
                <a:gd name="T4" fmla="*/ 2 w 33"/>
                <a:gd name="T5" fmla="*/ 21 h 35"/>
                <a:gd name="T6" fmla="*/ 12 w 33"/>
                <a:gd name="T7" fmla="*/ 2 h 35"/>
                <a:gd name="T8" fmla="*/ 30 w 33"/>
                <a:gd name="T9" fmla="*/ 14 h 35"/>
              </a:gdLst>
              <a:ahLst/>
              <a:cxnLst>
                <a:cxn ang="0">
                  <a:pos x="T0" y="T1"/>
                </a:cxn>
                <a:cxn ang="0">
                  <a:pos x="T2" y="T3"/>
                </a:cxn>
                <a:cxn ang="0">
                  <a:pos x="T4" y="T5"/>
                </a:cxn>
                <a:cxn ang="0">
                  <a:pos x="T6" y="T7"/>
                </a:cxn>
                <a:cxn ang="0">
                  <a:pos x="T8" y="T9"/>
                </a:cxn>
              </a:cxnLst>
              <a:rect l="0" t="0" r="r" b="b"/>
              <a:pathLst>
                <a:path w="33" h="35">
                  <a:moveTo>
                    <a:pt x="30" y="14"/>
                  </a:moveTo>
                  <a:cubicBezTo>
                    <a:pt x="33" y="22"/>
                    <a:pt x="28" y="31"/>
                    <a:pt x="20" y="33"/>
                  </a:cubicBezTo>
                  <a:cubicBezTo>
                    <a:pt x="12" y="35"/>
                    <a:pt x="4" y="30"/>
                    <a:pt x="2" y="21"/>
                  </a:cubicBezTo>
                  <a:cubicBezTo>
                    <a:pt x="0" y="13"/>
                    <a:pt x="4" y="4"/>
                    <a:pt x="12" y="2"/>
                  </a:cubicBezTo>
                  <a:cubicBezTo>
                    <a:pt x="20" y="0"/>
                    <a:pt x="28" y="5"/>
                    <a:pt x="30" y="1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6" name="îṡļídè"/>
            <p:cNvSpPr/>
            <p:nvPr/>
          </p:nvSpPr>
          <p:spPr bwMode="auto">
            <a:xfrm>
              <a:off x="6999288" y="2655888"/>
              <a:ext cx="38100" cy="38100"/>
            </a:xfrm>
            <a:custGeom>
              <a:avLst/>
              <a:gdLst>
                <a:gd name="T0" fmla="*/ 12 w 13"/>
                <a:gd name="T1" fmla="*/ 5 h 13"/>
                <a:gd name="T2" fmla="*/ 8 w 13"/>
                <a:gd name="T3" fmla="*/ 12 h 13"/>
                <a:gd name="T4" fmla="*/ 1 w 13"/>
                <a:gd name="T5" fmla="*/ 8 h 13"/>
                <a:gd name="T6" fmla="*/ 5 w 13"/>
                <a:gd name="T7" fmla="*/ 1 h 13"/>
                <a:gd name="T8" fmla="*/ 12 w 13"/>
                <a:gd name="T9" fmla="*/ 5 h 13"/>
              </a:gdLst>
              <a:ahLst/>
              <a:cxnLst>
                <a:cxn ang="0">
                  <a:pos x="T0" y="T1"/>
                </a:cxn>
                <a:cxn ang="0">
                  <a:pos x="T2" y="T3"/>
                </a:cxn>
                <a:cxn ang="0">
                  <a:pos x="T4" y="T5"/>
                </a:cxn>
                <a:cxn ang="0">
                  <a:pos x="T6" y="T7"/>
                </a:cxn>
                <a:cxn ang="0">
                  <a:pos x="T8" y="T9"/>
                </a:cxn>
              </a:cxnLst>
              <a:rect l="0" t="0" r="r" b="b"/>
              <a:pathLst>
                <a:path w="13" h="13">
                  <a:moveTo>
                    <a:pt x="12" y="5"/>
                  </a:moveTo>
                  <a:cubicBezTo>
                    <a:pt x="13" y="8"/>
                    <a:pt x="11" y="11"/>
                    <a:pt x="8" y="12"/>
                  </a:cubicBezTo>
                  <a:cubicBezTo>
                    <a:pt x="5" y="13"/>
                    <a:pt x="2" y="11"/>
                    <a:pt x="1" y="8"/>
                  </a:cubicBezTo>
                  <a:cubicBezTo>
                    <a:pt x="0" y="5"/>
                    <a:pt x="2" y="2"/>
                    <a:pt x="5" y="1"/>
                  </a:cubicBezTo>
                  <a:cubicBezTo>
                    <a:pt x="8" y="0"/>
                    <a:pt x="12" y="2"/>
                    <a:pt x="12"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7" name="ïṡlíḍê"/>
            <p:cNvSpPr/>
            <p:nvPr/>
          </p:nvSpPr>
          <p:spPr bwMode="auto">
            <a:xfrm>
              <a:off x="6861176" y="2690813"/>
              <a:ext cx="109538" cy="152400"/>
            </a:xfrm>
            <a:custGeom>
              <a:avLst/>
              <a:gdLst>
                <a:gd name="T0" fmla="*/ 13 w 38"/>
                <a:gd name="T1" fmla="*/ 0 h 53"/>
                <a:gd name="T2" fmla="*/ 20 w 38"/>
                <a:gd name="T3" fmla="*/ 18 h 53"/>
                <a:gd name="T4" fmla="*/ 10 w 38"/>
                <a:gd name="T5" fmla="*/ 38 h 53"/>
                <a:gd name="T6" fmla="*/ 5 w 38"/>
                <a:gd name="T7" fmla="*/ 0 h 53"/>
                <a:gd name="T8" fmla="*/ 13 w 38"/>
                <a:gd name="T9" fmla="*/ 0 h 53"/>
              </a:gdLst>
              <a:ahLst/>
              <a:cxnLst>
                <a:cxn ang="0">
                  <a:pos x="T0" y="T1"/>
                </a:cxn>
                <a:cxn ang="0">
                  <a:pos x="T2" y="T3"/>
                </a:cxn>
                <a:cxn ang="0">
                  <a:pos x="T4" y="T5"/>
                </a:cxn>
                <a:cxn ang="0">
                  <a:pos x="T6" y="T7"/>
                </a:cxn>
                <a:cxn ang="0">
                  <a:pos x="T8" y="T9"/>
                </a:cxn>
              </a:cxnLst>
              <a:rect l="0" t="0" r="r" b="b"/>
              <a:pathLst>
                <a:path w="38" h="53">
                  <a:moveTo>
                    <a:pt x="13" y="0"/>
                  </a:moveTo>
                  <a:cubicBezTo>
                    <a:pt x="13" y="0"/>
                    <a:pt x="11" y="19"/>
                    <a:pt x="20" y="18"/>
                  </a:cubicBezTo>
                  <a:cubicBezTo>
                    <a:pt x="38" y="15"/>
                    <a:pt x="36" y="53"/>
                    <a:pt x="10" y="38"/>
                  </a:cubicBezTo>
                  <a:cubicBezTo>
                    <a:pt x="0" y="33"/>
                    <a:pt x="5" y="0"/>
                    <a:pt x="5" y="0"/>
                  </a:cubicBezTo>
                  <a:lnTo>
                    <a:pt x="13" y="0"/>
                  </a:lnTo>
                  <a:close/>
                </a:path>
              </a:pathLst>
            </a:custGeom>
            <a:solidFill>
              <a:srgbClr val="F484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8" name="isḷîḑé"/>
            <p:cNvSpPr/>
            <p:nvPr/>
          </p:nvSpPr>
          <p:spPr bwMode="auto">
            <a:xfrm>
              <a:off x="6799263" y="2840038"/>
              <a:ext cx="180975" cy="114300"/>
            </a:xfrm>
            <a:custGeom>
              <a:avLst/>
              <a:gdLst>
                <a:gd name="T0" fmla="*/ 61 w 63"/>
                <a:gd name="T1" fmla="*/ 3 h 40"/>
                <a:gd name="T2" fmla="*/ 6 w 63"/>
                <a:gd name="T3" fmla="*/ 0 h 40"/>
                <a:gd name="T4" fmla="*/ 39 w 63"/>
                <a:gd name="T5" fmla="*/ 37 h 40"/>
                <a:gd name="T6" fmla="*/ 61 w 63"/>
                <a:gd name="T7" fmla="*/ 3 h 40"/>
              </a:gdLst>
              <a:ahLst/>
              <a:cxnLst>
                <a:cxn ang="0">
                  <a:pos x="T0" y="T1"/>
                </a:cxn>
                <a:cxn ang="0">
                  <a:pos x="T2" y="T3"/>
                </a:cxn>
                <a:cxn ang="0">
                  <a:pos x="T4" y="T5"/>
                </a:cxn>
                <a:cxn ang="0">
                  <a:pos x="T6" y="T7"/>
                </a:cxn>
              </a:cxnLst>
              <a:rect l="0" t="0" r="r" b="b"/>
              <a:pathLst>
                <a:path w="63" h="40">
                  <a:moveTo>
                    <a:pt x="61" y="3"/>
                  </a:moveTo>
                  <a:cubicBezTo>
                    <a:pt x="61" y="3"/>
                    <a:pt x="27" y="16"/>
                    <a:pt x="6" y="0"/>
                  </a:cubicBezTo>
                  <a:cubicBezTo>
                    <a:pt x="6" y="0"/>
                    <a:pt x="0" y="40"/>
                    <a:pt x="39" y="37"/>
                  </a:cubicBezTo>
                  <a:cubicBezTo>
                    <a:pt x="63" y="35"/>
                    <a:pt x="61" y="3"/>
                    <a:pt x="61" y="3"/>
                  </a:cubicBezTo>
                  <a:close/>
                </a:path>
              </a:pathLst>
            </a:custGeom>
            <a:solidFill>
              <a:srgbClr val="B431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9" name="iś1îḍé"/>
            <p:cNvSpPr/>
            <p:nvPr/>
          </p:nvSpPr>
          <p:spPr bwMode="auto">
            <a:xfrm>
              <a:off x="6821488" y="2862263"/>
              <a:ext cx="131763" cy="87313"/>
            </a:xfrm>
            <a:custGeom>
              <a:avLst/>
              <a:gdLst>
                <a:gd name="T0" fmla="*/ 46 w 46"/>
                <a:gd name="T1" fmla="*/ 21 h 30"/>
                <a:gd name="T2" fmla="*/ 31 w 46"/>
                <a:gd name="T3" fmla="*/ 29 h 30"/>
                <a:gd name="T4" fmla="*/ 11 w 46"/>
                <a:gd name="T5" fmla="*/ 25 h 30"/>
                <a:gd name="T6" fmla="*/ 7 w 46"/>
                <a:gd name="T7" fmla="*/ 23 h 30"/>
                <a:gd name="T8" fmla="*/ 7 w 46"/>
                <a:gd name="T9" fmla="*/ 23 h 30"/>
                <a:gd name="T10" fmla="*/ 7 w 46"/>
                <a:gd name="T11" fmla="*/ 23 h 30"/>
                <a:gd name="T12" fmla="*/ 0 w 46"/>
                <a:gd name="T13" fmla="*/ 10 h 30"/>
                <a:gd name="T14" fmla="*/ 46 w 46"/>
                <a:gd name="T15" fmla="*/ 21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30">
                  <a:moveTo>
                    <a:pt x="46" y="21"/>
                  </a:moveTo>
                  <a:cubicBezTo>
                    <a:pt x="43" y="25"/>
                    <a:pt x="38" y="28"/>
                    <a:pt x="31" y="29"/>
                  </a:cubicBezTo>
                  <a:cubicBezTo>
                    <a:pt x="22" y="30"/>
                    <a:pt x="16" y="28"/>
                    <a:pt x="11" y="25"/>
                  </a:cubicBezTo>
                  <a:cubicBezTo>
                    <a:pt x="10" y="25"/>
                    <a:pt x="8" y="24"/>
                    <a:pt x="7" y="23"/>
                  </a:cubicBezTo>
                  <a:cubicBezTo>
                    <a:pt x="7" y="23"/>
                    <a:pt x="7" y="23"/>
                    <a:pt x="7" y="23"/>
                  </a:cubicBezTo>
                  <a:cubicBezTo>
                    <a:pt x="7" y="23"/>
                    <a:pt x="7" y="23"/>
                    <a:pt x="7" y="23"/>
                  </a:cubicBezTo>
                  <a:cubicBezTo>
                    <a:pt x="3" y="19"/>
                    <a:pt x="1" y="15"/>
                    <a:pt x="0" y="10"/>
                  </a:cubicBezTo>
                  <a:cubicBezTo>
                    <a:pt x="20" y="0"/>
                    <a:pt x="38" y="14"/>
                    <a:pt x="46" y="21"/>
                  </a:cubicBezTo>
                  <a:close/>
                </a:path>
              </a:pathLst>
            </a:custGeom>
            <a:solidFill>
              <a:srgbClr val="F057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0" name="ïṣļídê"/>
            <p:cNvSpPr/>
            <p:nvPr/>
          </p:nvSpPr>
          <p:spPr bwMode="auto">
            <a:xfrm>
              <a:off x="6832601" y="2847976"/>
              <a:ext cx="141288" cy="38100"/>
            </a:xfrm>
            <a:custGeom>
              <a:avLst/>
              <a:gdLst>
                <a:gd name="T0" fmla="*/ 49 w 49"/>
                <a:gd name="T1" fmla="*/ 0 h 13"/>
                <a:gd name="T2" fmla="*/ 49 w 49"/>
                <a:gd name="T3" fmla="*/ 0 h 13"/>
                <a:gd name="T4" fmla="*/ 49 w 49"/>
                <a:gd name="T5" fmla="*/ 1 h 13"/>
                <a:gd name="T6" fmla="*/ 33 w 49"/>
                <a:gd name="T7" fmla="*/ 12 h 13"/>
                <a:gd name="T8" fmla="*/ 16 w 49"/>
                <a:gd name="T9" fmla="*/ 12 h 13"/>
                <a:gd name="T10" fmla="*/ 6 w 49"/>
                <a:gd name="T11" fmla="*/ 9 h 13"/>
                <a:gd name="T12" fmla="*/ 0 w 49"/>
                <a:gd name="T13" fmla="*/ 0 h 13"/>
                <a:gd name="T14" fmla="*/ 49 w 49"/>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13">
                  <a:moveTo>
                    <a:pt x="49" y="0"/>
                  </a:moveTo>
                  <a:cubicBezTo>
                    <a:pt x="49" y="0"/>
                    <a:pt x="49" y="0"/>
                    <a:pt x="49" y="0"/>
                  </a:cubicBezTo>
                  <a:cubicBezTo>
                    <a:pt x="49" y="0"/>
                    <a:pt x="49" y="0"/>
                    <a:pt x="49" y="1"/>
                  </a:cubicBezTo>
                  <a:cubicBezTo>
                    <a:pt x="46" y="2"/>
                    <a:pt x="41" y="11"/>
                    <a:pt x="33" y="12"/>
                  </a:cubicBezTo>
                  <a:cubicBezTo>
                    <a:pt x="27" y="13"/>
                    <a:pt x="22" y="13"/>
                    <a:pt x="16" y="12"/>
                  </a:cubicBezTo>
                  <a:cubicBezTo>
                    <a:pt x="13" y="11"/>
                    <a:pt x="10" y="10"/>
                    <a:pt x="6" y="9"/>
                  </a:cubicBezTo>
                  <a:cubicBezTo>
                    <a:pt x="4" y="8"/>
                    <a:pt x="2" y="3"/>
                    <a:pt x="0" y="0"/>
                  </a:cubicBezTo>
                  <a:cubicBezTo>
                    <a:pt x="21" y="11"/>
                    <a:pt x="49" y="0"/>
                    <a:pt x="4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1" name="îṡḷiḑé"/>
            <p:cNvSpPr/>
            <p:nvPr/>
          </p:nvSpPr>
          <p:spPr bwMode="auto">
            <a:xfrm>
              <a:off x="6804026" y="2833688"/>
              <a:ext cx="180975" cy="120650"/>
            </a:xfrm>
            <a:custGeom>
              <a:avLst/>
              <a:gdLst>
                <a:gd name="T0" fmla="*/ 37 w 63"/>
                <a:gd name="T1" fmla="*/ 41 h 42"/>
                <a:gd name="T2" fmla="*/ 11 w 63"/>
                <a:gd name="T3" fmla="*/ 33 h 42"/>
                <a:gd name="T4" fmla="*/ 2 w 63"/>
                <a:gd name="T5" fmla="*/ 1 h 42"/>
                <a:gd name="T6" fmla="*/ 4 w 63"/>
                <a:gd name="T7" fmla="*/ 0 h 42"/>
                <a:gd name="T8" fmla="*/ 6 w 63"/>
                <a:gd name="T9" fmla="*/ 0 h 42"/>
                <a:gd name="T10" fmla="*/ 58 w 63"/>
                <a:gd name="T11" fmla="*/ 3 h 42"/>
                <a:gd name="T12" fmla="*/ 60 w 63"/>
                <a:gd name="T13" fmla="*/ 3 h 42"/>
                <a:gd name="T14" fmla="*/ 61 w 63"/>
                <a:gd name="T15" fmla="*/ 5 h 42"/>
                <a:gd name="T16" fmla="*/ 41 w 63"/>
                <a:gd name="T17" fmla="*/ 40 h 42"/>
                <a:gd name="T18" fmla="*/ 37 w 63"/>
                <a:gd name="T19" fmla="*/ 41 h 42"/>
                <a:gd name="T20" fmla="*/ 6 w 63"/>
                <a:gd name="T21" fmla="*/ 5 h 42"/>
                <a:gd name="T22" fmla="*/ 13 w 63"/>
                <a:gd name="T23" fmla="*/ 30 h 42"/>
                <a:gd name="T24" fmla="*/ 37 w 63"/>
                <a:gd name="T25" fmla="*/ 37 h 42"/>
                <a:gd name="T26" fmla="*/ 57 w 63"/>
                <a:gd name="T27" fmla="*/ 8 h 42"/>
                <a:gd name="T28" fmla="*/ 6 w 63"/>
                <a:gd name="T29" fmla="*/ 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42">
                  <a:moveTo>
                    <a:pt x="37" y="41"/>
                  </a:moveTo>
                  <a:cubicBezTo>
                    <a:pt x="26" y="42"/>
                    <a:pt x="17" y="39"/>
                    <a:pt x="11" y="33"/>
                  </a:cubicBezTo>
                  <a:cubicBezTo>
                    <a:pt x="0" y="21"/>
                    <a:pt x="2" y="2"/>
                    <a:pt x="2" y="1"/>
                  </a:cubicBezTo>
                  <a:cubicBezTo>
                    <a:pt x="2" y="1"/>
                    <a:pt x="3" y="0"/>
                    <a:pt x="4" y="0"/>
                  </a:cubicBezTo>
                  <a:cubicBezTo>
                    <a:pt x="4" y="0"/>
                    <a:pt x="5" y="0"/>
                    <a:pt x="6" y="0"/>
                  </a:cubicBezTo>
                  <a:cubicBezTo>
                    <a:pt x="25" y="16"/>
                    <a:pt x="58" y="3"/>
                    <a:pt x="58" y="3"/>
                  </a:cubicBezTo>
                  <a:cubicBezTo>
                    <a:pt x="59" y="3"/>
                    <a:pt x="60" y="3"/>
                    <a:pt x="60" y="3"/>
                  </a:cubicBezTo>
                  <a:cubicBezTo>
                    <a:pt x="61" y="4"/>
                    <a:pt x="61" y="4"/>
                    <a:pt x="61" y="5"/>
                  </a:cubicBezTo>
                  <a:cubicBezTo>
                    <a:pt x="61" y="5"/>
                    <a:pt x="63" y="35"/>
                    <a:pt x="41" y="40"/>
                  </a:cubicBezTo>
                  <a:cubicBezTo>
                    <a:pt x="40" y="41"/>
                    <a:pt x="39" y="41"/>
                    <a:pt x="37" y="41"/>
                  </a:cubicBezTo>
                  <a:close/>
                  <a:moveTo>
                    <a:pt x="6" y="5"/>
                  </a:moveTo>
                  <a:cubicBezTo>
                    <a:pt x="6" y="11"/>
                    <a:pt x="6" y="23"/>
                    <a:pt x="13" y="30"/>
                  </a:cubicBezTo>
                  <a:cubicBezTo>
                    <a:pt x="19" y="36"/>
                    <a:pt x="27" y="38"/>
                    <a:pt x="37" y="37"/>
                  </a:cubicBezTo>
                  <a:cubicBezTo>
                    <a:pt x="55" y="36"/>
                    <a:pt x="57" y="15"/>
                    <a:pt x="57" y="8"/>
                  </a:cubicBezTo>
                  <a:cubicBezTo>
                    <a:pt x="49" y="10"/>
                    <a:pt x="24" y="17"/>
                    <a:pt x="6" y="5"/>
                  </a:cubicBezTo>
                  <a:close/>
                </a:path>
              </a:pathLst>
            </a:custGeom>
            <a:solidFill>
              <a:srgbClr val="F05B4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2" name="ïṡļíḍé"/>
            <p:cNvSpPr/>
            <p:nvPr/>
          </p:nvSpPr>
          <p:spPr bwMode="auto">
            <a:xfrm>
              <a:off x="6931026" y="2595563"/>
              <a:ext cx="120650" cy="20638"/>
            </a:xfrm>
            <a:custGeom>
              <a:avLst/>
              <a:gdLst>
                <a:gd name="T0" fmla="*/ 42 w 42"/>
                <a:gd name="T1" fmla="*/ 7 h 7"/>
                <a:gd name="T2" fmla="*/ 41 w 42"/>
                <a:gd name="T3" fmla="*/ 6 h 7"/>
                <a:gd name="T4" fmla="*/ 39 w 42"/>
                <a:gd name="T5" fmla="*/ 5 h 7"/>
                <a:gd name="T6" fmla="*/ 37 w 42"/>
                <a:gd name="T7" fmla="*/ 3 h 7"/>
                <a:gd name="T8" fmla="*/ 33 w 42"/>
                <a:gd name="T9" fmla="*/ 2 h 7"/>
                <a:gd name="T10" fmla="*/ 30 w 42"/>
                <a:gd name="T11" fmla="*/ 1 h 7"/>
                <a:gd name="T12" fmla="*/ 26 w 42"/>
                <a:gd name="T13" fmla="*/ 0 h 7"/>
                <a:gd name="T14" fmla="*/ 21 w 42"/>
                <a:gd name="T15" fmla="*/ 0 h 7"/>
                <a:gd name="T16" fmla="*/ 17 w 42"/>
                <a:gd name="T17" fmla="*/ 0 h 7"/>
                <a:gd name="T18" fmla="*/ 13 w 42"/>
                <a:gd name="T19" fmla="*/ 1 h 7"/>
                <a:gd name="T20" fmla="*/ 9 w 42"/>
                <a:gd name="T21" fmla="*/ 2 h 7"/>
                <a:gd name="T22" fmla="*/ 6 w 42"/>
                <a:gd name="T23" fmla="*/ 4 h 7"/>
                <a:gd name="T24" fmla="*/ 4 w 42"/>
                <a:gd name="T25" fmla="*/ 5 h 7"/>
                <a:gd name="T26" fmla="*/ 2 w 42"/>
                <a:gd name="T27" fmla="*/ 6 h 7"/>
                <a:gd name="T28" fmla="*/ 0 w 42"/>
                <a:gd name="T29" fmla="*/ 7 h 7"/>
                <a:gd name="T30" fmla="*/ 2 w 42"/>
                <a:gd name="T31" fmla="*/ 7 h 7"/>
                <a:gd name="T32" fmla="*/ 4 w 42"/>
                <a:gd name="T33" fmla="*/ 7 h 7"/>
                <a:gd name="T34" fmla="*/ 7 w 42"/>
                <a:gd name="T35" fmla="*/ 6 h 7"/>
                <a:gd name="T36" fmla="*/ 10 w 42"/>
                <a:gd name="T37" fmla="*/ 6 h 7"/>
                <a:gd name="T38" fmla="*/ 14 w 42"/>
                <a:gd name="T39" fmla="*/ 5 h 7"/>
                <a:gd name="T40" fmla="*/ 18 w 42"/>
                <a:gd name="T41" fmla="*/ 5 h 7"/>
                <a:gd name="T42" fmla="*/ 21 w 42"/>
                <a:gd name="T43" fmla="*/ 5 h 7"/>
                <a:gd name="T44" fmla="*/ 23 w 42"/>
                <a:gd name="T45" fmla="*/ 5 h 7"/>
                <a:gd name="T46" fmla="*/ 25 w 42"/>
                <a:gd name="T47" fmla="*/ 5 h 7"/>
                <a:gd name="T48" fmla="*/ 27 w 42"/>
                <a:gd name="T49" fmla="*/ 5 h 7"/>
                <a:gd name="T50" fmla="*/ 29 w 42"/>
                <a:gd name="T51" fmla="*/ 5 h 7"/>
                <a:gd name="T52" fmla="*/ 32 w 42"/>
                <a:gd name="T53" fmla="*/ 5 h 7"/>
                <a:gd name="T54" fmla="*/ 34 w 42"/>
                <a:gd name="T55" fmla="*/ 6 h 7"/>
                <a:gd name="T56" fmla="*/ 36 w 42"/>
                <a:gd name="T57" fmla="*/ 6 h 7"/>
                <a:gd name="T58" fmla="*/ 38 w 42"/>
                <a:gd name="T59" fmla="*/ 6 h 7"/>
                <a:gd name="T60" fmla="*/ 40 w 42"/>
                <a:gd name="T61" fmla="*/ 7 h 7"/>
                <a:gd name="T62" fmla="*/ 42 w 42"/>
                <a:gd name="T63" fmla="*/ 7 h 7"/>
                <a:gd name="T64" fmla="*/ 42 w 42"/>
                <a:gd name="T6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7">
                  <a:moveTo>
                    <a:pt x="42" y="7"/>
                  </a:moveTo>
                  <a:cubicBezTo>
                    <a:pt x="42" y="7"/>
                    <a:pt x="42" y="7"/>
                    <a:pt x="41" y="6"/>
                  </a:cubicBezTo>
                  <a:cubicBezTo>
                    <a:pt x="40" y="6"/>
                    <a:pt x="40" y="5"/>
                    <a:pt x="39" y="5"/>
                  </a:cubicBezTo>
                  <a:cubicBezTo>
                    <a:pt x="38" y="4"/>
                    <a:pt x="37" y="4"/>
                    <a:pt x="37" y="3"/>
                  </a:cubicBezTo>
                  <a:cubicBezTo>
                    <a:pt x="36" y="3"/>
                    <a:pt x="35" y="2"/>
                    <a:pt x="33" y="2"/>
                  </a:cubicBezTo>
                  <a:cubicBezTo>
                    <a:pt x="32" y="2"/>
                    <a:pt x="31" y="1"/>
                    <a:pt x="30" y="1"/>
                  </a:cubicBezTo>
                  <a:cubicBezTo>
                    <a:pt x="28" y="1"/>
                    <a:pt x="27" y="0"/>
                    <a:pt x="26" y="0"/>
                  </a:cubicBezTo>
                  <a:cubicBezTo>
                    <a:pt x="24" y="0"/>
                    <a:pt x="23" y="0"/>
                    <a:pt x="21" y="0"/>
                  </a:cubicBezTo>
                  <a:cubicBezTo>
                    <a:pt x="20" y="0"/>
                    <a:pt x="19" y="0"/>
                    <a:pt x="17" y="0"/>
                  </a:cubicBezTo>
                  <a:cubicBezTo>
                    <a:pt x="16" y="1"/>
                    <a:pt x="14" y="1"/>
                    <a:pt x="13" y="1"/>
                  </a:cubicBezTo>
                  <a:cubicBezTo>
                    <a:pt x="12" y="1"/>
                    <a:pt x="11" y="2"/>
                    <a:pt x="9" y="2"/>
                  </a:cubicBezTo>
                  <a:cubicBezTo>
                    <a:pt x="8" y="3"/>
                    <a:pt x="7" y="3"/>
                    <a:pt x="6" y="4"/>
                  </a:cubicBezTo>
                  <a:cubicBezTo>
                    <a:pt x="5" y="4"/>
                    <a:pt x="4" y="4"/>
                    <a:pt x="4" y="5"/>
                  </a:cubicBezTo>
                  <a:cubicBezTo>
                    <a:pt x="3" y="5"/>
                    <a:pt x="2" y="6"/>
                    <a:pt x="2" y="6"/>
                  </a:cubicBezTo>
                  <a:cubicBezTo>
                    <a:pt x="1" y="7"/>
                    <a:pt x="0" y="7"/>
                    <a:pt x="0" y="7"/>
                  </a:cubicBezTo>
                  <a:cubicBezTo>
                    <a:pt x="0" y="7"/>
                    <a:pt x="1" y="7"/>
                    <a:pt x="2" y="7"/>
                  </a:cubicBezTo>
                  <a:cubicBezTo>
                    <a:pt x="3" y="7"/>
                    <a:pt x="4" y="7"/>
                    <a:pt x="4" y="7"/>
                  </a:cubicBezTo>
                  <a:cubicBezTo>
                    <a:pt x="5" y="6"/>
                    <a:pt x="6" y="6"/>
                    <a:pt x="7" y="6"/>
                  </a:cubicBezTo>
                  <a:cubicBezTo>
                    <a:pt x="8" y="6"/>
                    <a:pt x="9" y="6"/>
                    <a:pt x="10" y="6"/>
                  </a:cubicBezTo>
                  <a:cubicBezTo>
                    <a:pt x="11" y="6"/>
                    <a:pt x="13" y="5"/>
                    <a:pt x="14" y="5"/>
                  </a:cubicBezTo>
                  <a:cubicBezTo>
                    <a:pt x="15" y="5"/>
                    <a:pt x="16" y="5"/>
                    <a:pt x="18" y="5"/>
                  </a:cubicBezTo>
                  <a:cubicBezTo>
                    <a:pt x="19" y="5"/>
                    <a:pt x="20" y="5"/>
                    <a:pt x="21" y="5"/>
                  </a:cubicBezTo>
                  <a:cubicBezTo>
                    <a:pt x="22" y="5"/>
                    <a:pt x="23" y="5"/>
                    <a:pt x="23" y="5"/>
                  </a:cubicBezTo>
                  <a:cubicBezTo>
                    <a:pt x="24" y="5"/>
                    <a:pt x="25" y="5"/>
                    <a:pt x="25" y="5"/>
                  </a:cubicBezTo>
                  <a:cubicBezTo>
                    <a:pt x="26" y="5"/>
                    <a:pt x="27" y="5"/>
                    <a:pt x="27" y="5"/>
                  </a:cubicBezTo>
                  <a:cubicBezTo>
                    <a:pt x="28" y="5"/>
                    <a:pt x="28" y="5"/>
                    <a:pt x="29" y="5"/>
                  </a:cubicBezTo>
                  <a:cubicBezTo>
                    <a:pt x="30" y="5"/>
                    <a:pt x="31" y="5"/>
                    <a:pt x="32" y="5"/>
                  </a:cubicBezTo>
                  <a:cubicBezTo>
                    <a:pt x="33" y="5"/>
                    <a:pt x="34" y="6"/>
                    <a:pt x="34" y="6"/>
                  </a:cubicBezTo>
                  <a:cubicBezTo>
                    <a:pt x="35" y="6"/>
                    <a:pt x="35" y="6"/>
                    <a:pt x="36" y="6"/>
                  </a:cubicBezTo>
                  <a:cubicBezTo>
                    <a:pt x="37" y="6"/>
                    <a:pt x="38" y="6"/>
                    <a:pt x="38" y="6"/>
                  </a:cubicBezTo>
                  <a:cubicBezTo>
                    <a:pt x="39" y="6"/>
                    <a:pt x="40" y="7"/>
                    <a:pt x="40" y="7"/>
                  </a:cubicBezTo>
                  <a:cubicBezTo>
                    <a:pt x="41" y="7"/>
                    <a:pt x="41" y="7"/>
                    <a:pt x="42" y="7"/>
                  </a:cubicBezTo>
                  <a:cubicBezTo>
                    <a:pt x="42" y="7"/>
                    <a:pt x="42" y="7"/>
                    <a:pt x="42"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3" name="íṩḻíḓe"/>
            <p:cNvSpPr/>
            <p:nvPr/>
          </p:nvSpPr>
          <p:spPr bwMode="auto">
            <a:xfrm>
              <a:off x="6697663" y="2617788"/>
              <a:ext cx="120650" cy="26988"/>
            </a:xfrm>
            <a:custGeom>
              <a:avLst/>
              <a:gdLst>
                <a:gd name="T0" fmla="*/ 0 w 42"/>
                <a:gd name="T1" fmla="*/ 9 h 9"/>
                <a:gd name="T2" fmla="*/ 2 w 42"/>
                <a:gd name="T3" fmla="*/ 8 h 9"/>
                <a:gd name="T4" fmla="*/ 3 w 42"/>
                <a:gd name="T5" fmla="*/ 6 h 9"/>
                <a:gd name="T6" fmla="*/ 6 w 42"/>
                <a:gd name="T7" fmla="*/ 5 h 9"/>
                <a:gd name="T8" fmla="*/ 9 w 42"/>
                <a:gd name="T9" fmla="*/ 3 h 9"/>
                <a:gd name="T10" fmla="*/ 12 w 42"/>
                <a:gd name="T11" fmla="*/ 2 h 9"/>
                <a:gd name="T12" fmla="*/ 16 w 42"/>
                <a:gd name="T13" fmla="*/ 1 h 9"/>
                <a:gd name="T14" fmla="*/ 21 w 42"/>
                <a:gd name="T15" fmla="*/ 0 h 9"/>
                <a:gd name="T16" fmla="*/ 25 w 42"/>
                <a:gd name="T17" fmla="*/ 0 h 9"/>
                <a:gd name="T18" fmla="*/ 29 w 42"/>
                <a:gd name="T19" fmla="*/ 1 h 9"/>
                <a:gd name="T20" fmla="*/ 33 w 42"/>
                <a:gd name="T21" fmla="*/ 1 h 9"/>
                <a:gd name="T22" fmla="*/ 36 w 42"/>
                <a:gd name="T23" fmla="*/ 3 h 9"/>
                <a:gd name="T24" fmla="*/ 39 w 42"/>
                <a:gd name="T25" fmla="*/ 4 h 9"/>
                <a:gd name="T26" fmla="*/ 41 w 42"/>
                <a:gd name="T27" fmla="*/ 5 h 9"/>
                <a:gd name="T28" fmla="*/ 42 w 42"/>
                <a:gd name="T29" fmla="*/ 6 h 9"/>
                <a:gd name="T30" fmla="*/ 40 w 42"/>
                <a:gd name="T31" fmla="*/ 6 h 9"/>
                <a:gd name="T32" fmla="*/ 38 w 42"/>
                <a:gd name="T33" fmla="*/ 5 h 9"/>
                <a:gd name="T34" fmla="*/ 35 w 42"/>
                <a:gd name="T35" fmla="*/ 5 h 9"/>
                <a:gd name="T36" fmla="*/ 32 w 42"/>
                <a:gd name="T37" fmla="*/ 5 h 9"/>
                <a:gd name="T38" fmla="*/ 29 w 42"/>
                <a:gd name="T39" fmla="*/ 5 h 9"/>
                <a:gd name="T40" fmla="*/ 25 w 42"/>
                <a:gd name="T41" fmla="*/ 5 h 9"/>
                <a:gd name="T42" fmla="*/ 21 w 42"/>
                <a:gd name="T43" fmla="*/ 5 h 9"/>
                <a:gd name="T44" fmla="*/ 19 w 42"/>
                <a:gd name="T45" fmla="*/ 5 h 9"/>
                <a:gd name="T46" fmla="*/ 17 w 42"/>
                <a:gd name="T47" fmla="*/ 5 h 9"/>
                <a:gd name="T48" fmla="*/ 15 w 42"/>
                <a:gd name="T49" fmla="*/ 6 h 9"/>
                <a:gd name="T50" fmla="*/ 13 w 42"/>
                <a:gd name="T51" fmla="*/ 6 h 9"/>
                <a:gd name="T52" fmla="*/ 10 w 42"/>
                <a:gd name="T53" fmla="*/ 7 h 9"/>
                <a:gd name="T54" fmla="*/ 8 w 42"/>
                <a:gd name="T55" fmla="*/ 7 h 9"/>
                <a:gd name="T56" fmla="*/ 7 w 42"/>
                <a:gd name="T57" fmla="*/ 7 h 9"/>
                <a:gd name="T58" fmla="*/ 4 w 42"/>
                <a:gd name="T59" fmla="*/ 8 h 9"/>
                <a:gd name="T60" fmla="*/ 2 w 42"/>
                <a:gd name="T61" fmla="*/ 9 h 9"/>
                <a:gd name="T62" fmla="*/ 1 w 42"/>
                <a:gd name="T63" fmla="*/ 9 h 9"/>
                <a:gd name="T64" fmla="*/ 0 w 42"/>
                <a:gd name="T6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9">
                  <a:moveTo>
                    <a:pt x="0" y="9"/>
                  </a:moveTo>
                  <a:cubicBezTo>
                    <a:pt x="0" y="9"/>
                    <a:pt x="1" y="9"/>
                    <a:pt x="2" y="8"/>
                  </a:cubicBezTo>
                  <a:cubicBezTo>
                    <a:pt x="2" y="7"/>
                    <a:pt x="3" y="7"/>
                    <a:pt x="3" y="6"/>
                  </a:cubicBezTo>
                  <a:cubicBezTo>
                    <a:pt x="4" y="6"/>
                    <a:pt x="5" y="5"/>
                    <a:pt x="6" y="5"/>
                  </a:cubicBezTo>
                  <a:cubicBezTo>
                    <a:pt x="7" y="4"/>
                    <a:pt x="8" y="4"/>
                    <a:pt x="9" y="3"/>
                  </a:cubicBezTo>
                  <a:cubicBezTo>
                    <a:pt x="10" y="3"/>
                    <a:pt x="11" y="2"/>
                    <a:pt x="12" y="2"/>
                  </a:cubicBezTo>
                  <a:cubicBezTo>
                    <a:pt x="14" y="1"/>
                    <a:pt x="15" y="1"/>
                    <a:pt x="16" y="1"/>
                  </a:cubicBezTo>
                  <a:cubicBezTo>
                    <a:pt x="18" y="1"/>
                    <a:pt x="19" y="0"/>
                    <a:pt x="21" y="0"/>
                  </a:cubicBezTo>
                  <a:cubicBezTo>
                    <a:pt x="22" y="0"/>
                    <a:pt x="23" y="0"/>
                    <a:pt x="25" y="0"/>
                  </a:cubicBezTo>
                  <a:cubicBezTo>
                    <a:pt x="26" y="0"/>
                    <a:pt x="28" y="1"/>
                    <a:pt x="29" y="1"/>
                  </a:cubicBezTo>
                  <a:cubicBezTo>
                    <a:pt x="30" y="1"/>
                    <a:pt x="32" y="1"/>
                    <a:pt x="33" y="1"/>
                  </a:cubicBezTo>
                  <a:cubicBezTo>
                    <a:pt x="34" y="2"/>
                    <a:pt x="35" y="2"/>
                    <a:pt x="36" y="3"/>
                  </a:cubicBezTo>
                  <a:cubicBezTo>
                    <a:pt x="37" y="3"/>
                    <a:pt x="38" y="3"/>
                    <a:pt x="39" y="4"/>
                  </a:cubicBezTo>
                  <a:cubicBezTo>
                    <a:pt x="39" y="4"/>
                    <a:pt x="40" y="4"/>
                    <a:pt x="41" y="5"/>
                  </a:cubicBezTo>
                  <a:cubicBezTo>
                    <a:pt x="42" y="5"/>
                    <a:pt x="42" y="6"/>
                    <a:pt x="42" y="6"/>
                  </a:cubicBezTo>
                  <a:cubicBezTo>
                    <a:pt x="42" y="6"/>
                    <a:pt x="42" y="6"/>
                    <a:pt x="40" y="6"/>
                  </a:cubicBezTo>
                  <a:cubicBezTo>
                    <a:pt x="40" y="6"/>
                    <a:pt x="39" y="5"/>
                    <a:pt x="38" y="5"/>
                  </a:cubicBezTo>
                  <a:cubicBezTo>
                    <a:pt x="37" y="5"/>
                    <a:pt x="36" y="5"/>
                    <a:pt x="35" y="5"/>
                  </a:cubicBezTo>
                  <a:cubicBezTo>
                    <a:pt x="34" y="5"/>
                    <a:pt x="33" y="5"/>
                    <a:pt x="32" y="5"/>
                  </a:cubicBezTo>
                  <a:cubicBezTo>
                    <a:pt x="31" y="5"/>
                    <a:pt x="30" y="5"/>
                    <a:pt x="29" y="5"/>
                  </a:cubicBezTo>
                  <a:cubicBezTo>
                    <a:pt x="27" y="5"/>
                    <a:pt x="26" y="5"/>
                    <a:pt x="25" y="5"/>
                  </a:cubicBezTo>
                  <a:cubicBezTo>
                    <a:pt x="24" y="5"/>
                    <a:pt x="22" y="5"/>
                    <a:pt x="21" y="5"/>
                  </a:cubicBezTo>
                  <a:cubicBezTo>
                    <a:pt x="20" y="5"/>
                    <a:pt x="20" y="5"/>
                    <a:pt x="19" y="5"/>
                  </a:cubicBezTo>
                  <a:cubicBezTo>
                    <a:pt x="18" y="5"/>
                    <a:pt x="18" y="5"/>
                    <a:pt x="17" y="5"/>
                  </a:cubicBezTo>
                  <a:cubicBezTo>
                    <a:pt x="17" y="6"/>
                    <a:pt x="16" y="6"/>
                    <a:pt x="15" y="6"/>
                  </a:cubicBezTo>
                  <a:cubicBezTo>
                    <a:pt x="15" y="6"/>
                    <a:pt x="14" y="6"/>
                    <a:pt x="13" y="6"/>
                  </a:cubicBezTo>
                  <a:cubicBezTo>
                    <a:pt x="12" y="6"/>
                    <a:pt x="11" y="6"/>
                    <a:pt x="10" y="7"/>
                  </a:cubicBezTo>
                  <a:cubicBezTo>
                    <a:pt x="9" y="7"/>
                    <a:pt x="9" y="7"/>
                    <a:pt x="8" y="7"/>
                  </a:cubicBezTo>
                  <a:cubicBezTo>
                    <a:pt x="8" y="7"/>
                    <a:pt x="7" y="7"/>
                    <a:pt x="7" y="7"/>
                  </a:cubicBezTo>
                  <a:cubicBezTo>
                    <a:pt x="6" y="8"/>
                    <a:pt x="5" y="8"/>
                    <a:pt x="4" y="8"/>
                  </a:cubicBezTo>
                  <a:cubicBezTo>
                    <a:pt x="3" y="8"/>
                    <a:pt x="3" y="8"/>
                    <a:pt x="2" y="9"/>
                  </a:cubicBezTo>
                  <a:cubicBezTo>
                    <a:pt x="2" y="9"/>
                    <a:pt x="1" y="9"/>
                    <a:pt x="1" y="9"/>
                  </a:cubicBezTo>
                  <a:cubicBezTo>
                    <a:pt x="1" y="9"/>
                    <a:pt x="0" y="9"/>
                    <a:pt x="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4" name="íšḷïdé"/>
            <p:cNvSpPr/>
            <p:nvPr/>
          </p:nvSpPr>
          <p:spPr bwMode="auto">
            <a:xfrm>
              <a:off x="6562726" y="2644776"/>
              <a:ext cx="22225" cy="77788"/>
            </a:xfrm>
            <a:custGeom>
              <a:avLst/>
              <a:gdLst>
                <a:gd name="T0" fmla="*/ 8 w 8"/>
                <a:gd name="T1" fmla="*/ 27 h 27"/>
                <a:gd name="T2" fmla="*/ 0 w 8"/>
                <a:gd name="T3" fmla="*/ 0 h 27"/>
                <a:gd name="T4" fmla="*/ 8 w 8"/>
                <a:gd name="T5" fmla="*/ 27 h 27"/>
              </a:gdLst>
              <a:ahLst/>
              <a:cxnLst>
                <a:cxn ang="0">
                  <a:pos x="T0" y="T1"/>
                </a:cxn>
                <a:cxn ang="0">
                  <a:pos x="T2" y="T3"/>
                </a:cxn>
                <a:cxn ang="0">
                  <a:pos x="T4" y="T5"/>
                </a:cxn>
              </a:cxnLst>
              <a:rect l="0" t="0" r="r" b="b"/>
              <a:pathLst>
                <a:path w="8" h="27">
                  <a:moveTo>
                    <a:pt x="8" y="27"/>
                  </a:moveTo>
                  <a:cubicBezTo>
                    <a:pt x="8" y="27"/>
                    <a:pt x="4" y="15"/>
                    <a:pt x="0" y="0"/>
                  </a:cubicBezTo>
                  <a:cubicBezTo>
                    <a:pt x="4" y="16"/>
                    <a:pt x="8" y="27"/>
                    <a:pt x="8" y="27"/>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5" name="ïšḻiḍè"/>
            <p:cNvSpPr/>
            <p:nvPr/>
          </p:nvSpPr>
          <p:spPr bwMode="auto">
            <a:xfrm>
              <a:off x="6415088" y="2238376"/>
              <a:ext cx="798513" cy="601663"/>
            </a:xfrm>
            <a:custGeom>
              <a:avLst/>
              <a:gdLst>
                <a:gd name="T0" fmla="*/ 71 w 277"/>
                <a:gd name="T1" fmla="*/ 209 h 209"/>
                <a:gd name="T2" fmla="*/ 48 w 277"/>
                <a:gd name="T3" fmla="*/ 162 h 209"/>
                <a:gd name="T4" fmla="*/ 56 w 277"/>
                <a:gd name="T5" fmla="*/ 83 h 209"/>
                <a:gd name="T6" fmla="*/ 160 w 277"/>
                <a:gd name="T7" fmla="*/ 8 h 209"/>
                <a:gd name="T8" fmla="*/ 225 w 277"/>
                <a:gd name="T9" fmla="*/ 92 h 209"/>
                <a:gd name="T10" fmla="*/ 162 w 277"/>
                <a:gd name="T11" fmla="*/ 92 h 209"/>
                <a:gd name="T12" fmla="*/ 181 w 277"/>
                <a:gd name="T13" fmla="*/ 98 h 209"/>
                <a:gd name="T14" fmla="*/ 145 w 277"/>
                <a:gd name="T15" fmla="*/ 124 h 209"/>
                <a:gd name="T16" fmla="*/ 79 w 277"/>
                <a:gd name="T17" fmla="*/ 125 h 209"/>
                <a:gd name="T18" fmla="*/ 81 w 277"/>
                <a:gd name="T19" fmla="*/ 156 h 209"/>
                <a:gd name="T20" fmla="*/ 70 w 277"/>
                <a:gd name="T21" fmla="*/ 193 h 209"/>
                <a:gd name="T22" fmla="*/ 67 w 277"/>
                <a:gd name="T23" fmla="*/ 20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7" h="209">
                  <a:moveTo>
                    <a:pt x="71" y="209"/>
                  </a:moveTo>
                  <a:cubicBezTo>
                    <a:pt x="71" y="209"/>
                    <a:pt x="63" y="189"/>
                    <a:pt x="48" y="162"/>
                  </a:cubicBezTo>
                  <a:cubicBezTo>
                    <a:pt x="0" y="76"/>
                    <a:pt x="56" y="83"/>
                    <a:pt x="56" y="83"/>
                  </a:cubicBezTo>
                  <a:cubicBezTo>
                    <a:pt x="56" y="83"/>
                    <a:pt x="72" y="16"/>
                    <a:pt x="160" y="8"/>
                  </a:cubicBezTo>
                  <a:cubicBezTo>
                    <a:pt x="248" y="0"/>
                    <a:pt x="277" y="70"/>
                    <a:pt x="225" y="92"/>
                  </a:cubicBezTo>
                  <a:cubicBezTo>
                    <a:pt x="199" y="104"/>
                    <a:pt x="162" y="92"/>
                    <a:pt x="162" y="92"/>
                  </a:cubicBezTo>
                  <a:cubicBezTo>
                    <a:pt x="162" y="92"/>
                    <a:pt x="167" y="90"/>
                    <a:pt x="181" y="98"/>
                  </a:cubicBezTo>
                  <a:cubicBezTo>
                    <a:pt x="196" y="106"/>
                    <a:pt x="185" y="114"/>
                    <a:pt x="145" y="124"/>
                  </a:cubicBezTo>
                  <a:cubicBezTo>
                    <a:pt x="106" y="134"/>
                    <a:pt x="79" y="125"/>
                    <a:pt x="79" y="125"/>
                  </a:cubicBezTo>
                  <a:cubicBezTo>
                    <a:pt x="79" y="125"/>
                    <a:pt x="83" y="137"/>
                    <a:pt x="81" y="156"/>
                  </a:cubicBezTo>
                  <a:cubicBezTo>
                    <a:pt x="80" y="169"/>
                    <a:pt x="74" y="185"/>
                    <a:pt x="70" y="193"/>
                  </a:cubicBezTo>
                  <a:cubicBezTo>
                    <a:pt x="68" y="197"/>
                    <a:pt x="67" y="200"/>
                    <a:pt x="67" y="200"/>
                  </a:cubicBezTo>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6" name="ïṥlíḓe"/>
            <p:cNvSpPr/>
            <p:nvPr/>
          </p:nvSpPr>
          <p:spPr bwMode="auto">
            <a:xfrm>
              <a:off x="6605588" y="2727326"/>
              <a:ext cx="552450" cy="346075"/>
            </a:xfrm>
            <a:custGeom>
              <a:avLst/>
              <a:gdLst>
                <a:gd name="T0" fmla="*/ 0 w 192"/>
                <a:gd name="T1" fmla="*/ 22 h 120"/>
                <a:gd name="T2" fmla="*/ 49 w 192"/>
                <a:gd name="T3" fmla="*/ 82 h 120"/>
                <a:gd name="T4" fmla="*/ 112 w 192"/>
                <a:gd name="T5" fmla="*/ 90 h 120"/>
                <a:gd name="T6" fmla="*/ 167 w 192"/>
                <a:gd name="T7" fmla="*/ 61 h 120"/>
                <a:gd name="T8" fmla="*/ 191 w 192"/>
                <a:gd name="T9" fmla="*/ 0 h 120"/>
                <a:gd name="T10" fmla="*/ 184 w 192"/>
                <a:gd name="T11" fmla="*/ 72 h 120"/>
                <a:gd name="T12" fmla="*/ 109 w 192"/>
                <a:gd name="T13" fmla="*/ 112 h 120"/>
                <a:gd name="T14" fmla="*/ 30 w 192"/>
                <a:gd name="T15" fmla="*/ 93 h 120"/>
                <a:gd name="T16" fmla="*/ 0 w 192"/>
                <a:gd name="T17" fmla="*/ 2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20">
                  <a:moveTo>
                    <a:pt x="0" y="22"/>
                  </a:moveTo>
                  <a:cubicBezTo>
                    <a:pt x="0" y="22"/>
                    <a:pt x="25" y="68"/>
                    <a:pt x="49" y="82"/>
                  </a:cubicBezTo>
                  <a:cubicBezTo>
                    <a:pt x="70" y="94"/>
                    <a:pt x="94" y="95"/>
                    <a:pt x="112" y="90"/>
                  </a:cubicBezTo>
                  <a:cubicBezTo>
                    <a:pt x="131" y="86"/>
                    <a:pt x="149" y="80"/>
                    <a:pt x="167" y="61"/>
                  </a:cubicBezTo>
                  <a:cubicBezTo>
                    <a:pt x="181" y="47"/>
                    <a:pt x="191" y="0"/>
                    <a:pt x="191" y="0"/>
                  </a:cubicBezTo>
                  <a:cubicBezTo>
                    <a:pt x="191" y="0"/>
                    <a:pt x="192" y="56"/>
                    <a:pt x="184" y="72"/>
                  </a:cubicBezTo>
                  <a:cubicBezTo>
                    <a:pt x="176" y="88"/>
                    <a:pt x="164" y="105"/>
                    <a:pt x="109" y="112"/>
                  </a:cubicBezTo>
                  <a:cubicBezTo>
                    <a:pt x="53" y="120"/>
                    <a:pt x="39" y="106"/>
                    <a:pt x="30" y="93"/>
                  </a:cubicBezTo>
                  <a:cubicBezTo>
                    <a:pt x="22" y="80"/>
                    <a:pt x="0" y="22"/>
                    <a:pt x="0" y="22"/>
                  </a:cubicBezTo>
                  <a:close/>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7" name="işļíḓe"/>
            <p:cNvSpPr/>
            <p:nvPr/>
          </p:nvSpPr>
          <p:spPr bwMode="auto">
            <a:xfrm>
              <a:off x="6881813" y="2800351"/>
              <a:ext cx="155575" cy="177800"/>
            </a:xfrm>
            <a:custGeom>
              <a:avLst/>
              <a:gdLst>
                <a:gd name="T0" fmla="*/ 17 w 54"/>
                <a:gd name="T1" fmla="*/ 6 h 62"/>
                <a:gd name="T2" fmla="*/ 38 w 54"/>
                <a:gd name="T3" fmla="*/ 2 h 62"/>
                <a:gd name="T4" fmla="*/ 53 w 54"/>
                <a:gd name="T5" fmla="*/ 12 h 62"/>
                <a:gd name="T6" fmla="*/ 46 w 54"/>
                <a:gd name="T7" fmla="*/ 59 h 62"/>
                <a:gd name="T8" fmla="*/ 29 w 54"/>
                <a:gd name="T9" fmla="*/ 62 h 62"/>
                <a:gd name="T10" fmla="*/ 41 w 54"/>
                <a:gd name="T11" fmla="*/ 15 h 62"/>
                <a:gd name="T12" fmla="*/ 12 w 54"/>
                <a:gd name="T13" fmla="*/ 16 h 62"/>
                <a:gd name="T14" fmla="*/ 0 w 54"/>
                <a:gd name="T15" fmla="*/ 16 h 62"/>
                <a:gd name="T16" fmla="*/ 5 w 54"/>
                <a:gd name="T17" fmla="*/ 7 h 62"/>
                <a:gd name="T18" fmla="*/ 17 w 54"/>
                <a:gd name="T19" fmla="*/ 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62">
                  <a:moveTo>
                    <a:pt x="17" y="6"/>
                  </a:moveTo>
                  <a:cubicBezTo>
                    <a:pt x="17" y="6"/>
                    <a:pt x="30" y="3"/>
                    <a:pt x="38" y="2"/>
                  </a:cubicBezTo>
                  <a:cubicBezTo>
                    <a:pt x="47" y="0"/>
                    <a:pt x="53" y="4"/>
                    <a:pt x="53" y="12"/>
                  </a:cubicBezTo>
                  <a:cubicBezTo>
                    <a:pt x="54" y="20"/>
                    <a:pt x="46" y="59"/>
                    <a:pt x="46" y="59"/>
                  </a:cubicBezTo>
                  <a:cubicBezTo>
                    <a:pt x="29" y="62"/>
                    <a:pt x="29" y="62"/>
                    <a:pt x="29" y="62"/>
                  </a:cubicBezTo>
                  <a:cubicBezTo>
                    <a:pt x="29" y="62"/>
                    <a:pt x="44" y="22"/>
                    <a:pt x="41" y="15"/>
                  </a:cubicBezTo>
                  <a:cubicBezTo>
                    <a:pt x="38" y="8"/>
                    <a:pt x="19" y="16"/>
                    <a:pt x="12" y="16"/>
                  </a:cubicBezTo>
                  <a:cubicBezTo>
                    <a:pt x="0" y="16"/>
                    <a:pt x="0" y="16"/>
                    <a:pt x="0" y="16"/>
                  </a:cubicBezTo>
                  <a:cubicBezTo>
                    <a:pt x="5" y="7"/>
                    <a:pt x="5" y="7"/>
                    <a:pt x="5" y="7"/>
                  </a:cubicBezTo>
                  <a:lnTo>
                    <a:pt x="17" y="6"/>
                  </a:lnTo>
                  <a:close/>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8" name="ïŝḷîḍê"/>
            <p:cNvSpPr/>
            <p:nvPr/>
          </p:nvSpPr>
          <p:spPr bwMode="auto">
            <a:xfrm>
              <a:off x="6754813" y="2790826"/>
              <a:ext cx="161925" cy="201613"/>
            </a:xfrm>
            <a:custGeom>
              <a:avLst/>
              <a:gdLst>
                <a:gd name="T0" fmla="*/ 40 w 56"/>
                <a:gd name="T1" fmla="*/ 8 h 70"/>
                <a:gd name="T2" fmla="*/ 19 w 56"/>
                <a:gd name="T3" fmla="*/ 2 h 70"/>
                <a:gd name="T4" fmla="*/ 3 w 56"/>
                <a:gd name="T5" fmla="*/ 11 h 70"/>
                <a:gd name="T6" fmla="*/ 0 w 56"/>
                <a:gd name="T7" fmla="*/ 64 h 70"/>
                <a:gd name="T8" fmla="*/ 13 w 56"/>
                <a:gd name="T9" fmla="*/ 70 h 70"/>
                <a:gd name="T10" fmla="*/ 15 w 56"/>
                <a:gd name="T11" fmla="*/ 15 h 70"/>
                <a:gd name="T12" fmla="*/ 44 w 56"/>
                <a:gd name="T13" fmla="*/ 19 h 70"/>
                <a:gd name="T14" fmla="*/ 51 w 56"/>
                <a:gd name="T15" fmla="*/ 19 h 70"/>
                <a:gd name="T16" fmla="*/ 51 w 56"/>
                <a:gd name="T17" fmla="*/ 10 h 70"/>
                <a:gd name="T18" fmla="*/ 40 w 56"/>
                <a:gd name="T19" fmla="*/ 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70">
                  <a:moveTo>
                    <a:pt x="40" y="8"/>
                  </a:moveTo>
                  <a:cubicBezTo>
                    <a:pt x="40" y="8"/>
                    <a:pt x="27" y="5"/>
                    <a:pt x="19" y="2"/>
                  </a:cubicBezTo>
                  <a:cubicBezTo>
                    <a:pt x="11" y="0"/>
                    <a:pt x="5" y="3"/>
                    <a:pt x="3" y="11"/>
                  </a:cubicBezTo>
                  <a:cubicBezTo>
                    <a:pt x="2" y="19"/>
                    <a:pt x="0" y="64"/>
                    <a:pt x="0" y="64"/>
                  </a:cubicBezTo>
                  <a:cubicBezTo>
                    <a:pt x="13" y="70"/>
                    <a:pt x="13" y="70"/>
                    <a:pt x="13" y="70"/>
                  </a:cubicBezTo>
                  <a:cubicBezTo>
                    <a:pt x="13" y="70"/>
                    <a:pt x="11" y="22"/>
                    <a:pt x="15" y="15"/>
                  </a:cubicBezTo>
                  <a:cubicBezTo>
                    <a:pt x="19" y="8"/>
                    <a:pt x="38" y="19"/>
                    <a:pt x="44" y="19"/>
                  </a:cubicBezTo>
                  <a:cubicBezTo>
                    <a:pt x="56" y="19"/>
                    <a:pt x="51" y="19"/>
                    <a:pt x="51" y="19"/>
                  </a:cubicBezTo>
                  <a:cubicBezTo>
                    <a:pt x="51" y="10"/>
                    <a:pt x="51" y="10"/>
                    <a:pt x="51" y="10"/>
                  </a:cubicBezTo>
                  <a:lnTo>
                    <a:pt x="40" y="8"/>
                  </a:lnTo>
                  <a:close/>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9" name="îŝḻíḋè"/>
            <p:cNvSpPr/>
            <p:nvPr/>
          </p:nvSpPr>
          <p:spPr bwMode="auto">
            <a:xfrm>
              <a:off x="6988176" y="28225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0" name="išliḋé"/>
            <p:cNvSpPr/>
            <p:nvPr/>
          </p:nvSpPr>
          <p:spPr bwMode="auto">
            <a:xfrm>
              <a:off x="6988176" y="28225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1" name="îṧ1iḍê"/>
            <p:cNvSpPr/>
            <p:nvPr/>
          </p:nvSpPr>
          <p:spPr bwMode="auto">
            <a:xfrm>
              <a:off x="6446838" y="2141538"/>
              <a:ext cx="722313" cy="442913"/>
            </a:xfrm>
            <a:custGeom>
              <a:avLst/>
              <a:gdLst>
                <a:gd name="T0" fmla="*/ 11 w 251"/>
                <a:gd name="T1" fmla="*/ 154 h 154"/>
                <a:gd name="T2" fmla="*/ 251 w 251"/>
                <a:gd name="T3" fmla="*/ 102 h 154"/>
                <a:gd name="T4" fmla="*/ 250 w 251"/>
                <a:gd name="T5" fmla="*/ 97 h 154"/>
                <a:gd name="T6" fmla="*/ 199 w 251"/>
                <a:gd name="T7" fmla="*/ 21 h 154"/>
                <a:gd name="T8" fmla="*/ 129 w 251"/>
                <a:gd name="T9" fmla="*/ 0 h 154"/>
                <a:gd name="T10" fmla="*/ 109 w 251"/>
                <a:gd name="T11" fmla="*/ 2 h 154"/>
                <a:gd name="T12" fmla="*/ 89 w 251"/>
                <a:gd name="T13" fmla="*/ 8 h 154"/>
                <a:gd name="T14" fmla="*/ 9 w 251"/>
                <a:gd name="T15" fmla="*/ 142 h 154"/>
                <a:gd name="T16" fmla="*/ 11 w 251"/>
                <a:gd name="T17"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 h="154">
                  <a:moveTo>
                    <a:pt x="11" y="154"/>
                  </a:moveTo>
                  <a:cubicBezTo>
                    <a:pt x="251" y="102"/>
                    <a:pt x="251" y="102"/>
                    <a:pt x="251" y="102"/>
                  </a:cubicBezTo>
                  <a:cubicBezTo>
                    <a:pt x="250" y="97"/>
                    <a:pt x="250" y="97"/>
                    <a:pt x="250" y="97"/>
                  </a:cubicBezTo>
                  <a:cubicBezTo>
                    <a:pt x="243" y="65"/>
                    <a:pt x="224" y="38"/>
                    <a:pt x="199" y="21"/>
                  </a:cubicBezTo>
                  <a:cubicBezTo>
                    <a:pt x="179" y="8"/>
                    <a:pt x="154" y="0"/>
                    <a:pt x="129" y="0"/>
                  </a:cubicBezTo>
                  <a:cubicBezTo>
                    <a:pt x="122" y="0"/>
                    <a:pt x="116" y="1"/>
                    <a:pt x="109" y="2"/>
                  </a:cubicBezTo>
                  <a:cubicBezTo>
                    <a:pt x="102" y="3"/>
                    <a:pt x="95" y="5"/>
                    <a:pt x="89" y="8"/>
                  </a:cubicBezTo>
                  <a:cubicBezTo>
                    <a:pt x="35" y="27"/>
                    <a:pt x="0" y="83"/>
                    <a:pt x="9" y="142"/>
                  </a:cubicBezTo>
                  <a:lnTo>
                    <a:pt x="11" y="154"/>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2" name="íşḷïdê"/>
            <p:cNvSpPr/>
            <p:nvPr/>
          </p:nvSpPr>
          <p:spPr bwMode="auto">
            <a:xfrm>
              <a:off x="6570663" y="2420938"/>
              <a:ext cx="890588" cy="142875"/>
            </a:xfrm>
            <a:custGeom>
              <a:avLst/>
              <a:gdLst>
                <a:gd name="T0" fmla="*/ 207 w 309"/>
                <a:gd name="T1" fmla="*/ 0 h 50"/>
                <a:gd name="T2" fmla="*/ 0 w 309"/>
                <a:gd name="T3" fmla="*/ 50 h 50"/>
                <a:gd name="T4" fmla="*/ 187 w 309"/>
                <a:gd name="T5" fmla="*/ 31 h 50"/>
                <a:gd name="T6" fmla="*/ 207 w 309"/>
                <a:gd name="T7" fmla="*/ 0 h 50"/>
              </a:gdLst>
              <a:ahLst/>
              <a:cxnLst>
                <a:cxn ang="0">
                  <a:pos x="T0" y="T1"/>
                </a:cxn>
                <a:cxn ang="0">
                  <a:pos x="T2" y="T3"/>
                </a:cxn>
                <a:cxn ang="0">
                  <a:pos x="T4" y="T5"/>
                </a:cxn>
                <a:cxn ang="0">
                  <a:pos x="T6" y="T7"/>
                </a:cxn>
              </a:cxnLst>
              <a:rect l="0" t="0" r="r" b="b"/>
              <a:pathLst>
                <a:path w="309" h="50">
                  <a:moveTo>
                    <a:pt x="207" y="0"/>
                  </a:moveTo>
                  <a:cubicBezTo>
                    <a:pt x="0" y="50"/>
                    <a:pt x="0" y="50"/>
                    <a:pt x="0" y="50"/>
                  </a:cubicBezTo>
                  <a:cubicBezTo>
                    <a:pt x="0" y="50"/>
                    <a:pt x="127" y="44"/>
                    <a:pt x="187" y="31"/>
                  </a:cubicBezTo>
                  <a:cubicBezTo>
                    <a:pt x="309" y="6"/>
                    <a:pt x="207" y="0"/>
                    <a:pt x="207" y="0"/>
                  </a:cubicBezTo>
                  <a:close/>
                </a:path>
              </a:pathLst>
            </a:custGeom>
            <a:solidFill>
              <a:srgbClr val="BE92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3" name="îş1îďè"/>
            <p:cNvSpPr/>
            <p:nvPr/>
          </p:nvSpPr>
          <p:spPr bwMode="auto">
            <a:xfrm>
              <a:off x="6704013" y="2141538"/>
              <a:ext cx="301625" cy="361950"/>
            </a:xfrm>
            <a:custGeom>
              <a:avLst/>
              <a:gdLst>
                <a:gd name="T0" fmla="*/ 0 w 105"/>
                <a:gd name="T1" fmla="*/ 8 h 126"/>
                <a:gd name="T2" fmla="*/ 36 w 105"/>
                <a:gd name="T3" fmla="*/ 30 h 126"/>
                <a:gd name="T4" fmla="*/ 72 w 105"/>
                <a:gd name="T5" fmla="*/ 122 h 126"/>
                <a:gd name="T6" fmla="*/ 62 w 105"/>
                <a:gd name="T7" fmla="*/ 126 h 126"/>
                <a:gd name="T8" fmla="*/ 72 w 105"/>
                <a:gd name="T9" fmla="*/ 122 h 126"/>
                <a:gd name="T10" fmla="*/ 105 w 105"/>
                <a:gd name="T11" fmla="*/ 109 h 126"/>
                <a:gd name="T12" fmla="*/ 87 w 105"/>
                <a:gd name="T13" fmla="*/ 53 h 126"/>
                <a:gd name="T14" fmla="*/ 40 w 105"/>
                <a:gd name="T15" fmla="*/ 0 h 126"/>
                <a:gd name="T16" fmla="*/ 40 w 105"/>
                <a:gd name="T17" fmla="*/ 0 h 126"/>
                <a:gd name="T18" fmla="*/ 20 w 105"/>
                <a:gd name="T19" fmla="*/ 2 h 126"/>
                <a:gd name="T20" fmla="*/ 0 w 105"/>
                <a:gd name="T21" fmla="*/ 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26">
                  <a:moveTo>
                    <a:pt x="0" y="8"/>
                  </a:moveTo>
                  <a:cubicBezTo>
                    <a:pt x="9" y="8"/>
                    <a:pt x="22" y="14"/>
                    <a:pt x="36" y="30"/>
                  </a:cubicBezTo>
                  <a:cubicBezTo>
                    <a:pt x="64" y="62"/>
                    <a:pt x="70" y="111"/>
                    <a:pt x="72" y="122"/>
                  </a:cubicBezTo>
                  <a:cubicBezTo>
                    <a:pt x="72" y="123"/>
                    <a:pt x="62" y="126"/>
                    <a:pt x="62" y="126"/>
                  </a:cubicBezTo>
                  <a:cubicBezTo>
                    <a:pt x="72" y="122"/>
                    <a:pt x="72" y="122"/>
                    <a:pt x="72" y="122"/>
                  </a:cubicBezTo>
                  <a:cubicBezTo>
                    <a:pt x="105" y="109"/>
                    <a:pt x="105" y="109"/>
                    <a:pt x="105" y="109"/>
                  </a:cubicBezTo>
                  <a:cubicBezTo>
                    <a:pt x="105" y="109"/>
                    <a:pt x="101" y="85"/>
                    <a:pt x="87" y="53"/>
                  </a:cubicBezTo>
                  <a:cubicBezTo>
                    <a:pt x="74" y="21"/>
                    <a:pt x="40" y="0"/>
                    <a:pt x="40" y="0"/>
                  </a:cubicBezTo>
                  <a:cubicBezTo>
                    <a:pt x="40" y="0"/>
                    <a:pt x="40" y="0"/>
                    <a:pt x="40" y="0"/>
                  </a:cubicBezTo>
                  <a:cubicBezTo>
                    <a:pt x="33" y="0"/>
                    <a:pt x="27" y="1"/>
                    <a:pt x="20" y="2"/>
                  </a:cubicBezTo>
                  <a:cubicBezTo>
                    <a:pt x="13" y="3"/>
                    <a:pt x="6" y="5"/>
                    <a:pt x="0" y="8"/>
                  </a:cubicBezTo>
                  <a:close/>
                </a:path>
              </a:pathLst>
            </a:custGeom>
            <a:solidFill>
              <a:srgbClr val="BE92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4" name="ïṩļïḍé"/>
            <p:cNvSpPr/>
            <p:nvPr/>
          </p:nvSpPr>
          <p:spPr bwMode="auto">
            <a:xfrm>
              <a:off x="6357938" y="3109913"/>
              <a:ext cx="212725" cy="396875"/>
            </a:xfrm>
            <a:custGeom>
              <a:avLst/>
              <a:gdLst>
                <a:gd name="T0" fmla="*/ 0 w 74"/>
                <a:gd name="T1" fmla="*/ 138 h 138"/>
                <a:gd name="T2" fmla="*/ 74 w 74"/>
                <a:gd name="T3" fmla="*/ 138 h 138"/>
                <a:gd name="T4" fmla="*/ 74 w 74"/>
                <a:gd name="T5" fmla="*/ 0 h 138"/>
                <a:gd name="T6" fmla="*/ 74 w 74"/>
                <a:gd name="T7" fmla="*/ 0 h 138"/>
                <a:gd name="T8" fmla="*/ 0 w 74"/>
                <a:gd name="T9" fmla="*/ 74 h 138"/>
                <a:gd name="T10" fmla="*/ 0 w 74"/>
                <a:gd name="T11" fmla="*/ 138 h 138"/>
              </a:gdLst>
              <a:ahLst/>
              <a:cxnLst>
                <a:cxn ang="0">
                  <a:pos x="T0" y="T1"/>
                </a:cxn>
                <a:cxn ang="0">
                  <a:pos x="T2" y="T3"/>
                </a:cxn>
                <a:cxn ang="0">
                  <a:pos x="T4" y="T5"/>
                </a:cxn>
                <a:cxn ang="0">
                  <a:pos x="T6" y="T7"/>
                </a:cxn>
                <a:cxn ang="0">
                  <a:pos x="T8" y="T9"/>
                </a:cxn>
                <a:cxn ang="0">
                  <a:pos x="T10" y="T11"/>
                </a:cxn>
              </a:cxnLst>
              <a:rect l="0" t="0" r="r" b="b"/>
              <a:pathLst>
                <a:path w="74" h="138">
                  <a:moveTo>
                    <a:pt x="0" y="138"/>
                  </a:moveTo>
                  <a:cubicBezTo>
                    <a:pt x="74" y="138"/>
                    <a:pt x="74" y="138"/>
                    <a:pt x="74" y="138"/>
                  </a:cubicBezTo>
                  <a:cubicBezTo>
                    <a:pt x="74" y="0"/>
                    <a:pt x="74" y="0"/>
                    <a:pt x="74" y="0"/>
                  </a:cubicBezTo>
                  <a:cubicBezTo>
                    <a:pt x="74" y="0"/>
                    <a:pt x="74" y="0"/>
                    <a:pt x="74" y="0"/>
                  </a:cubicBezTo>
                  <a:cubicBezTo>
                    <a:pt x="33" y="0"/>
                    <a:pt x="0" y="33"/>
                    <a:pt x="0" y="74"/>
                  </a:cubicBezTo>
                  <a:lnTo>
                    <a:pt x="0" y="138"/>
                  </a:lnTo>
                  <a:close/>
                </a:path>
              </a:pathLst>
            </a:custGeom>
            <a:solidFill>
              <a:srgbClr val="EFEE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5" name="îṩlïḋê"/>
            <p:cNvSpPr/>
            <p:nvPr/>
          </p:nvSpPr>
          <p:spPr bwMode="auto">
            <a:xfrm>
              <a:off x="7267576" y="3109913"/>
              <a:ext cx="209550" cy="396875"/>
            </a:xfrm>
            <a:custGeom>
              <a:avLst/>
              <a:gdLst>
                <a:gd name="T0" fmla="*/ 73 w 73"/>
                <a:gd name="T1" fmla="*/ 138 h 138"/>
                <a:gd name="T2" fmla="*/ 0 w 73"/>
                <a:gd name="T3" fmla="*/ 138 h 138"/>
                <a:gd name="T4" fmla="*/ 0 w 73"/>
                <a:gd name="T5" fmla="*/ 0 h 138"/>
                <a:gd name="T6" fmla="*/ 0 w 73"/>
                <a:gd name="T7" fmla="*/ 0 h 138"/>
                <a:gd name="T8" fmla="*/ 73 w 73"/>
                <a:gd name="T9" fmla="*/ 74 h 138"/>
                <a:gd name="T10" fmla="*/ 73 w 73"/>
                <a:gd name="T11" fmla="*/ 138 h 138"/>
              </a:gdLst>
              <a:ahLst/>
              <a:cxnLst>
                <a:cxn ang="0">
                  <a:pos x="T0" y="T1"/>
                </a:cxn>
                <a:cxn ang="0">
                  <a:pos x="T2" y="T3"/>
                </a:cxn>
                <a:cxn ang="0">
                  <a:pos x="T4" y="T5"/>
                </a:cxn>
                <a:cxn ang="0">
                  <a:pos x="T6" y="T7"/>
                </a:cxn>
                <a:cxn ang="0">
                  <a:pos x="T8" y="T9"/>
                </a:cxn>
                <a:cxn ang="0">
                  <a:pos x="T10" y="T11"/>
                </a:cxn>
              </a:cxnLst>
              <a:rect l="0" t="0" r="r" b="b"/>
              <a:pathLst>
                <a:path w="73" h="138">
                  <a:moveTo>
                    <a:pt x="73" y="138"/>
                  </a:moveTo>
                  <a:cubicBezTo>
                    <a:pt x="0" y="138"/>
                    <a:pt x="0" y="138"/>
                    <a:pt x="0" y="138"/>
                  </a:cubicBezTo>
                  <a:cubicBezTo>
                    <a:pt x="0" y="0"/>
                    <a:pt x="0" y="0"/>
                    <a:pt x="0" y="0"/>
                  </a:cubicBezTo>
                  <a:cubicBezTo>
                    <a:pt x="0" y="0"/>
                    <a:pt x="0" y="0"/>
                    <a:pt x="0" y="0"/>
                  </a:cubicBezTo>
                  <a:cubicBezTo>
                    <a:pt x="40" y="0"/>
                    <a:pt x="73" y="33"/>
                    <a:pt x="73" y="74"/>
                  </a:cubicBezTo>
                  <a:lnTo>
                    <a:pt x="73" y="138"/>
                  </a:lnTo>
                  <a:close/>
                </a:path>
              </a:pathLst>
            </a:custGeom>
            <a:solidFill>
              <a:srgbClr val="EFEE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6" name="ïşḷïḑê"/>
            <p:cNvSpPr/>
            <p:nvPr/>
          </p:nvSpPr>
          <p:spPr bwMode="auto">
            <a:xfrm>
              <a:off x="5819776" y="3286126"/>
              <a:ext cx="1301750" cy="979488"/>
            </a:xfrm>
            <a:custGeom>
              <a:avLst/>
              <a:gdLst>
                <a:gd name="T0" fmla="*/ 707 w 820"/>
                <a:gd name="T1" fmla="*/ 617 h 617"/>
                <a:gd name="T2" fmla="*/ 111 w 820"/>
                <a:gd name="T3" fmla="*/ 617 h 617"/>
                <a:gd name="T4" fmla="*/ 0 w 820"/>
                <a:gd name="T5" fmla="*/ 0 h 617"/>
                <a:gd name="T6" fmla="*/ 820 w 820"/>
                <a:gd name="T7" fmla="*/ 0 h 617"/>
                <a:gd name="T8" fmla="*/ 707 w 820"/>
                <a:gd name="T9" fmla="*/ 617 h 617"/>
              </a:gdLst>
              <a:ahLst/>
              <a:cxnLst>
                <a:cxn ang="0">
                  <a:pos x="T0" y="T1"/>
                </a:cxn>
                <a:cxn ang="0">
                  <a:pos x="T2" y="T3"/>
                </a:cxn>
                <a:cxn ang="0">
                  <a:pos x="T4" y="T5"/>
                </a:cxn>
                <a:cxn ang="0">
                  <a:pos x="T6" y="T7"/>
                </a:cxn>
                <a:cxn ang="0">
                  <a:pos x="T8" y="T9"/>
                </a:cxn>
              </a:cxnLst>
              <a:rect l="0" t="0" r="r" b="b"/>
              <a:pathLst>
                <a:path w="820" h="617">
                  <a:moveTo>
                    <a:pt x="707" y="617"/>
                  </a:moveTo>
                  <a:lnTo>
                    <a:pt x="111" y="617"/>
                  </a:lnTo>
                  <a:lnTo>
                    <a:pt x="0" y="0"/>
                  </a:lnTo>
                  <a:lnTo>
                    <a:pt x="820" y="0"/>
                  </a:lnTo>
                  <a:lnTo>
                    <a:pt x="707" y="617"/>
                  </a:ln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7" name="išlïdè"/>
            <p:cNvSpPr/>
            <p:nvPr/>
          </p:nvSpPr>
          <p:spPr bwMode="auto">
            <a:xfrm>
              <a:off x="5964238" y="3392488"/>
              <a:ext cx="1012825" cy="763588"/>
            </a:xfrm>
            <a:custGeom>
              <a:avLst/>
              <a:gdLst>
                <a:gd name="T0" fmla="*/ 551 w 638"/>
                <a:gd name="T1" fmla="*/ 481 h 481"/>
                <a:gd name="T2" fmla="*/ 87 w 638"/>
                <a:gd name="T3" fmla="*/ 481 h 481"/>
                <a:gd name="T4" fmla="*/ 0 w 638"/>
                <a:gd name="T5" fmla="*/ 0 h 481"/>
                <a:gd name="T6" fmla="*/ 638 w 638"/>
                <a:gd name="T7" fmla="*/ 0 h 481"/>
                <a:gd name="T8" fmla="*/ 551 w 638"/>
                <a:gd name="T9" fmla="*/ 481 h 481"/>
              </a:gdLst>
              <a:ahLst/>
              <a:cxnLst>
                <a:cxn ang="0">
                  <a:pos x="T0" y="T1"/>
                </a:cxn>
                <a:cxn ang="0">
                  <a:pos x="T2" y="T3"/>
                </a:cxn>
                <a:cxn ang="0">
                  <a:pos x="T4" y="T5"/>
                </a:cxn>
                <a:cxn ang="0">
                  <a:pos x="T6" y="T7"/>
                </a:cxn>
                <a:cxn ang="0">
                  <a:pos x="T8" y="T9"/>
                </a:cxn>
              </a:cxnLst>
              <a:rect l="0" t="0" r="r" b="b"/>
              <a:pathLst>
                <a:path w="638" h="481">
                  <a:moveTo>
                    <a:pt x="551" y="481"/>
                  </a:moveTo>
                  <a:lnTo>
                    <a:pt x="87" y="481"/>
                  </a:lnTo>
                  <a:lnTo>
                    <a:pt x="0" y="0"/>
                  </a:lnTo>
                  <a:lnTo>
                    <a:pt x="638" y="0"/>
                  </a:lnTo>
                  <a:lnTo>
                    <a:pt x="551" y="481"/>
                  </a:lnTo>
                  <a:close/>
                </a:path>
              </a:pathLst>
            </a:custGeom>
            <a:solidFill>
              <a:srgbClr val="AE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8" name="iṧļiḓe"/>
            <p:cNvSpPr/>
            <p:nvPr/>
          </p:nvSpPr>
          <p:spPr bwMode="auto">
            <a:xfrm>
              <a:off x="6980238" y="3506788"/>
              <a:ext cx="436563" cy="428625"/>
            </a:xfrm>
            <a:custGeom>
              <a:avLst/>
              <a:gdLst>
                <a:gd name="T0" fmla="*/ 152 w 152"/>
                <a:gd name="T1" fmla="*/ 0 h 149"/>
                <a:gd name="T2" fmla="*/ 152 w 152"/>
                <a:gd name="T3" fmla="*/ 119 h 149"/>
                <a:gd name="T4" fmla="*/ 122 w 152"/>
                <a:gd name="T5" fmla="*/ 149 h 149"/>
                <a:gd name="T6" fmla="*/ 4 w 152"/>
                <a:gd name="T7" fmla="*/ 149 h 149"/>
                <a:gd name="T8" fmla="*/ 0 w 152"/>
                <a:gd name="T9" fmla="*/ 79 h 149"/>
                <a:gd name="T10" fmla="*/ 71 w 152"/>
                <a:gd name="T11" fmla="*/ 77 h 149"/>
                <a:gd name="T12" fmla="*/ 100 w 152"/>
                <a:gd name="T13" fmla="*/ 47 h 149"/>
                <a:gd name="T14" fmla="*/ 100 w 152"/>
                <a:gd name="T15" fmla="*/ 0 h 149"/>
                <a:gd name="T16" fmla="*/ 152 w 152"/>
                <a:gd name="T1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49">
                  <a:moveTo>
                    <a:pt x="152" y="0"/>
                  </a:moveTo>
                  <a:cubicBezTo>
                    <a:pt x="152" y="119"/>
                    <a:pt x="152" y="119"/>
                    <a:pt x="152" y="119"/>
                  </a:cubicBezTo>
                  <a:cubicBezTo>
                    <a:pt x="152" y="135"/>
                    <a:pt x="139" y="149"/>
                    <a:pt x="122" y="149"/>
                  </a:cubicBezTo>
                  <a:cubicBezTo>
                    <a:pt x="4" y="149"/>
                    <a:pt x="4" y="149"/>
                    <a:pt x="4" y="149"/>
                  </a:cubicBezTo>
                  <a:cubicBezTo>
                    <a:pt x="0" y="79"/>
                    <a:pt x="0" y="79"/>
                    <a:pt x="0" y="79"/>
                  </a:cubicBezTo>
                  <a:cubicBezTo>
                    <a:pt x="71" y="77"/>
                    <a:pt x="71" y="77"/>
                    <a:pt x="71" y="77"/>
                  </a:cubicBezTo>
                  <a:cubicBezTo>
                    <a:pt x="87" y="77"/>
                    <a:pt x="100" y="64"/>
                    <a:pt x="100" y="47"/>
                  </a:cubicBezTo>
                  <a:cubicBezTo>
                    <a:pt x="100" y="0"/>
                    <a:pt x="100" y="0"/>
                    <a:pt x="100" y="0"/>
                  </a:cubicBezTo>
                  <a:lnTo>
                    <a:pt x="152" y="0"/>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9" name="iṥḻïḍê"/>
            <p:cNvSpPr/>
            <p:nvPr/>
          </p:nvSpPr>
          <p:spPr bwMode="auto">
            <a:xfrm>
              <a:off x="6942138" y="3716338"/>
              <a:ext cx="173038" cy="57150"/>
            </a:xfrm>
            <a:custGeom>
              <a:avLst/>
              <a:gdLst>
                <a:gd name="T0" fmla="*/ 47 w 60"/>
                <a:gd name="T1" fmla="*/ 20 h 20"/>
                <a:gd name="T2" fmla="*/ 9 w 60"/>
                <a:gd name="T3" fmla="*/ 20 h 20"/>
                <a:gd name="T4" fmla="*/ 1 w 60"/>
                <a:gd name="T5" fmla="*/ 10 h 20"/>
                <a:gd name="T6" fmla="*/ 1 w 60"/>
                <a:gd name="T7" fmla="*/ 10 h 20"/>
                <a:gd name="T8" fmla="*/ 12 w 60"/>
                <a:gd name="T9" fmla="*/ 0 h 20"/>
                <a:gd name="T10" fmla="*/ 51 w 60"/>
                <a:gd name="T11" fmla="*/ 0 h 20"/>
                <a:gd name="T12" fmla="*/ 59 w 60"/>
                <a:gd name="T13" fmla="*/ 10 h 20"/>
                <a:gd name="T14" fmla="*/ 59 w 60"/>
                <a:gd name="T15" fmla="*/ 10 h 20"/>
                <a:gd name="T16" fmla="*/ 47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47" y="20"/>
                  </a:moveTo>
                  <a:cubicBezTo>
                    <a:pt x="9" y="20"/>
                    <a:pt x="9" y="20"/>
                    <a:pt x="9" y="20"/>
                  </a:cubicBezTo>
                  <a:cubicBezTo>
                    <a:pt x="3" y="20"/>
                    <a:pt x="0" y="16"/>
                    <a:pt x="1" y="10"/>
                  </a:cubicBezTo>
                  <a:cubicBezTo>
                    <a:pt x="1" y="10"/>
                    <a:pt x="1" y="10"/>
                    <a:pt x="1" y="10"/>
                  </a:cubicBezTo>
                  <a:cubicBezTo>
                    <a:pt x="2" y="5"/>
                    <a:pt x="7" y="0"/>
                    <a:pt x="12" y="0"/>
                  </a:cubicBezTo>
                  <a:cubicBezTo>
                    <a:pt x="51" y="0"/>
                    <a:pt x="51" y="0"/>
                    <a:pt x="51" y="0"/>
                  </a:cubicBezTo>
                  <a:cubicBezTo>
                    <a:pt x="56" y="0"/>
                    <a:pt x="60" y="5"/>
                    <a:pt x="59" y="10"/>
                  </a:cubicBezTo>
                  <a:cubicBezTo>
                    <a:pt x="59" y="10"/>
                    <a:pt x="59" y="10"/>
                    <a:pt x="59" y="10"/>
                  </a:cubicBezTo>
                  <a:cubicBezTo>
                    <a:pt x="58" y="16"/>
                    <a:pt x="53" y="20"/>
                    <a:pt x="47" y="2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0" name="iŝľíḍê"/>
            <p:cNvSpPr/>
            <p:nvPr/>
          </p:nvSpPr>
          <p:spPr bwMode="auto">
            <a:xfrm>
              <a:off x="6931026" y="3786188"/>
              <a:ext cx="173038" cy="57150"/>
            </a:xfrm>
            <a:custGeom>
              <a:avLst/>
              <a:gdLst>
                <a:gd name="T0" fmla="*/ 47 w 60"/>
                <a:gd name="T1" fmla="*/ 20 h 20"/>
                <a:gd name="T2" fmla="*/ 9 w 60"/>
                <a:gd name="T3" fmla="*/ 20 h 20"/>
                <a:gd name="T4" fmla="*/ 1 w 60"/>
                <a:gd name="T5" fmla="*/ 10 h 20"/>
                <a:gd name="T6" fmla="*/ 1 w 60"/>
                <a:gd name="T7" fmla="*/ 10 h 20"/>
                <a:gd name="T8" fmla="*/ 12 w 60"/>
                <a:gd name="T9" fmla="*/ 0 h 20"/>
                <a:gd name="T10" fmla="*/ 51 w 60"/>
                <a:gd name="T11" fmla="*/ 0 h 20"/>
                <a:gd name="T12" fmla="*/ 59 w 60"/>
                <a:gd name="T13" fmla="*/ 10 h 20"/>
                <a:gd name="T14" fmla="*/ 59 w 60"/>
                <a:gd name="T15" fmla="*/ 10 h 20"/>
                <a:gd name="T16" fmla="*/ 47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47" y="20"/>
                  </a:moveTo>
                  <a:cubicBezTo>
                    <a:pt x="9" y="20"/>
                    <a:pt x="9" y="20"/>
                    <a:pt x="9" y="20"/>
                  </a:cubicBezTo>
                  <a:cubicBezTo>
                    <a:pt x="3" y="20"/>
                    <a:pt x="0" y="15"/>
                    <a:pt x="1" y="10"/>
                  </a:cubicBezTo>
                  <a:cubicBezTo>
                    <a:pt x="1" y="10"/>
                    <a:pt x="1" y="10"/>
                    <a:pt x="1" y="10"/>
                  </a:cubicBezTo>
                  <a:cubicBezTo>
                    <a:pt x="2" y="4"/>
                    <a:pt x="7" y="0"/>
                    <a:pt x="12" y="0"/>
                  </a:cubicBezTo>
                  <a:cubicBezTo>
                    <a:pt x="51" y="0"/>
                    <a:pt x="51" y="0"/>
                    <a:pt x="51" y="0"/>
                  </a:cubicBezTo>
                  <a:cubicBezTo>
                    <a:pt x="56" y="0"/>
                    <a:pt x="60" y="4"/>
                    <a:pt x="59" y="10"/>
                  </a:cubicBezTo>
                  <a:cubicBezTo>
                    <a:pt x="59" y="10"/>
                    <a:pt x="59" y="10"/>
                    <a:pt x="59" y="10"/>
                  </a:cubicBezTo>
                  <a:cubicBezTo>
                    <a:pt x="58" y="15"/>
                    <a:pt x="53" y="20"/>
                    <a:pt x="47" y="2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1" name="îṩļïde"/>
            <p:cNvSpPr/>
            <p:nvPr/>
          </p:nvSpPr>
          <p:spPr bwMode="auto">
            <a:xfrm>
              <a:off x="6919913" y="3851276"/>
              <a:ext cx="171450" cy="58738"/>
            </a:xfrm>
            <a:custGeom>
              <a:avLst/>
              <a:gdLst>
                <a:gd name="T0" fmla="*/ 47 w 60"/>
                <a:gd name="T1" fmla="*/ 20 h 20"/>
                <a:gd name="T2" fmla="*/ 9 w 60"/>
                <a:gd name="T3" fmla="*/ 20 h 20"/>
                <a:gd name="T4" fmla="*/ 1 w 60"/>
                <a:gd name="T5" fmla="*/ 10 h 20"/>
                <a:gd name="T6" fmla="*/ 1 w 60"/>
                <a:gd name="T7" fmla="*/ 10 h 20"/>
                <a:gd name="T8" fmla="*/ 12 w 60"/>
                <a:gd name="T9" fmla="*/ 0 h 20"/>
                <a:gd name="T10" fmla="*/ 51 w 60"/>
                <a:gd name="T11" fmla="*/ 0 h 20"/>
                <a:gd name="T12" fmla="*/ 59 w 60"/>
                <a:gd name="T13" fmla="*/ 10 h 20"/>
                <a:gd name="T14" fmla="*/ 59 w 60"/>
                <a:gd name="T15" fmla="*/ 10 h 20"/>
                <a:gd name="T16" fmla="*/ 47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47" y="20"/>
                  </a:moveTo>
                  <a:cubicBezTo>
                    <a:pt x="9" y="20"/>
                    <a:pt x="9" y="20"/>
                    <a:pt x="9" y="20"/>
                  </a:cubicBezTo>
                  <a:cubicBezTo>
                    <a:pt x="3" y="20"/>
                    <a:pt x="0" y="16"/>
                    <a:pt x="1" y="10"/>
                  </a:cubicBezTo>
                  <a:cubicBezTo>
                    <a:pt x="1" y="10"/>
                    <a:pt x="1" y="10"/>
                    <a:pt x="1" y="10"/>
                  </a:cubicBezTo>
                  <a:cubicBezTo>
                    <a:pt x="1" y="5"/>
                    <a:pt x="7" y="0"/>
                    <a:pt x="12" y="0"/>
                  </a:cubicBezTo>
                  <a:cubicBezTo>
                    <a:pt x="51" y="0"/>
                    <a:pt x="51" y="0"/>
                    <a:pt x="51" y="0"/>
                  </a:cubicBezTo>
                  <a:cubicBezTo>
                    <a:pt x="56" y="0"/>
                    <a:pt x="60" y="5"/>
                    <a:pt x="59" y="10"/>
                  </a:cubicBezTo>
                  <a:cubicBezTo>
                    <a:pt x="59" y="10"/>
                    <a:pt x="59" y="10"/>
                    <a:pt x="59" y="10"/>
                  </a:cubicBezTo>
                  <a:cubicBezTo>
                    <a:pt x="58" y="16"/>
                    <a:pt x="53" y="20"/>
                    <a:pt x="47" y="2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2" name="iŝľiḍe"/>
            <p:cNvSpPr/>
            <p:nvPr/>
          </p:nvSpPr>
          <p:spPr bwMode="auto">
            <a:xfrm>
              <a:off x="6905626" y="3917951"/>
              <a:ext cx="174625" cy="60325"/>
            </a:xfrm>
            <a:custGeom>
              <a:avLst/>
              <a:gdLst>
                <a:gd name="T0" fmla="*/ 48 w 61"/>
                <a:gd name="T1" fmla="*/ 21 h 21"/>
                <a:gd name="T2" fmla="*/ 10 w 61"/>
                <a:gd name="T3" fmla="*/ 21 h 21"/>
                <a:gd name="T4" fmla="*/ 1 w 61"/>
                <a:gd name="T5" fmla="*/ 10 h 21"/>
                <a:gd name="T6" fmla="*/ 1 w 61"/>
                <a:gd name="T7" fmla="*/ 10 h 21"/>
                <a:gd name="T8" fmla="*/ 13 w 61"/>
                <a:gd name="T9" fmla="*/ 0 h 21"/>
                <a:gd name="T10" fmla="*/ 52 w 61"/>
                <a:gd name="T11" fmla="*/ 0 h 21"/>
                <a:gd name="T12" fmla="*/ 60 w 61"/>
                <a:gd name="T13" fmla="*/ 10 h 21"/>
                <a:gd name="T14" fmla="*/ 60 w 61"/>
                <a:gd name="T15" fmla="*/ 10 h 21"/>
                <a:gd name="T16" fmla="*/ 48 w 61"/>
                <a:gd name="T1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21">
                  <a:moveTo>
                    <a:pt x="48" y="21"/>
                  </a:moveTo>
                  <a:cubicBezTo>
                    <a:pt x="10" y="21"/>
                    <a:pt x="10" y="21"/>
                    <a:pt x="10" y="21"/>
                  </a:cubicBezTo>
                  <a:cubicBezTo>
                    <a:pt x="4" y="21"/>
                    <a:pt x="0" y="16"/>
                    <a:pt x="1" y="10"/>
                  </a:cubicBezTo>
                  <a:cubicBezTo>
                    <a:pt x="1" y="10"/>
                    <a:pt x="1" y="10"/>
                    <a:pt x="1" y="10"/>
                  </a:cubicBezTo>
                  <a:cubicBezTo>
                    <a:pt x="2" y="5"/>
                    <a:pt x="8" y="0"/>
                    <a:pt x="13" y="0"/>
                  </a:cubicBezTo>
                  <a:cubicBezTo>
                    <a:pt x="52" y="0"/>
                    <a:pt x="52" y="0"/>
                    <a:pt x="52" y="0"/>
                  </a:cubicBezTo>
                  <a:cubicBezTo>
                    <a:pt x="57" y="0"/>
                    <a:pt x="61" y="5"/>
                    <a:pt x="60" y="10"/>
                  </a:cubicBezTo>
                  <a:cubicBezTo>
                    <a:pt x="60" y="10"/>
                    <a:pt x="60" y="10"/>
                    <a:pt x="60" y="10"/>
                  </a:cubicBezTo>
                  <a:cubicBezTo>
                    <a:pt x="59" y="16"/>
                    <a:pt x="53" y="21"/>
                    <a:pt x="48" y="21"/>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3" name="işliḓé"/>
            <p:cNvSpPr/>
            <p:nvPr/>
          </p:nvSpPr>
          <p:spPr bwMode="auto">
            <a:xfrm>
              <a:off x="5830888" y="3722688"/>
              <a:ext cx="173038" cy="57150"/>
            </a:xfrm>
            <a:custGeom>
              <a:avLst/>
              <a:gdLst>
                <a:gd name="T0" fmla="*/ 13 w 60"/>
                <a:gd name="T1" fmla="*/ 20 h 20"/>
                <a:gd name="T2" fmla="*/ 51 w 60"/>
                <a:gd name="T3" fmla="*/ 20 h 20"/>
                <a:gd name="T4" fmla="*/ 59 w 60"/>
                <a:gd name="T5" fmla="*/ 10 h 20"/>
                <a:gd name="T6" fmla="*/ 59 w 60"/>
                <a:gd name="T7" fmla="*/ 10 h 20"/>
                <a:gd name="T8" fmla="*/ 47 w 60"/>
                <a:gd name="T9" fmla="*/ 0 h 20"/>
                <a:gd name="T10" fmla="*/ 9 w 60"/>
                <a:gd name="T11" fmla="*/ 0 h 20"/>
                <a:gd name="T12" fmla="*/ 1 w 60"/>
                <a:gd name="T13" fmla="*/ 10 h 20"/>
                <a:gd name="T14" fmla="*/ 1 w 60"/>
                <a:gd name="T15" fmla="*/ 10 h 20"/>
                <a:gd name="T16" fmla="*/ 13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13" y="20"/>
                  </a:moveTo>
                  <a:cubicBezTo>
                    <a:pt x="51" y="20"/>
                    <a:pt x="51" y="20"/>
                    <a:pt x="51" y="20"/>
                  </a:cubicBezTo>
                  <a:cubicBezTo>
                    <a:pt x="56" y="20"/>
                    <a:pt x="60" y="15"/>
                    <a:pt x="59" y="10"/>
                  </a:cubicBezTo>
                  <a:cubicBezTo>
                    <a:pt x="59" y="10"/>
                    <a:pt x="59" y="10"/>
                    <a:pt x="59" y="10"/>
                  </a:cubicBezTo>
                  <a:cubicBezTo>
                    <a:pt x="58" y="4"/>
                    <a:pt x="53" y="0"/>
                    <a:pt x="47" y="0"/>
                  </a:cubicBezTo>
                  <a:cubicBezTo>
                    <a:pt x="9" y="0"/>
                    <a:pt x="9" y="0"/>
                    <a:pt x="9" y="0"/>
                  </a:cubicBezTo>
                  <a:cubicBezTo>
                    <a:pt x="4" y="0"/>
                    <a:pt x="0" y="4"/>
                    <a:pt x="1" y="10"/>
                  </a:cubicBezTo>
                  <a:cubicBezTo>
                    <a:pt x="1" y="10"/>
                    <a:pt x="1" y="10"/>
                    <a:pt x="1" y="10"/>
                  </a:cubicBezTo>
                  <a:cubicBezTo>
                    <a:pt x="2" y="15"/>
                    <a:pt x="7" y="20"/>
                    <a:pt x="13" y="2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4" name="iṣḷiḓé"/>
            <p:cNvSpPr/>
            <p:nvPr/>
          </p:nvSpPr>
          <p:spPr bwMode="auto">
            <a:xfrm>
              <a:off x="5843588" y="3787776"/>
              <a:ext cx="171450" cy="58738"/>
            </a:xfrm>
            <a:custGeom>
              <a:avLst/>
              <a:gdLst>
                <a:gd name="T0" fmla="*/ 13 w 60"/>
                <a:gd name="T1" fmla="*/ 20 h 20"/>
                <a:gd name="T2" fmla="*/ 51 w 60"/>
                <a:gd name="T3" fmla="*/ 20 h 20"/>
                <a:gd name="T4" fmla="*/ 59 w 60"/>
                <a:gd name="T5" fmla="*/ 10 h 20"/>
                <a:gd name="T6" fmla="*/ 59 w 60"/>
                <a:gd name="T7" fmla="*/ 10 h 20"/>
                <a:gd name="T8" fmla="*/ 47 w 60"/>
                <a:gd name="T9" fmla="*/ 0 h 20"/>
                <a:gd name="T10" fmla="*/ 9 w 60"/>
                <a:gd name="T11" fmla="*/ 0 h 20"/>
                <a:gd name="T12" fmla="*/ 1 w 60"/>
                <a:gd name="T13" fmla="*/ 10 h 20"/>
                <a:gd name="T14" fmla="*/ 1 w 60"/>
                <a:gd name="T15" fmla="*/ 10 h 20"/>
                <a:gd name="T16" fmla="*/ 13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13" y="20"/>
                  </a:moveTo>
                  <a:cubicBezTo>
                    <a:pt x="51" y="20"/>
                    <a:pt x="51" y="20"/>
                    <a:pt x="51" y="20"/>
                  </a:cubicBezTo>
                  <a:cubicBezTo>
                    <a:pt x="56" y="20"/>
                    <a:pt x="60" y="16"/>
                    <a:pt x="59" y="10"/>
                  </a:cubicBezTo>
                  <a:cubicBezTo>
                    <a:pt x="59" y="10"/>
                    <a:pt x="59" y="10"/>
                    <a:pt x="59" y="10"/>
                  </a:cubicBezTo>
                  <a:cubicBezTo>
                    <a:pt x="58" y="5"/>
                    <a:pt x="53" y="0"/>
                    <a:pt x="47" y="0"/>
                  </a:cubicBezTo>
                  <a:cubicBezTo>
                    <a:pt x="9" y="0"/>
                    <a:pt x="9" y="0"/>
                    <a:pt x="9" y="0"/>
                  </a:cubicBezTo>
                  <a:cubicBezTo>
                    <a:pt x="4" y="0"/>
                    <a:pt x="0" y="5"/>
                    <a:pt x="1" y="10"/>
                  </a:cubicBezTo>
                  <a:cubicBezTo>
                    <a:pt x="1" y="10"/>
                    <a:pt x="1" y="10"/>
                    <a:pt x="1" y="10"/>
                  </a:cubicBezTo>
                  <a:cubicBezTo>
                    <a:pt x="2" y="16"/>
                    <a:pt x="7" y="20"/>
                    <a:pt x="13" y="2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5" name="ïşļïḓê"/>
            <p:cNvSpPr/>
            <p:nvPr/>
          </p:nvSpPr>
          <p:spPr bwMode="auto">
            <a:xfrm>
              <a:off x="5854701" y="3857626"/>
              <a:ext cx="173038" cy="57150"/>
            </a:xfrm>
            <a:custGeom>
              <a:avLst/>
              <a:gdLst>
                <a:gd name="T0" fmla="*/ 13 w 60"/>
                <a:gd name="T1" fmla="*/ 20 h 20"/>
                <a:gd name="T2" fmla="*/ 51 w 60"/>
                <a:gd name="T3" fmla="*/ 20 h 20"/>
                <a:gd name="T4" fmla="*/ 59 w 60"/>
                <a:gd name="T5" fmla="*/ 10 h 20"/>
                <a:gd name="T6" fmla="*/ 59 w 60"/>
                <a:gd name="T7" fmla="*/ 10 h 20"/>
                <a:gd name="T8" fmla="*/ 48 w 60"/>
                <a:gd name="T9" fmla="*/ 0 h 20"/>
                <a:gd name="T10" fmla="*/ 9 w 60"/>
                <a:gd name="T11" fmla="*/ 0 h 20"/>
                <a:gd name="T12" fmla="*/ 1 w 60"/>
                <a:gd name="T13" fmla="*/ 10 h 20"/>
                <a:gd name="T14" fmla="*/ 1 w 60"/>
                <a:gd name="T15" fmla="*/ 10 h 20"/>
                <a:gd name="T16" fmla="*/ 13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13" y="20"/>
                  </a:moveTo>
                  <a:cubicBezTo>
                    <a:pt x="51" y="20"/>
                    <a:pt x="51" y="20"/>
                    <a:pt x="51" y="20"/>
                  </a:cubicBezTo>
                  <a:cubicBezTo>
                    <a:pt x="57" y="20"/>
                    <a:pt x="60" y="15"/>
                    <a:pt x="59" y="10"/>
                  </a:cubicBezTo>
                  <a:cubicBezTo>
                    <a:pt x="59" y="10"/>
                    <a:pt x="59" y="10"/>
                    <a:pt x="59" y="10"/>
                  </a:cubicBezTo>
                  <a:cubicBezTo>
                    <a:pt x="58" y="4"/>
                    <a:pt x="53" y="0"/>
                    <a:pt x="48" y="0"/>
                  </a:cubicBezTo>
                  <a:cubicBezTo>
                    <a:pt x="9" y="0"/>
                    <a:pt x="9" y="0"/>
                    <a:pt x="9" y="0"/>
                  </a:cubicBezTo>
                  <a:cubicBezTo>
                    <a:pt x="4" y="0"/>
                    <a:pt x="0" y="4"/>
                    <a:pt x="1" y="10"/>
                  </a:cubicBezTo>
                  <a:cubicBezTo>
                    <a:pt x="1" y="10"/>
                    <a:pt x="1" y="10"/>
                    <a:pt x="1" y="10"/>
                  </a:cubicBezTo>
                  <a:cubicBezTo>
                    <a:pt x="2" y="15"/>
                    <a:pt x="7" y="20"/>
                    <a:pt x="13" y="2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6" name="íṧľídé"/>
            <p:cNvSpPr/>
            <p:nvPr/>
          </p:nvSpPr>
          <p:spPr bwMode="auto">
            <a:xfrm>
              <a:off x="5865813" y="3924301"/>
              <a:ext cx="173038" cy="57150"/>
            </a:xfrm>
            <a:custGeom>
              <a:avLst/>
              <a:gdLst>
                <a:gd name="T0" fmla="*/ 13 w 60"/>
                <a:gd name="T1" fmla="*/ 20 h 20"/>
                <a:gd name="T2" fmla="*/ 51 w 60"/>
                <a:gd name="T3" fmla="*/ 20 h 20"/>
                <a:gd name="T4" fmla="*/ 59 w 60"/>
                <a:gd name="T5" fmla="*/ 10 h 20"/>
                <a:gd name="T6" fmla="*/ 59 w 60"/>
                <a:gd name="T7" fmla="*/ 10 h 20"/>
                <a:gd name="T8" fmla="*/ 48 w 60"/>
                <a:gd name="T9" fmla="*/ 0 h 20"/>
                <a:gd name="T10" fmla="*/ 9 w 60"/>
                <a:gd name="T11" fmla="*/ 0 h 20"/>
                <a:gd name="T12" fmla="*/ 1 w 60"/>
                <a:gd name="T13" fmla="*/ 10 h 20"/>
                <a:gd name="T14" fmla="*/ 1 w 60"/>
                <a:gd name="T15" fmla="*/ 10 h 20"/>
                <a:gd name="T16" fmla="*/ 13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13" y="20"/>
                  </a:moveTo>
                  <a:cubicBezTo>
                    <a:pt x="51" y="20"/>
                    <a:pt x="51" y="20"/>
                    <a:pt x="51" y="20"/>
                  </a:cubicBezTo>
                  <a:cubicBezTo>
                    <a:pt x="57" y="20"/>
                    <a:pt x="60" y="16"/>
                    <a:pt x="59" y="10"/>
                  </a:cubicBezTo>
                  <a:cubicBezTo>
                    <a:pt x="59" y="10"/>
                    <a:pt x="59" y="10"/>
                    <a:pt x="59" y="10"/>
                  </a:cubicBezTo>
                  <a:cubicBezTo>
                    <a:pt x="58" y="5"/>
                    <a:pt x="53" y="0"/>
                    <a:pt x="48" y="0"/>
                  </a:cubicBezTo>
                  <a:cubicBezTo>
                    <a:pt x="9" y="0"/>
                    <a:pt x="9" y="0"/>
                    <a:pt x="9" y="0"/>
                  </a:cubicBezTo>
                  <a:cubicBezTo>
                    <a:pt x="4" y="0"/>
                    <a:pt x="0" y="5"/>
                    <a:pt x="1" y="10"/>
                  </a:cubicBezTo>
                  <a:cubicBezTo>
                    <a:pt x="1" y="10"/>
                    <a:pt x="1" y="10"/>
                    <a:pt x="1" y="10"/>
                  </a:cubicBezTo>
                  <a:cubicBezTo>
                    <a:pt x="2" y="16"/>
                    <a:pt x="7" y="20"/>
                    <a:pt x="13" y="2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7" name="îśḷíďe"/>
            <p:cNvSpPr/>
            <p:nvPr/>
          </p:nvSpPr>
          <p:spPr bwMode="auto">
            <a:xfrm>
              <a:off x="6383338" y="4883151"/>
              <a:ext cx="539750" cy="889000"/>
            </a:xfrm>
            <a:custGeom>
              <a:avLst/>
              <a:gdLst>
                <a:gd name="T0" fmla="*/ 187 w 187"/>
                <a:gd name="T1" fmla="*/ 0 h 309"/>
                <a:gd name="T2" fmla="*/ 55 w 187"/>
                <a:gd name="T3" fmla="*/ 0 h 309"/>
                <a:gd name="T4" fmla="*/ 83 w 187"/>
                <a:gd name="T5" fmla="*/ 230 h 309"/>
                <a:gd name="T6" fmla="*/ 48 w 187"/>
                <a:gd name="T7" fmla="*/ 240 h 309"/>
                <a:gd name="T8" fmla="*/ 0 w 187"/>
                <a:gd name="T9" fmla="*/ 309 h 309"/>
                <a:gd name="T10" fmla="*/ 0 w 187"/>
                <a:gd name="T11" fmla="*/ 309 h 309"/>
                <a:gd name="T12" fmla="*/ 171 w 187"/>
                <a:gd name="T13" fmla="*/ 309 h 309"/>
                <a:gd name="T14" fmla="*/ 187 w 187"/>
                <a:gd name="T15" fmla="*/ 0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309">
                  <a:moveTo>
                    <a:pt x="187" y="0"/>
                  </a:moveTo>
                  <a:cubicBezTo>
                    <a:pt x="55" y="0"/>
                    <a:pt x="55" y="0"/>
                    <a:pt x="55" y="0"/>
                  </a:cubicBezTo>
                  <a:cubicBezTo>
                    <a:pt x="83" y="230"/>
                    <a:pt x="83" y="230"/>
                    <a:pt x="83" y="230"/>
                  </a:cubicBezTo>
                  <a:cubicBezTo>
                    <a:pt x="48" y="240"/>
                    <a:pt x="48" y="240"/>
                    <a:pt x="48" y="240"/>
                  </a:cubicBezTo>
                  <a:cubicBezTo>
                    <a:pt x="19" y="249"/>
                    <a:pt x="0" y="277"/>
                    <a:pt x="0" y="309"/>
                  </a:cubicBezTo>
                  <a:cubicBezTo>
                    <a:pt x="0" y="309"/>
                    <a:pt x="0" y="309"/>
                    <a:pt x="0" y="309"/>
                  </a:cubicBezTo>
                  <a:cubicBezTo>
                    <a:pt x="171" y="309"/>
                    <a:pt x="171" y="309"/>
                    <a:pt x="171" y="309"/>
                  </a:cubicBezTo>
                  <a:lnTo>
                    <a:pt x="187" y="0"/>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8" name="ïslïḓè"/>
            <p:cNvSpPr/>
            <p:nvPr/>
          </p:nvSpPr>
          <p:spPr bwMode="auto">
            <a:xfrm>
              <a:off x="6743701" y="4883151"/>
              <a:ext cx="179388" cy="889000"/>
            </a:xfrm>
            <a:custGeom>
              <a:avLst/>
              <a:gdLst>
                <a:gd name="T0" fmla="*/ 0 w 113"/>
                <a:gd name="T1" fmla="*/ 0 h 560"/>
                <a:gd name="T2" fmla="*/ 0 w 113"/>
                <a:gd name="T3" fmla="*/ 560 h 560"/>
                <a:gd name="T4" fmla="*/ 84 w 113"/>
                <a:gd name="T5" fmla="*/ 560 h 560"/>
                <a:gd name="T6" fmla="*/ 113 w 113"/>
                <a:gd name="T7" fmla="*/ 0 h 560"/>
                <a:gd name="T8" fmla="*/ 0 w 113"/>
                <a:gd name="T9" fmla="*/ 0 h 560"/>
              </a:gdLst>
              <a:ahLst/>
              <a:cxnLst>
                <a:cxn ang="0">
                  <a:pos x="T0" y="T1"/>
                </a:cxn>
                <a:cxn ang="0">
                  <a:pos x="T2" y="T3"/>
                </a:cxn>
                <a:cxn ang="0">
                  <a:pos x="T4" y="T5"/>
                </a:cxn>
                <a:cxn ang="0">
                  <a:pos x="T6" y="T7"/>
                </a:cxn>
                <a:cxn ang="0">
                  <a:pos x="T8" y="T9"/>
                </a:cxn>
              </a:cxnLst>
              <a:rect l="0" t="0" r="r" b="b"/>
              <a:pathLst>
                <a:path w="113" h="560">
                  <a:moveTo>
                    <a:pt x="0" y="0"/>
                  </a:moveTo>
                  <a:lnTo>
                    <a:pt x="0" y="560"/>
                  </a:lnTo>
                  <a:lnTo>
                    <a:pt x="84" y="560"/>
                  </a:lnTo>
                  <a:lnTo>
                    <a:pt x="113" y="0"/>
                  </a:lnTo>
                  <a:lnTo>
                    <a:pt x="0" y="0"/>
                  </a:lnTo>
                  <a:close/>
                </a:path>
              </a:pathLst>
            </a:custGeom>
            <a:solidFill>
              <a:srgbClr val="C6A6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9" name="íS1ïḋê"/>
            <p:cNvSpPr/>
            <p:nvPr/>
          </p:nvSpPr>
          <p:spPr bwMode="auto">
            <a:xfrm>
              <a:off x="6980238" y="4883151"/>
              <a:ext cx="538163" cy="889000"/>
            </a:xfrm>
            <a:custGeom>
              <a:avLst/>
              <a:gdLst>
                <a:gd name="T0" fmla="*/ 0 w 187"/>
                <a:gd name="T1" fmla="*/ 0 h 309"/>
                <a:gd name="T2" fmla="*/ 132 w 187"/>
                <a:gd name="T3" fmla="*/ 0 h 309"/>
                <a:gd name="T4" fmla="*/ 103 w 187"/>
                <a:gd name="T5" fmla="*/ 230 h 309"/>
                <a:gd name="T6" fmla="*/ 139 w 187"/>
                <a:gd name="T7" fmla="*/ 240 h 309"/>
                <a:gd name="T8" fmla="*/ 187 w 187"/>
                <a:gd name="T9" fmla="*/ 309 h 309"/>
                <a:gd name="T10" fmla="*/ 187 w 187"/>
                <a:gd name="T11" fmla="*/ 309 h 309"/>
                <a:gd name="T12" fmla="*/ 16 w 187"/>
                <a:gd name="T13" fmla="*/ 309 h 309"/>
                <a:gd name="T14" fmla="*/ 0 w 187"/>
                <a:gd name="T15" fmla="*/ 0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309">
                  <a:moveTo>
                    <a:pt x="0" y="0"/>
                  </a:moveTo>
                  <a:cubicBezTo>
                    <a:pt x="132" y="0"/>
                    <a:pt x="132" y="0"/>
                    <a:pt x="132" y="0"/>
                  </a:cubicBezTo>
                  <a:cubicBezTo>
                    <a:pt x="103" y="230"/>
                    <a:pt x="103" y="230"/>
                    <a:pt x="103" y="230"/>
                  </a:cubicBezTo>
                  <a:cubicBezTo>
                    <a:pt x="139" y="240"/>
                    <a:pt x="139" y="240"/>
                    <a:pt x="139" y="240"/>
                  </a:cubicBezTo>
                  <a:cubicBezTo>
                    <a:pt x="167" y="249"/>
                    <a:pt x="187" y="277"/>
                    <a:pt x="187" y="309"/>
                  </a:cubicBezTo>
                  <a:cubicBezTo>
                    <a:pt x="187" y="309"/>
                    <a:pt x="187" y="309"/>
                    <a:pt x="187" y="309"/>
                  </a:cubicBezTo>
                  <a:cubicBezTo>
                    <a:pt x="16" y="309"/>
                    <a:pt x="16" y="309"/>
                    <a:pt x="16" y="309"/>
                  </a:cubicBezTo>
                  <a:lnTo>
                    <a:pt x="0" y="0"/>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0" name="iṣḷïďe"/>
            <p:cNvSpPr/>
            <p:nvPr/>
          </p:nvSpPr>
          <p:spPr bwMode="auto">
            <a:xfrm>
              <a:off x="6980238" y="4883151"/>
              <a:ext cx="166688" cy="889000"/>
            </a:xfrm>
            <a:custGeom>
              <a:avLst/>
              <a:gdLst>
                <a:gd name="T0" fmla="*/ 105 w 105"/>
                <a:gd name="T1" fmla="*/ 0 h 560"/>
                <a:gd name="T2" fmla="*/ 0 w 105"/>
                <a:gd name="T3" fmla="*/ 0 h 560"/>
                <a:gd name="T4" fmla="*/ 29 w 105"/>
                <a:gd name="T5" fmla="*/ 560 h 560"/>
                <a:gd name="T6" fmla="*/ 105 w 105"/>
                <a:gd name="T7" fmla="*/ 560 h 560"/>
                <a:gd name="T8" fmla="*/ 105 w 105"/>
                <a:gd name="T9" fmla="*/ 0 h 560"/>
              </a:gdLst>
              <a:ahLst/>
              <a:cxnLst>
                <a:cxn ang="0">
                  <a:pos x="T0" y="T1"/>
                </a:cxn>
                <a:cxn ang="0">
                  <a:pos x="T2" y="T3"/>
                </a:cxn>
                <a:cxn ang="0">
                  <a:pos x="T4" y="T5"/>
                </a:cxn>
                <a:cxn ang="0">
                  <a:pos x="T6" y="T7"/>
                </a:cxn>
                <a:cxn ang="0">
                  <a:pos x="T8" y="T9"/>
                </a:cxn>
              </a:cxnLst>
              <a:rect l="0" t="0" r="r" b="b"/>
              <a:pathLst>
                <a:path w="105" h="560">
                  <a:moveTo>
                    <a:pt x="105" y="0"/>
                  </a:moveTo>
                  <a:lnTo>
                    <a:pt x="0" y="0"/>
                  </a:lnTo>
                  <a:lnTo>
                    <a:pt x="29" y="560"/>
                  </a:lnTo>
                  <a:lnTo>
                    <a:pt x="105" y="560"/>
                  </a:lnTo>
                  <a:lnTo>
                    <a:pt x="105" y="0"/>
                  </a:lnTo>
                  <a:close/>
                </a:path>
              </a:pathLst>
            </a:custGeom>
            <a:solidFill>
              <a:srgbClr val="C6A6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1" name="îsḻíḑé"/>
            <p:cNvSpPr/>
            <p:nvPr/>
          </p:nvSpPr>
          <p:spPr bwMode="auto">
            <a:xfrm>
              <a:off x="4078288" y="5651501"/>
              <a:ext cx="1589088" cy="223838"/>
            </a:xfrm>
            <a:prstGeom prst="ellipse">
              <a:avLst/>
            </a:prstGeom>
            <a:solidFill>
              <a:srgbClr val="5335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2" name="îŝḻîḍè"/>
            <p:cNvSpPr/>
            <p:nvPr/>
          </p:nvSpPr>
          <p:spPr bwMode="auto">
            <a:xfrm>
              <a:off x="4567238" y="4081463"/>
              <a:ext cx="611188" cy="301625"/>
            </a:xfrm>
            <a:prstGeom prst="rect">
              <a:avLst/>
            </a:prstGeom>
            <a:solidFill>
              <a:srgbClr val="38376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03" name="ïṧļîḋé"/>
            <p:cNvSpPr/>
            <p:nvPr/>
          </p:nvSpPr>
          <p:spPr bwMode="auto">
            <a:xfrm>
              <a:off x="4567238" y="4081463"/>
              <a:ext cx="611188" cy="63500"/>
            </a:xfrm>
            <a:prstGeom prst="rect">
              <a:avLst/>
            </a:prstGeom>
            <a:solidFill>
              <a:srgbClr val="0D232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04" name="îS1iḑé"/>
            <p:cNvSpPr/>
            <p:nvPr/>
          </p:nvSpPr>
          <p:spPr bwMode="auto">
            <a:xfrm>
              <a:off x="4567238" y="4265613"/>
              <a:ext cx="268288" cy="1239838"/>
            </a:xfrm>
            <a:custGeom>
              <a:avLst/>
              <a:gdLst>
                <a:gd name="T0" fmla="*/ 0 w 169"/>
                <a:gd name="T1" fmla="*/ 781 h 781"/>
                <a:gd name="T2" fmla="*/ 111 w 169"/>
                <a:gd name="T3" fmla="*/ 781 h 781"/>
                <a:gd name="T4" fmla="*/ 169 w 169"/>
                <a:gd name="T5" fmla="*/ 0 h 781"/>
                <a:gd name="T6" fmla="*/ 0 w 169"/>
                <a:gd name="T7" fmla="*/ 0 h 781"/>
                <a:gd name="T8" fmla="*/ 0 w 169"/>
                <a:gd name="T9" fmla="*/ 781 h 781"/>
              </a:gdLst>
              <a:ahLst/>
              <a:cxnLst>
                <a:cxn ang="0">
                  <a:pos x="T0" y="T1"/>
                </a:cxn>
                <a:cxn ang="0">
                  <a:pos x="T2" y="T3"/>
                </a:cxn>
                <a:cxn ang="0">
                  <a:pos x="T4" y="T5"/>
                </a:cxn>
                <a:cxn ang="0">
                  <a:pos x="T6" y="T7"/>
                </a:cxn>
                <a:cxn ang="0">
                  <a:pos x="T8" y="T9"/>
                </a:cxn>
              </a:cxnLst>
              <a:rect l="0" t="0" r="r" b="b"/>
              <a:pathLst>
                <a:path w="169" h="781">
                  <a:moveTo>
                    <a:pt x="0" y="781"/>
                  </a:moveTo>
                  <a:lnTo>
                    <a:pt x="111" y="781"/>
                  </a:lnTo>
                  <a:lnTo>
                    <a:pt x="169" y="0"/>
                  </a:lnTo>
                  <a:lnTo>
                    <a:pt x="0" y="0"/>
                  </a:lnTo>
                  <a:lnTo>
                    <a:pt x="0" y="781"/>
                  </a:lnTo>
                  <a:close/>
                </a:path>
              </a:pathLst>
            </a:custGeom>
            <a:solidFill>
              <a:srgbClr val="3837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5" name="ïṥļídè"/>
            <p:cNvSpPr/>
            <p:nvPr/>
          </p:nvSpPr>
          <p:spPr bwMode="auto">
            <a:xfrm>
              <a:off x="4933951" y="4265613"/>
              <a:ext cx="244475" cy="1239838"/>
            </a:xfrm>
            <a:custGeom>
              <a:avLst/>
              <a:gdLst>
                <a:gd name="T0" fmla="*/ 65 w 154"/>
                <a:gd name="T1" fmla="*/ 781 h 781"/>
                <a:gd name="T2" fmla="*/ 154 w 154"/>
                <a:gd name="T3" fmla="*/ 781 h 781"/>
                <a:gd name="T4" fmla="*/ 154 w 154"/>
                <a:gd name="T5" fmla="*/ 0 h 781"/>
                <a:gd name="T6" fmla="*/ 0 w 154"/>
                <a:gd name="T7" fmla="*/ 0 h 781"/>
                <a:gd name="T8" fmla="*/ 65 w 154"/>
                <a:gd name="T9" fmla="*/ 781 h 781"/>
              </a:gdLst>
              <a:ahLst/>
              <a:cxnLst>
                <a:cxn ang="0">
                  <a:pos x="T0" y="T1"/>
                </a:cxn>
                <a:cxn ang="0">
                  <a:pos x="T2" y="T3"/>
                </a:cxn>
                <a:cxn ang="0">
                  <a:pos x="T4" y="T5"/>
                </a:cxn>
                <a:cxn ang="0">
                  <a:pos x="T6" y="T7"/>
                </a:cxn>
                <a:cxn ang="0">
                  <a:pos x="T8" y="T9"/>
                </a:cxn>
              </a:cxnLst>
              <a:rect l="0" t="0" r="r" b="b"/>
              <a:pathLst>
                <a:path w="154" h="781">
                  <a:moveTo>
                    <a:pt x="65" y="781"/>
                  </a:moveTo>
                  <a:lnTo>
                    <a:pt x="154" y="781"/>
                  </a:lnTo>
                  <a:lnTo>
                    <a:pt x="154" y="0"/>
                  </a:lnTo>
                  <a:lnTo>
                    <a:pt x="0" y="0"/>
                  </a:lnTo>
                  <a:lnTo>
                    <a:pt x="65" y="781"/>
                  </a:lnTo>
                  <a:close/>
                </a:path>
              </a:pathLst>
            </a:custGeom>
            <a:solidFill>
              <a:srgbClr val="3837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6" name="ïṧľîḓê"/>
            <p:cNvSpPr/>
            <p:nvPr/>
          </p:nvSpPr>
          <p:spPr bwMode="auto">
            <a:xfrm>
              <a:off x="5200651" y="3109913"/>
              <a:ext cx="212725" cy="563563"/>
            </a:xfrm>
            <a:custGeom>
              <a:avLst/>
              <a:gdLst>
                <a:gd name="T0" fmla="*/ 68 w 74"/>
                <a:gd name="T1" fmla="*/ 196 h 196"/>
                <a:gd name="T2" fmla="*/ 0 w 74"/>
                <a:gd name="T3" fmla="*/ 138 h 196"/>
                <a:gd name="T4" fmla="*/ 0 w 74"/>
                <a:gd name="T5" fmla="*/ 0 h 196"/>
                <a:gd name="T6" fmla="*/ 0 w 74"/>
                <a:gd name="T7" fmla="*/ 0 h 196"/>
                <a:gd name="T8" fmla="*/ 74 w 74"/>
                <a:gd name="T9" fmla="*/ 74 h 196"/>
                <a:gd name="T10" fmla="*/ 68 w 74"/>
                <a:gd name="T11" fmla="*/ 196 h 196"/>
              </a:gdLst>
              <a:ahLst/>
              <a:cxnLst>
                <a:cxn ang="0">
                  <a:pos x="T0" y="T1"/>
                </a:cxn>
                <a:cxn ang="0">
                  <a:pos x="T2" y="T3"/>
                </a:cxn>
                <a:cxn ang="0">
                  <a:pos x="T4" y="T5"/>
                </a:cxn>
                <a:cxn ang="0">
                  <a:pos x="T6" y="T7"/>
                </a:cxn>
                <a:cxn ang="0">
                  <a:pos x="T8" y="T9"/>
                </a:cxn>
                <a:cxn ang="0">
                  <a:pos x="T10" y="T11"/>
                </a:cxn>
              </a:cxnLst>
              <a:rect l="0" t="0" r="r" b="b"/>
              <a:pathLst>
                <a:path w="74" h="196">
                  <a:moveTo>
                    <a:pt x="68" y="196"/>
                  </a:moveTo>
                  <a:cubicBezTo>
                    <a:pt x="0" y="138"/>
                    <a:pt x="0" y="138"/>
                    <a:pt x="0" y="138"/>
                  </a:cubicBezTo>
                  <a:cubicBezTo>
                    <a:pt x="0" y="0"/>
                    <a:pt x="0" y="0"/>
                    <a:pt x="0" y="0"/>
                  </a:cubicBezTo>
                  <a:cubicBezTo>
                    <a:pt x="0" y="0"/>
                    <a:pt x="0" y="0"/>
                    <a:pt x="0" y="0"/>
                  </a:cubicBezTo>
                  <a:cubicBezTo>
                    <a:pt x="41" y="0"/>
                    <a:pt x="74" y="33"/>
                    <a:pt x="74" y="74"/>
                  </a:cubicBezTo>
                  <a:lnTo>
                    <a:pt x="68" y="196"/>
                  </a:lnTo>
                  <a:close/>
                </a:path>
              </a:pathLst>
            </a:custGeom>
            <a:solidFill>
              <a:srgbClr val="3F56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7" name="iṡľîde"/>
            <p:cNvSpPr/>
            <p:nvPr/>
          </p:nvSpPr>
          <p:spPr bwMode="auto">
            <a:xfrm>
              <a:off x="5200651" y="3438526"/>
              <a:ext cx="211138" cy="471488"/>
            </a:xfrm>
            <a:custGeom>
              <a:avLst/>
              <a:gdLst>
                <a:gd name="T0" fmla="*/ 0 w 73"/>
                <a:gd name="T1" fmla="*/ 24 h 164"/>
                <a:gd name="T2" fmla="*/ 0 w 73"/>
                <a:gd name="T3" fmla="*/ 128 h 164"/>
                <a:gd name="T4" fmla="*/ 37 w 73"/>
                <a:gd name="T5" fmla="*/ 164 h 164"/>
                <a:gd name="T6" fmla="*/ 37 w 73"/>
                <a:gd name="T7" fmla="*/ 164 h 164"/>
                <a:gd name="T8" fmla="*/ 73 w 73"/>
                <a:gd name="T9" fmla="*/ 128 h 164"/>
                <a:gd name="T10" fmla="*/ 57 w 73"/>
                <a:gd name="T11" fmla="*/ 0 h 164"/>
                <a:gd name="T12" fmla="*/ 0 w 73"/>
                <a:gd name="T13" fmla="*/ 24 h 164"/>
              </a:gdLst>
              <a:ahLst/>
              <a:cxnLst>
                <a:cxn ang="0">
                  <a:pos x="T0" y="T1"/>
                </a:cxn>
                <a:cxn ang="0">
                  <a:pos x="T2" y="T3"/>
                </a:cxn>
                <a:cxn ang="0">
                  <a:pos x="T4" y="T5"/>
                </a:cxn>
                <a:cxn ang="0">
                  <a:pos x="T6" y="T7"/>
                </a:cxn>
                <a:cxn ang="0">
                  <a:pos x="T8" y="T9"/>
                </a:cxn>
                <a:cxn ang="0">
                  <a:pos x="T10" y="T11"/>
                </a:cxn>
                <a:cxn ang="0">
                  <a:pos x="T12" y="T13"/>
                </a:cxn>
              </a:cxnLst>
              <a:rect l="0" t="0" r="r" b="b"/>
              <a:pathLst>
                <a:path w="73" h="164">
                  <a:moveTo>
                    <a:pt x="0" y="24"/>
                  </a:moveTo>
                  <a:cubicBezTo>
                    <a:pt x="0" y="128"/>
                    <a:pt x="0" y="128"/>
                    <a:pt x="0" y="128"/>
                  </a:cubicBezTo>
                  <a:cubicBezTo>
                    <a:pt x="0" y="148"/>
                    <a:pt x="16" y="164"/>
                    <a:pt x="37" y="164"/>
                  </a:cubicBezTo>
                  <a:cubicBezTo>
                    <a:pt x="37" y="164"/>
                    <a:pt x="37" y="164"/>
                    <a:pt x="37" y="164"/>
                  </a:cubicBezTo>
                  <a:cubicBezTo>
                    <a:pt x="57" y="164"/>
                    <a:pt x="73" y="148"/>
                    <a:pt x="73" y="128"/>
                  </a:cubicBezTo>
                  <a:cubicBezTo>
                    <a:pt x="57" y="0"/>
                    <a:pt x="57" y="0"/>
                    <a:pt x="57" y="0"/>
                  </a:cubicBezTo>
                  <a:lnTo>
                    <a:pt x="0" y="24"/>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8" name="îṧḷîdè"/>
            <p:cNvSpPr/>
            <p:nvPr/>
          </p:nvSpPr>
          <p:spPr bwMode="auto">
            <a:xfrm>
              <a:off x="4567238" y="3109913"/>
              <a:ext cx="611188" cy="971550"/>
            </a:xfrm>
            <a:prstGeom prst="rect">
              <a:avLst/>
            </a:prstGeom>
            <a:solidFill>
              <a:srgbClr val="3F56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09" name="íṩľiḍê"/>
            <p:cNvSpPr/>
            <p:nvPr/>
          </p:nvSpPr>
          <p:spPr bwMode="auto">
            <a:xfrm>
              <a:off x="4803776" y="3230563"/>
              <a:ext cx="134938" cy="815975"/>
            </a:xfrm>
            <a:custGeom>
              <a:avLst/>
              <a:gdLst>
                <a:gd name="T0" fmla="*/ 85 w 85"/>
                <a:gd name="T1" fmla="*/ 471 h 514"/>
                <a:gd name="T2" fmla="*/ 40 w 85"/>
                <a:gd name="T3" fmla="*/ 514 h 514"/>
                <a:gd name="T4" fmla="*/ 0 w 85"/>
                <a:gd name="T5" fmla="*/ 471 h 514"/>
                <a:gd name="T6" fmla="*/ 24 w 85"/>
                <a:gd name="T7" fmla="*/ 0 h 514"/>
                <a:gd name="T8" fmla="*/ 62 w 85"/>
                <a:gd name="T9" fmla="*/ 0 h 514"/>
                <a:gd name="T10" fmla="*/ 85 w 85"/>
                <a:gd name="T11" fmla="*/ 471 h 514"/>
              </a:gdLst>
              <a:ahLst/>
              <a:cxnLst>
                <a:cxn ang="0">
                  <a:pos x="T0" y="T1"/>
                </a:cxn>
                <a:cxn ang="0">
                  <a:pos x="T2" y="T3"/>
                </a:cxn>
                <a:cxn ang="0">
                  <a:pos x="T4" y="T5"/>
                </a:cxn>
                <a:cxn ang="0">
                  <a:pos x="T6" y="T7"/>
                </a:cxn>
                <a:cxn ang="0">
                  <a:pos x="T8" y="T9"/>
                </a:cxn>
                <a:cxn ang="0">
                  <a:pos x="T10" y="T11"/>
                </a:cxn>
              </a:cxnLst>
              <a:rect l="0" t="0" r="r" b="b"/>
              <a:pathLst>
                <a:path w="85" h="514">
                  <a:moveTo>
                    <a:pt x="85" y="471"/>
                  </a:moveTo>
                  <a:lnTo>
                    <a:pt x="40" y="514"/>
                  </a:lnTo>
                  <a:lnTo>
                    <a:pt x="0" y="471"/>
                  </a:lnTo>
                  <a:lnTo>
                    <a:pt x="24" y="0"/>
                  </a:lnTo>
                  <a:lnTo>
                    <a:pt x="62" y="0"/>
                  </a:lnTo>
                  <a:lnTo>
                    <a:pt x="85" y="471"/>
                  </a:lnTo>
                  <a:close/>
                </a:path>
              </a:pathLst>
            </a:custGeom>
            <a:solidFill>
              <a:srgbClr val="F0552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0" name="iṡļíḑe"/>
            <p:cNvSpPr/>
            <p:nvPr/>
          </p:nvSpPr>
          <p:spPr bwMode="auto">
            <a:xfrm>
              <a:off x="4505326" y="3109913"/>
              <a:ext cx="217488" cy="971550"/>
            </a:xfrm>
            <a:custGeom>
              <a:avLst/>
              <a:gdLst>
                <a:gd name="T0" fmla="*/ 0 w 76"/>
                <a:gd name="T1" fmla="*/ 338 h 338"/>
                <a:gd name="T2" fmla="*/ 4 w 76"/>
                <a:gd name="T3" fmla="*/ 338 h 338"/>
                <a:gd name="T4" fmla="*/ 76 w 76"/>
                <a:gd name="T5" fmla="*/ 266 h 338"/>
                <a:gd name="T6" fmla="*/ 76 w 76"/>
                <a:gd name="T7" fmla="*/ 0 h 338"/>
                <a:gd name="T8" fmla="*/ 0 w 76"/>
                <a:gd name="T9" fmla="*/ 0 h 338"/>
                <a:gd name="T10" fmla="*/ 0 w 76"/>
                <a:gd name="T11" fmla="*/ 338 h 338"/>
              </a:gdLst>
              <a:ahLst/>
              <a:cxnLst>
                <a:cxn ang="0">
                  <a:pos x="T0" y="T1"/>
                </a:cxn>
                <a:cxn ang="0">
                  <a:pos x="T2" y="T3"/>
                </a:cxn>
                <a:cxn ang="0">
                  <a:pos x="T4" y="T5"/>
                </a:cxn>
                <a:cxn ang="0">
                  <a:pos x="T6" y="T7"/>
                </a:cxn>
                <a:cxn ang="0">
                  <a:pos x="T8" y="T9"/>
                </a:cxn>
                <a:cxn ang="0">
                  <a:pos x="T10" y="T11"/>
                </a:cxn>
              </a:cxnLst>
              <a:rect l="0" t="0" r="r" b="b"/>
              <a:pathLst>
                <a:path w="76" h="338">
                  <a:moveTo>
                    <a:pt x="0" y="338"/>
                  </a:moveTo>
                  <a:cubicBezTo>
                    <a:pt x="4" y="338"/>
                    <a:pt x="4" y="338"/>
                    <a:pt x="4" y="338"/>
                  </a:cubicBezTo>
                  <a:cubicBezTo>
                    <a:pt x="44" y="338"/>
                    <a:pt x="76" y="305"/>
                    <a:pt x="76" y="266"/>
                  </a:cubicBezTo>
                  <a:cubicBezTo>
                    <a:pt x="76" y="0"/>
                    <a:pt x="76" y="0"/>
                    <a:pt x="76" y="0"/>
                  </a:cubicBezTo>
                  <a:cubicBezTo>
                    <a:pt x="0" y="0"/>
                    <a:pt x="0" y="0"/>
                    <a:pt x="0" y="0"/>
                  </a:cubicBezTo>
                  <a:lnTo>
                    <a:pt x="0" y="338"/>
                  </a:lnTo>
                  <a:close/>
                </a:path>
              </a:pathLst>
            </a:custGeom>
            <a:solidFill>
              <a:srgbClr val="E07D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1" name="ïśļíḓé"/>
            <p:cNvSpPr/>
            <p:nvPr/>
          </p:nvSpPr>
          <p:spPr bwMode="auto">
            <a:xfrm>
              <a:off x="4984751" y="3109913"/>
              <a:ext cx="219075" cy="971550"/>
            </a:xfrm>
            <a:custGeom>
              <a:avLst/>
              <a:gdLst>
                <a:gd name="T0" fmla="*/ 76 w 76"/>
                <a:gd name="T1" fmla="*/ 338 h 338"/>
                <a:gd name="T2" fmla="*/ 73 w 76"/>
                <a:gd name="T3" fmla="*/ 338 h 338"/>
                <a:gd name="T4" fmla="*/ 0 w 76"/>
                <a:gd name="T5" fmla="*/ 266 h 338"/>
                <a:gd name="T6" fmla="*/ 0 w 76"/>
                <a:gd name="T7" fmla="*/ 0 h 338"/>
                <a:gd name="T8" fmla="*/ 76 w 76"/>
                <a:gd name="T9" fmla="*/ 0 h 338"/>
                <a:gd name="T10" fmla="*/ 76 w 76"/>
                <a:gd name="T11" fmla="*/ 338 h 338"/>
              </a:gdLst>
              <a:ahLst/>
              <a:cxnLst>
                <a:cxn ang="0">
                  <a:pos x="T0" y="T1"/>
                </a:cxn>
                <a:cxn ang="0">
                  <a:pos x="T2" y="T3"/>
                </a:cxn>
                <a:cxn ang="0">
                  <a:pos x="T4" y="T5"/>
                </a:cxn>
                <a:cxn ang="0">
                  <a:pos x="T6" y="T7"/>
                </a:cxn>
                <a:cxn ang="0">
                  <a:pos x="T8" y="T9"/>
                </a:cxn>
                <a:cxn ang="0">
                  <a:pos x="T10" y="T11"/>
                </a:cxn>
              </a:cxnLst>
              <a:rect l="0" t="0" r="r" b="b"/>
              <a:pathLst>
                <a:path w="76" h="338">
                  <a:moveTo>
                    <a:pt x="76" y="338"/>
                  </a:moveTo>
                  <a:cubicBezTo>
                    <a:pt x="73" y="338"/>
                    <a:pt x="73" y="338"/>
                    <a:pt x="73" y="338"/>
                  </a:cubicBezTo>
                  <a:cubicBezTo>
                    <a:pt x="33" y="338"/>
                    <a:pt x="0" y="305"/>
                    <a:pt x="0" y="266"/>
                  </a:cubicBezTo>
                  <a:cubicBezTo>
                    <a:pt x="0" y="0"/>
                    <a:pt x="0" y="0"/>
                    <a:pt x="0" y="0"/>
                  </a:cubicBezTo>
                  <a:cubicBezTo>
                    <a:pt x="76" y="0"/>
                    <a:pt x="76" y="0"/>
                    <a:pt x="76" y="0"/>
                  </a:cubicBezTo>
                  <a:lnTo>
                    <a:pt x="76" y="338"/>
                  </a:lnTo>
                  <a:close/>
                </a:path>
              </a:pathLst>
            </a:custGeom>
            <a:solidFill>
              <a:srgbClr val="E07D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2" name="is1ïḑê"/>
            <p:cNvSpPr/>
            <p:nvPr/>
          </p:nvSpPr>
          <p:spPr bwMode="auto">
            <a:xfrm>
              <a:off x="5016501" y="3727451"/>
              <a:ext cx="158750" cy="173038"/>
            </a:xfrm>
            <a:custGeom>
              <a:avLst/>
              <a:gdLst>
                <a:gd name="T0" fmla="*/ 32 w 55"/>
                <a:gd name="T1" fmla="*/ 60 h 60"/>
                <a:gd name="T2" fmla="*/ 23 w 55"/>
                <a:gd name="T3" fmla="*/ 60 h 60"/>
                <a:gd name="T4" fmla="*/ 0 w 55"/>
                <a:gd name="T5" fmla="*/ 36 h 60"/>
                <a:gd name="T6" fmla="*/ 0 w 55"/>
                <a:gd name="T7" fmla="*/ 0 h 60"/>
                <a:gd name="T8" fmla="*/ 55 w 55"/>
                <a:gd name="T9" fmla="*/ 0 h 60"/>
                <a:gd name="T10" fmla="*/ 55 w 55"/>
                <a:gd name="T11" fmla="*/ 36 h 60"/>
                <a:gd name="T12" fmla="*/ 32 w 55"/>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55" h="60">
                  <a:moveTo>
                    <a:pt x="32" y="60"/>
                  </a:moveTo>
                  <a:cubicBezTo>
                    <a:pt x="23" y="60"/>
                    <a:pt x="23" y="60"/>
                    <a:pt x="23" y="60"/>
                  </a:cubicBezTo>
                  <a:cubicBezTo>
                    <a:pt x="10" y="60"/>
                    <a:pt x="0" y="49"/>
                    <a:pt x="0" y="36"/>
                  </a:cubicBezTo>
                  <a:cubicBezTo>
                    <a:pt x="0" y="0"/>
                    <a:pt x="0" y="0"/>
                    <a:pt x="0" y="0"/>
                  </a:cubicBezTo>
                  <a:cubicBezTo>
                    <a:pt x="55" y="0"/>
                    <a:pt x="55" y="0"/>
                    <a:pt x="55" y="0"/>
                  </a:cubicBezTo>
                  <a:cubicBezTo>
                    <a:pt x="55" y="36"/>
                    <a:pt x="55" y="36"/>
                    <a:pt x="55" y="36"/>
                  </a:cubicBezTo>
                  <a:cubicBezTo>
                    <a:pt x="55" y="49"/>
                    <a:pt x="45" y="60"/>
                    <a:pt x="32" y="60"/>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3" name="iṧḻiḓê"/>
            <p:cNvSpPr/>
            <p:nvPr/>
          </p:nvSpPr>
          <p:spPr bwMode="auto">
            <a:xfrm>
              <a:off x="4535488" y="3727451"/>
              <a:ext cx="158750" cy="173038"/>
            </a:xfrm>
            <a:custGeom>
              <a:avLst/>
              <a:gdLst>
                <a:gd name="T0" fmla="*/ 32 w 55"/>
                <a:gd name="T1" fmla="*/ 60 h 60"/>
                <a:gd name="T2" fmla="*/ 23 w 55"/>
                <a:gd name="T3" fmla="*/ 60 h 60"/>
                <a:gd name="T4" fmla="*/ 0 w 55"/>
                <a:gd name="T5" fmla="*/ 36 h 60"/>
                <a:gd name="T6" fmla="*/ 0 w 55"/>
                <a:gd name="T7" fmla="*/ 0 h 60"/>
                <a:gd name="T8" fmla="*/ 55 w 55"/>
                <a:gd name="T9" fmla="*/ 0 h 60"/>
                <a:gd name="T10" fmla="*/ 55 w 55"/>
                <a:gd name="T11" fmla="*/ 36 h 60"/>
                <a:gd name="T12" fmla="*/ 32 w 55"/>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55" h="60">
                  <a:moveTo>
                    <a:pt x="32" y="60"/>
                  </a:moveTo>
                  <a:cubicBezTo>
                    <a:pt x="23" y="60"/>
                    <a:pt x="23" y="60"/>
                    <a:pt x="23" y="60"/>
                  </a:cubicBezTo>
                  <a:cubicBezTo>
                    <a:pt x="10" y="60"/>
                    <a:pt x="0" y="49"/>
                    <a:pt x="0" y="36"/>
                  </a:cubicBezTo>
                  <a:cubicBezTo>
                    <a:pt x="0" y="0"/>
                    <a:pt x="0" y="0"/>
                    <a:pt x="0" y="0"/>
                  </a:cubicBezTo>
                  <a:cubicBezTo>
                    <a:pt x="55" y="0"/>
                    <a:pt x="55" y="0"/>
                    <a:pt x="55" y="0"/>
                  </a:cubicBezTo>
                  <a:cubicBezTo>
                    <a:pt x="55" y="36"/>
                    <a:pt x="55" y="36"/>
                    <a:pt x="55" y="36"/>
                  </a:cubicBezTo>
                  <a:cubicBezTo>
                    <a:pt x="55" y="49"/>
                    <a:pt x="44" y="60"/>
                    <a:pt x="32" y="60"/>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4" name="ïśľidé"/>
            <p:cNvSpPr/>
            <p:nvPr/>
          </p:nvSpPr>
          <p:spPr bwMode="auto">
            <a:xfrm>
              <a:off x="4473576" y="2644776"/>
              <a:ext cx="160338" cy="220663"/>
            </a:xfrm>
            <a:custGeom>
              <a:avLst/>
              <a:gdLst>
                <a:gd name="T0" fmla="*/ 51 w 56"/>
                <a:gd name="T1" fmla="*/ 24 h 77"/>
                <a:gd name="T2" fmla="*/ 17 w 56"/>
                <a:gd name="T3" fmla="*/ 16 h 77"/>
                <a:gd name="T4" fmla="*/ 56 w 56"/>
                <a:gd name="T5" fmla="*/ 66 h 77"/>
                <a:gd name="T6" fmla="*/ 51 w 56"/>
                <a:gd name="T7" fmla="*/ 24 h 77"/>
              </a:gdLst>
              <a:ahLst/>
              <a:cxnLst>
                <a:cxn ang="0">
                  <a:pos x="T0" y="T1"/>
                </a:cxn>
                <a:cxn ang="0">
                  <a:pos x="T2" y="T3"/>
                </a:cxn>
                <a:cxn ang="0">
                  <a:pos x="T4" y="T5"/>
                </a:cxn>
                <a:cxn ang="0">
                  <a:pos x="T6" y="T7"/>
                </a:cxn>
              </a:cxnLst>
              <a:rect l="0" t="0" r="r" b="b"/>
              <a:pathLst>
                <a:path w="56" h="77">
                  <a:moveTo>
                    <a:pt x="51" y="24"/>
                  </a:moveTo>
                  <a:cubicBezTo>
                    <a:pt x="51" y="24"/>
                    <a:pt x="33" y="0"/>
                    <a:pt x="17" y="16"/>
                  </a:cubicBezTo>
                  <a:cubicBezTo>
                    <a:pt x="0" y="31"/>
                    <a:pt x="24" y="77"/>
                    <a:pt x="56" y="66"/>
                  </a:cubicBezTo>
                  <a:lnTo>
                    <a:pt x="51" y="24"/>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5" name="ïṧľíḑè"/>
            <p:cNvSpPr/>
            <p:nvPr/>
          </p:nvSpPr>
          <p:spPr bwMode="auto">
            <a:xfrm>
              <a:off x="4506913" y="2698751"/>
              <a:ext cx="123825" cy="138113"/>
            </a:xfrm>
            <a:custGeom>
              <a:avLst/>
              <a:gdLst>
                <a:gd name="T0" fmla="*/ 41 w 43"/>
                <a:gd name="T1" fmla="*/ 21 h 48"/>
                <a:gd name="T2" fmla="*/ 43 w 43"/>
                <a:gd name="T3" fmla="*/ 43 h 48"/>
                <a:gd name="T4" fmla="*/ 13 w 43"/>
                <a:gd name="T5" fmla="*/ 4 h 48"/>
                <a:gd name="T6" fmla="*/ 41 w 43"/>
                <a:gd name="T7" fmla="*/ 21 h 48"/>
              </a:gdLst>
              <a:ahLst/>
              <a:cxnLst>
                <a:cxn ang="0">
                  <a:pos x="T0" y="T1"/>
                </a:cxn>
                <a:cxn ang="0">
                  <a:pos x="T2" y="T3"/>
                </a:cxn>
                <a:cxn ang="0">
                  <a:pos x="T4" y="T5"/>
                </a:cxn>
                <a:cxn ang="0">
                  <a:pos x="T6" y="T7"/>
                </a:cxn>
              </a:cxnLst>
              <a:rect l="0" t="0" r="r" b="b"/>
              <a:pathLst>
                <a:path w="43" h="48">
                  <a:moveTo>
                    <a:pt x="41" y="21"/>
                  </a:moveTo>
                  <a:cubicBezTo>
                    <a:pt x="43" y="43"/>
                    <a:pt x="43" y="43"/>
                    <a:pt x="43" y="43"/>
                  </a:cubicBezTo>
                  <a:cubicBezTo>
                    <a:pt x="16" y="48"/>
                    <a:pt x="0" y="10"/>
                    <a:pt x="13" y="4"/>
                  </a:cubicBezTo>
                  <a:cubicBezTo>
                    <a:pt x="23" y="0"/>
                    <a:pt x="36" y="14"/>
                    <a:pt x="41" y="21"/>
                  </a:cubicBezTo>
                  <a:close/>
                </a:path>
              </a:pathLst>
            </a:custGeom>
            <a:solidFill>
              <a:srgbClr val="F7A5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6" name="íṧḷíḓê"/>
            <p:cNvSpPr/>
            <p:nvPr/>
          </p:nvSpPr>
          <p:spPr bwMode="auto">
            <a:xfrm>
              <a:off x="4530726" y="2705101"/>
              <a:ext cx="95250" cy="53975"/>
            </a:xfrm>
            <a:custGeom>
              <a:avLst/>
              <a:gdLst>
                <a:gd name="T0" fmla="*/ 0 w 33"/>
                <a:gd name="T1" fmla="*/ 10 h 19"/>
                <a:gd name="T2" fmla="*/ 0 w 33"/>
                <a:gd name="T3" fmla="*/ 10 h 19"/>
                <a:gd name="T4" fmla="*/ 1 w 33"/>
                <a:gd name="T5" fmla="*/ 9 h 19"/>
                <a:gd name="T6" fmla="*/ 3 w 33"/>
                <a:gd name="T7" fmla="*/ 5 h 19"/>
                <a:gd name="T8" fmla="*/ 4 w 33"/>
                <a:gd name="T9" fmla="*/ 4 h 19"/>
                <a:gd name="T10" fmla="*/ 5 w 33"/>
                <a:gd name="T11" fmla="*/ 4 h 19"/>
                <a:gd name="T12" fmla="*/ 5 w 33"/>
                <a:gd name="T13" fmla="*/ 4 h 19"/>
                <a:gd name="T14" fmla="*/ 5 w 33"/>
                <a:gd name="T15" fmla="*/ 4 h 19"/>
                <a:gd name="T16" fmla="*/ 5 w 33"/>
                <a:gd name="T17" fmla="*/ 4 h 19"/>
                <a:gd name="T18" fmla="*/ 5 w 33"/>
                <a:gd name="T19" fmla="*/ 4 h 19"/>
                <a:gd name="T20" fmla="*/ 5 w 33"/>
                <a:gd name="T21" fmla="*/ 4 h 19"/>
                <a:gd name="T22" fmla="*/ 5 w 33"/>
                <a:gd name="T23" fmla="*/ 4 h 19"/>
                <a:gd name="T24" fmla="*/ 6 w 33"/>
                <a:gd name="T25" fmla="*/ 4 h 19"/>
                <a:gd name="T26" fmla="*/ 7 w 33"/>
                <a:gd name="T27" fmla="*/ 3 h 19"/>
                <a:gd name="T28" fmla="*/ 7 w 33"/>
                <a:gd name="T29" fmla="*/ 3 h 19"/>
                <a:gd name="T30" fmla="*/ 8 w 33"/>
                <a:gd name="T31" fmla="*/ 3 h 19"/>
                <a:gd name="T32" fmla="*/ 9 w 33"/>
                <a:gd name="T33" fmla="*/ 3 h 19"/>
                <a:gd name="T34" fmla="*/ 16 w 33"/>
                <a:gd name="T35" fmla="*/ 6 h 19"/>
                <a:gd name="T36" fmla="*/ 19 w 33"/>
                <a:gd name="T37" fmla="*/ 8 h 19"/>
                <a:gd name="T38" fmla="*/ 22 w 33"/>
                <a:gd name="T39" fmla="*/ 10 h 19"/>
                <a:gd name="T40" fmla="*/ 28 w 33"/>
                <a:gd name="T41" fmla="*/ 14 h 19"/>
                <a:gd name="T42" fmla="*/ 33 w 33"/>
                <a:gd name="T43" fmla="*/ 19 h 19"/>
                <a:gd name="T44" fmla="*/ 32 w 33"/>
                <a:gd name="T45" fmla="*/ 17 h 19"/>
                <a:gd name="T46" fmla="*/ 29 w 33"/>
                <a:gd name="T47" fmla="*/ 13 h 19"/>
                <a:gd name="T48" fmla="*/ 27 w 33"/>
                <a:gd name="T49" fmla="*/ 10 h 19"/>
                <a:gd name="T50" fmla="*/ 25 w 33"/>
                <a:gd name="T51" fmla="*/ 7 h 19"/>
                <a:gd name="T52" fmla="*/ 18 w 33"/>
                <a:gd name="T53" fmla="*/ 2 h 19"/>
                <a:gd name="T54" fmla="*/ 14 w 33"/>
                <a:gd name="T55" fmla="*/ 1 h 19"/>
                <a:gd name="T56" fmla="*/ 9 w 33"/>
                <a:gd name="T57" fmla="*/ 0 h 19"/>
                <a:gd name="T58" fmla="*/ 8 w 33"/>
                <a:gd name="T59" fmla="*/ 0 h 19"/>
                <a:gd name="T60" fmla="*/ 7 w 33"/>
                <a:gd name="T61" fmla="*/ 0 h 19"/>
                <a:gd name="T62" fmla="*/ 6 w 33"/>
                <a:gd name="T63" fmla="*/ 1 h 19"/>
                <a:gd name="T64" fmla="*/ 5 w 33"/>
                <a:gd name="T65" fmla="*/ 1 h 19"/>
                <a:gd name="T66" fmla="*/ 4 w 33"/>
                <a:gd name="T67" fmla="*/ 1 h 19"/>
                <a:gd name="T68" fmla="*/ 4 w 33"/>
                <a:gd name="T69" fmla="*/ 1 h 19"/>
                <a:gd name="T70" fmla="*/ 4 w 33"/>
                <a:gd name="T71" fmla="*/ 1 h 19"/>
                <a:gd name="T72" fmla="*/ 3 w 33"/>
                <a:gd name="T73" fmla="*/ 2 h 19"/>
                <a:gd name="T74" fmla="*/ 2 w 33"/>
                <a:gd name="T75" fmla="*/ 3 h 19"/>
                <a:gd name="T76" fmla="*/ 0 w 33"/>
                <a:gd name="T77" fmla="*/ 6 h 19"/>
                <a:gd name="T78" fmla="*/ 0 w 33"/>
                <a:gd name="T79" fmla="*/ 8 h 19"/>
                <a:gd name="T80" fmla="*/ 0 w 33"/>
                <a:gd name="T81" fmla="*/ 10 h 19"/>
                <a:gd name="T82" fmla="*/ 0 w 33"/>
                <a:gd name="T8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 h="19">
                  <a:moveTo>
                    <a:pt x="0" y="10"/>
                  </a:moveTo>
                  <a:cubicBezTo>
                    <a:pt x="0" y="10"/>
                    <a:pt x="0" y="10"/>
                    <a:pt x="0" y="10"/>
                  </a:cubicBezTo>
                  <a:cubicBezTo>
                    <a:pt x="1" y="10"/>
                    <a:pt x="1" y="9"/>
                    <a:pt x="1" y="9"/>
                  </a:cubicBezTo>
                  <a:cubicBezTo>
                    <a:pt x="1" y="7"/>
                    <a:pt x="2" y="6"/>
                    <a:pt x="3" y="5"/>
                  </a:cubicBezTo>
                  <a:cubicBezTo>
                    <a:pt x="4" y="4"/>
                    <a:pt x="4" y="4"/>
                    <a:pt x="4"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6" y="4"/>
                    <a:pt x="6" y="4"/>
                    <a:pt x="6" y="4"/>
                  </a:cubicBezTo>
                  <a:cubicBezTo>
                    <a:pt x="6" y="3"/>
                    <a:pt x="6" y="3"/>
                    <a:pt x="7" y="3"/>
                  </a:cubicBezTo>
                  <a:cubicBezTo>
                    <a:pt x="7" y="3"/>
                    <a:pt x="7" y="3"/>
                    <a:pt x="7" y="3"/>
                  </a:cubicBezTo>
                  <a:cubicBezTo>
                    <a:pt x="8" y="3"/>
                    <a:pt x="8" y="3"/>
                    <a:pt x="8" y="3"/>
                  </a:cubicBezTo>
                  <a:cubicBezTo>
                    <a:pt x="8" y="3"/>
                    <a:pt x="9" y="3"/>
                    <a:pt x="9" y="3"/>
                  </a:cubicBezTo>
                  <a:cubicBezTo>
                    <a:pt x="11" y="3"/>
                    <a:pt x="14" y="4"/>
                    <a:pt x="16" y="6"/>
                  </a:cubicBezTo>
                  <a:cubicBezTo>
                    <a:pt x="17" y="6"/>
                    <a:pt x="18" y="7"/>
                    <a:pt x="19" y="8"/>
                  </a:cubicBezTo>
                  <a:cubicBezTo>
                    <a:pt x="20" y="8"/>
                    <a:pt x="21" y="9"/>
                    <a:pt x="22" y="10"/>
                  </a:cubicBezTo>
                  <a:cubicBezTo>
                    <a:pt x="24" y="11"/>
                    <a:pt x="26" y="13"/>
                    <a:pt x="28" y="14"/>
                  </a:cubicBezTo>
                  <a:cubicBezTo>
                    <a:pt x="31" y="17"/>
                    <a:pt x="33" y="19"/>
                    <a:pt x="33" y="19"/>
                  </a:cubicBezTo>
                  <a:cubicBezTo>
                    <a:pt x="33" y="19"/>
                    <a:pt x="33" y="18"/>
                    <a:pt x="32" y="17"/>
                  </a:cubicBezTo>
                  <a:cubicBezTo>
                    <a:pt x="31" y="16"/>
                    <a:pt x="31" y="14"/>
                    <a:pt x="29" y="13"/>
                  </a:cubicBezTo>
                  <a:cubicBezTo>
                    <a:pt x="29" y="12"/>
                    <a:pt x="28" y="11"/>
                    <a:pt x="27" y="10"/>
                  </a:cubicBezTo>
                  <a:cubicBezTo>
                    <a:pt x="26" y="9"/>
                    <a:pt x="26" y="8"/>
                    <a:pt x="25" y="7"/>
                  </a:cubicBezTo>
                  <a:cubicBezTo>
                    <a:pt x="23" y="5"/>
                    <a:pt x="20" y="4"/>
                    <a:pt x="18" y="2"/>
                  </a:cubicBezTo>
                  <a:cubicBezTo>
                    <a:pt x="16" y="2"/>
                    <a:pt x="15" y="1"/>
                    <a:pt x="14" y="1"/>
                  </a:cubicBezTo>
                  <a:cubicBezTo>
                    <a:pt x="12" y="0"/>
                    <a:pt x="11" y="0"/>
                    <a:pt x="9" y="0"/>
                  </a:cubicBezTo>
                  <a:cubicBezTo>
                    <a:pt x="9" y="0"/>
                    <a:pt x="8" y="0"/>
                    <a:pt x="8" y="0"/>
                  </a:cubicBezTo>
                  <a:cubicBezTo>
                    <a:pt x="8" y="0"/>
                    <a:pt x="7" y="0"/>
                    <a:pt x="7" y="0"/>
                  </a:cubicBezTo>
                  <a:cubicBezTo>
                    <a:pt x="6" y="0"/>
                    <a:pt x="6" y="0"/>
                    <a:pt x="6" y="1"/>
                  </a:cubicBezTo>
                  <a:cubicBezTo>
                    <a:pt x="5" y="1"/>
                    <a:pt x="5" y="1"/>
                    <a:pt x="5" y="1"/>
                  </a:cubicBezTo>
                  <a:cubicBezTo>
                    <a:pt x="4" y="1"/>
                    <a:pt x="4" y="1"/>
                    <a:pt x="4" y="1"/>
                  </a:cubicBezTo>
                  <a:cubicBezTo>
                    <a:pt x="4" y="1"/>
                    <a:pt x="4" y="1"/>
                    <a:pt x="4" y="1"/>
                  </a:cubicBezTo>
                  <a:cubicBezTo>
                    <a:pt x="4" y="1"/>
                    <a:pt x="4" y="1"/>
                    <a:pt x="4" y="1"/>
                  </a:cubicBezTo>
                  <a:cubicBezTo>
                    <a:pt x="4" y="1"/>
                    <a:pt x="3" y="2"/>
                    <a:pt x="3" y="2"/>
                  </a:cubicBezTo>
                  <a:cubicBezTo>
                    <a:pt x="3" y="2"/>
                    <a:pt x="2" y="3"/>
                    <a:pt x="2" y="3"/>
                  </a:cubicBezTo>
                  <a:cubicBezTo>
                    <a:pt x="1" y="4"/>
                    <a:pt x="1" y="5"/>
                    <a:pt x="0" y="6"/>
                  </a:cubicBezTo>
                  <a:cubicBezTo>
                    <a:pt x="0" y="7"/>
                    <a:pt x="0" y="8"/>
                    <a:pt x="0" y="8"/>
                  </a:cubicBezTo>
                  <a:cubicBezTo>
                    <a:pt x="0" y="9"/>
                    <a:pt x="0" y="9"/>
                    <a:pt x="0" y="10"/>
                  </a:cubicBezTo>
                  <a:cubicBezTo>
                    <a:pt x="0" y="10"/>
                    <a:pt x="0" y="10"/>
                    <a:pt x="0" y="1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7" name="íS1iḑe"/>
            <p:cNvSpPr/>
            <p:nvPr/>
          </p:nvSpPr>
          <p:spPr bwMode="auto">
            <a:xfrm>
              <a:off x="5089526" y="2638426"/>
              <a:ext cx="157163" cy="222250"/>
            </a:xfrm>
            <a:custGeom>
              <a:avLst/>
              <a:gdLst>
                <a:gd name="T0" fmla="*/ 4 w 55"/>
                <a:gd name="T1" fmla="*/ 24 h 77"/>
                <a:gd name="T2" fmla="*/ 38 w 55"/>
                <a:gd name="T3" fmla="*/ 15 h 77"/>
                <a:gd name="T4" fmla="*/ 0 w 55"/>
                <a:gd name="T5" fmla="*/ 67 h 77"/>
                <a:gd name="T6" fmla="*/ 4 w 55"/>
                <a:gd name="T7" fmla="*/ 24 h 77"/>
              </a:gdLst>
              <a:ahLst/>
              <a:cxnLst>
                <a:cxn ang="0">
                  <a:pos x="T0" y="T1"/>
                </a:cxn>
                <a:cxn ang="0">
                  <a:pos x="T2" y="T3"/>
                </a:cxn>
                <a:cxn ang="0">
                  <a:pos x="T4" y="T5"/>
                </a:cxn>
                <a:cxn ang="0">
                  <a:pos x="T6" y="T7"/>
                </a:cxn>
              </a:cxnLst>
              <a:rect l="0" t="0" r="r" b="b"/>
              <a:pathLst>
                <a:path w="55" h="77">
                  <a:moveTo>
                    <a:pt x="4" y="24"/>
                  </a:moveTo>
                  <a:cubicBezTo>
                    <a:pt x="4" y="24"/>
                    <a:pt x="21" y="0"/>
                    <a:pt x="38" y="15"/>
                  </a:cubicBezTo>
                  <a:cubicBezTo>
                    <a:pt x="55" y="30"/>
                    <a:pt x="32" y="77"/>
                    <a:pt x="0" y="67"/>
                  </a:cubicBezTo>
                  <a:lnTo>
                    <a:pt x="4" y="24"/>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8" name="íṥḷîdé"/>
            <p:cNvSpPr/>
            <p:nvPr/>
          </p:nvSpPr>
          <p:spPr bwMode="auto">
            <a:xfrm>
              <a:off x="5091113" y="2693988"/>
              <a:ext cx="122238" cy="136525"/>
            </a:xfrm>
            <a:custGeom>
              <a:avLst/>
              <a:gdLst>
                <a:gd name="T0" fmla="*/ 1 w 42"/>
                <a:gd name="T1" fmla="*/ 21 h 48"/>
                <a:gd name="T2" fmla="*/ 0 w 42"/>
                <a:gd name="T3" fmla="*/ 43 h 48"/>
                <a:gd name="T4" fmla="*/ 29 w 42"/>
                <a:gd name="T5" fmla="*/ 4 h 48"/>
                <a:gd name="T6" fmla="*/ 1 w 42"/>
                <a:gd name="T7" fmla="*/ 21 h 48"/>
              </a:gdLst>
              <a:ahLst/>
              <a:cxnLst>
                <a:cxn ang="0">
                  <a:pos x="T0" y="T1"/>
                </a:cxn>
                <a:cxn ang="0">
                  <a:pos x="T2" y="T3"/>
                </a:cxn>
                <a:cxn ang="0">
                  <a:pos x="T4" y="T5"/>
                </a:cxn>
                <a:cxn ang="0">
                  <a:pos x="T6" y="T7"/>
                </a:cxn>
              </a:cxnLst>
              <a:rect l="0" t="0" r="r" b="b"/>
              <a:pathLst>
                <a:path w="42" h="48">
                  <a:moveTo>
                    <a:pt x="1" y="21"/>
                  </a:moveTo>
                  <a:cubicBezTo>
                    <a:pt x="0" y="43"/>
                    <a:pt x="0" y="43"/>
                    <a:pt x="0" y="43"/>
                  </a:cubicBezTo>
                  <a:cubicBezTo>
                    <a:pt x="27" y="48"/>
                    <a:pt x="42" y="9"/>
                    <a:pt x="29" y="4"/>
                  </a:cubicBezTo>
                  <a:cubicBezTo>
                    <a:pt x="19" y="0"/>
                    <a:pt x="7" y="14"/>
                    <a:pt x="1" y="21"/>
                  </a:cubicBezTo>
                  <a:close/>
                </a:path>
              </a:pathLst>
            </a:custGeom>
            <a:solidFill>
              <a:srgbClr val="F7A5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9" name="işḷïḋè"/>
            <p:cNvSpPr/>
            <p:nvPr/>
          </p:nvSpPr>
          <p:spPr bwMode="auto">
            <a:xfrm>
              <a:off x="5094288" y="2698751"/>
              <a:ext cx="95250" cy="55563"/>
            </a:xfrm>
            <a:custGeom>
              <a:avLst/>
              <a:gdLst>
                <a:gd name="T0" fmla="*/ 33 w 33"/>
                <a:gd name="T1" fmla="*/ 10 h 19"/>
                <a:gd name="T2" fmla="*/ 33 w 33"/>
                <a:gd name="T3" fmla="*/ 9 h 19"/>
                <a:gd name="T4" fmla="*/ 32 w 33"/>
                <a:gd name="T5" fmla="*/ 8 h 19"/>
                <a:gd name="T6" fmla="*/ 30 w 33"/>
                <a:gd name="T7" fmla="*/ 4 h 19"/>
                <a:gd name="T8" fmla="*/ 29 w 33"/>
                <a:gd name="T9" fmla="*/ 4 h 19"/>
                <a:gd name="T10" fmla="*/ 28 w 33"/>
                <a:gd name="T11" fmla="*/ 3 h 19"/>
                <a:gd name="T12" fmla="*/ 28 w 33"/>
                <a:gd name="T13" fmla="*/ 3 h 19"/>
                <a:gd name="T14" fmla="*/ 28 w 33"/>
                <a:gd name="T15" fmla="*/ 3 h 19"/>
                <a:gd name="T16" fmla="*/ 28 w 33"/>
                <a:gd name="T17" fmla="*/ 3 h 19"/>
                <a:gd name="T18" fmla="*/ 28 w 33"/>
                <a:gd name="T19" fmla="*/ 3 h 19"/>
                <a:gd name="T20" fmla="*/ 28 w 33"/>
                <a:gd name="T21" fmla="*/ 3 h 19"/>
                <a:gd name="T22" fmla="*/ 28 w 33"/>
                <a:gd name="T23" fmla="*/ 3 h 19"/>
                <a:gd name="T24" fmla="*/ 27 w 33"/>
                <a:gd name="T25" fmla="*/ 3 h 19"/>
                <a:gd name="T26" fmla="*/ 26 w 33"/>
                <a:gd name="T27" fmla="*/ 3 h 19"/>
                <a:gd name="T28" fmla="*/ 26 w 33"/>
                <a:gd name="T29" fmla="*/ 3 h 19"/>
                <a:gd name="T30" fmla="*/ 25 w 33"/>
                <a:gd name="T31" fmla="*/ 3 h 19"/>
                <a:gd name="T32" fmla="*/ 24 w 33"/>
                <a:gd name="T33" fmla="*/ 3 h 19"/>
                <a:gd name="T34" fmla="*/ 17 w 33"/>
                <a:gd name="T35" fmla="*/ 5 h 19"/>
                <a:gd name="T36" fmla="*/ 14 w 33"/>
                <a:gd name="T37" fmla="*/ 7 h 19"/>
                <a:gd name="T38" fmla="*/ 11 w 33"/>
                <a:gd name="T39" fmla="*/ 10 h 19"/>
                <a:gd name="T40" fmla="*/ 6 w 33"/>
                <a:gd name="T41" fmla="*/ 14 h 19"/>
                <a:gd name="T42" fmla="*/ 0 w 33"/>
                <a:gd name="T43" fmla="*/ 19 h 19"/>
                <a:gd name="T44" fmla="*/ 1 w 33"/>
                <a:gd name="T45" fmla="*/ 17 h 19"/>
                <a:gd name="T46" fmla="*/ 4 w 33"/>
                <a:gd name="T47" fmla="*/ 13 h 19"/>
                <a:gd name="T48" fmla="*/ 6 w 33"/>
                <a:gd name="T49" fmla="*/ 10 h 19"/>
                <a:gd name="T50" fmla="*/ 9 w 33"/>
                <a:gd name="T51" fmla="*/ 7 h 19"/>
                <a:gd name="T52" fmla="*/ 15 w 33"/>
                <a:gd name="T53" fmla="*/ 2 h 19"/>
                <a:gd name="T54" fmla="*/ 19 w 33"/>
                <a:gd name="T55" fmla="*/ 0 h 19"/>
                <a:gd name="T56" fmla="*/ 24 w 33"/>
                <a:gd name="T57" fmla="*/ 0 h 19"/>
                <a:gd name="T58" fmla="*/ 25 w 33"/>
                <a:gd name="T59" fmla="*/ 0 h 19"/>
                <a:gd name="T60" fmla="*/ 26 w 33"/>
                <a:gd name="T61" fmla="*/ 0 h 19"/>
                <a:gd name="T62" fmla="*/ 27 w 33"/>
                <a:gd name="T63" fmla="*/ 0 h 19"/>
                <a:gd name="T64" fmla="*/ 28 w 33"/>
                <a:gd name="T65" fmla="*/ 1 h 19"/>
                <a:gd name="T66" fmla="*/ 29 w 33"/>
                <a:gd name="T67" fmla="*/ 1 h 19"/>
                <a:gd name="T68" fmla="*/ 29 w 33"/>
                <a:gd name="T69" fmla="*/ 1 h 19"/>
                <a:gd name="T70" fmla="*/ 29 w 33"/>
                <a:gd name="T71" fmla="*/ 1 h 19"/>
                <a:gd name="T72" fmla="*/ 30 w 33"/>
                <a:gd name="T73" fmla="*/ 1 h 19"/>
                <a:gd name="T74" fmla="*/ 31 w 33"/>
                <a:gd name="T75" fmla="*/ 3 h 19"/>
                <a:gd name="T76" fmla="*/ 33 w 33"/>
                <a:gd name="T77" fmla="*/ 6 h 19"/>
                <a:gd name="T78" fmla="*/ 33 w 33"/>
                <a:gd name="T79" fmla="*/ 8 h 19"/>
                <a:gd name="T80" fmla="*/ 33 w 33"/>
                <a:gd name="T81" fmla="*/ 9 h 19"/>
                <a:gd name="T82" fmla="*/ 33 w 33"/>
                <a:gd name="T8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 h="19">
                  <a:moveTo>
                    <a:pt x="33" y="10"/>
                  </a:moveTo>
                  <a:cubicBezTo>
                    <a:pt x="33" y="10"/>
                    <a:pt x="33" y="10"/>
                    <a:pt x="33" y="9"/>
                  </a:cubicBezTo>
                  <a:cubicBezTo>
                    <a:pt x="33" y="9"/>
                    <a:pt x="32" y="9"/>
                    <a:pt x="32" y="8"/>
                  </a:cubicBezTo>
                  <a:cubicBezTo>
                    <a:pt x="32" y="7"/>
                    <a:pt x="31" y="5"/>
                    <a:pt x="30" y="4"/>
                  </a:cubicBezTo>
                  <a:cubicBezTo>
                    <a:pt x="29" y="4"/>
                    <a:pt x="29" y="4"/>
                    <a:pt x="29" y="4"/>
                  </a:cubicBezTo>
                  <a:cubicBezTo>
                    <a:pt x="28" y="4"/>
                    <a:pt x="28" y="3"/>
                    <a:pt x="28" y="3"/>
                  </a:cubicBezTo>
                  <a:cubicBezTo>
                    <a:pt x="28" y="3"/>
                    <a:pt x="28" y="3"/>
                    <a:pt x="28" y="3"/>
                  </a:cubicBezTo>
                  <a:cubicBezTo>
                    <a:pt x="28" y="3"/>
                    <a:pt x="28" y="3"/>
                    <a:pt x="28" y="3"/>
                  </a:cubicBezTo>
                  <a:cubicBezTo>
                    <a:pt x="28" y="3"/>
                    <a:pt x="28" y="3"/>
                    <a:pt x="28" y="3"/>
                  </a:cubicBezTo>
                  <a:cubicBezTo>
                    <a:pt x="28" y="3"/>
                    <a:pt x="28" y="3"/>
                    <a:pt x="28" y="3"/>
                  </a:cubicBezTo>
                  <a:cubicBezTo>
                    <a:pt x="28" y="3"/>
                    <a:pt x="28" y="3"/>
                    <a:pt x="28" y="3"/>
                  </a:cubicBezTo>
                  <a:cubicBezTo>
                    <a:pt x="28" y="3"/>
                    <a:pt x="28" y="3"/>
                    <a:pt x="28" y="3"/>
                  </a:cubicBezTo>
                  <a:cubicBezTo>
                    <a:pt x="27" y="3"/>
                    <a:pt x="27" y="3"/>
                    <a:pt x="27" y="3"/>
                  </a:cubicBezTo>
                  <a:cubicBezTo>
                    <a:pt x="27" y="3"/>
                    <a:pt x="27" y="3"/>
                    <a:pt x="26" y="3"/>
                  </a:cubicBezTo>
                  <a:cubicBezTo>
                    <a:pt x="26" y="3"/>
                    <a:pt x="26" y="3"/>
                    <a:pt x="26" y="3"/>
                  </a:cubicBezTo>
                  <a:cubicBezTo>
                    <a:pt x="25" y="3"/>
                    <a:pt x="25" y="3"/>
                    <a:pt x="25" y="3"/>
                  </a:cubicBezTo>
                  <a:cubicBezTo>
                    <a:pt x="25" y="3"/>
                    <a:pt x="24" y="3"/>
                    <a:pt x="24" y="3"/>
                  </a:cubicBezTo>
                  <a:cubicBezTo>
                    <a:pt x="22" y="3"/>
                    <a:pt x="19" y="4"/>
                    <a:pt x="17" y="5"/>
                  </a:cubicBezTo>
                  <a:cubicBezTo>
                    <a:pt x="16" y="6"/>
                    <a:pt x="15" y="7"/>
                    <a:pt x="14" y="7"/>
                  </a:cubicBezTo>
                  <a:cubicBezTo>
                    <a:pt x="13" y="8"/>
                    <a:pt x="12" y="9"/>
                    <a:pt x="11" y="10"/>
                  </a:cubicBezTo>
                  <a:cubicBezTo>
                    <a:pt x="9" y="11"/>
                    <a:pt x="7" y="13"/>
                    <a:pt x="6" y="14"/>
                  </a:cubicBezTo>
                  <a:cubicBezTo>
                    <a:pt x="2" y="17"/>
                    <a:pt x="0" y="19"/>
                    <a:pt x="0" y="19"/>
                  </a:cubicBezTo>
                  <a:cubicBezTo>
                    <a:pt x="0" y="19"/>
                    <a:pt x="1" y="18"/>
                    <a:pt x="1" y="17"/>
                  </a:cubicBezTo>
                  <a:cubicBezTo>
                    <a:pt x="2" y="16"/>
                    <a:pt x="3" y="15"/>
                    <a:pt x="4" y="13"/>
                  </a:cubicBezTo>
                  <a:cubicBezTo>
                    <a:pt x="4" y="12"/>
                    <a:pt x="5" y="11"/>
                    <a:pt x="6" y="10"/>
                  </a:cubicBezTo>
                  <a:cubicBezTo>
                    <a:pt x="7" y="9"/>
                    <a:pt x="8" y="8"/>
                    <a:pt x="9" y="7"/>
                  </a:cubicBezTo>
                  <a:cubicBezTo>
                    <a:pt x="10" y="5"/>
                    <a:pt x="13" y="4"/>
                    <a:pt x="15" y="2"/>
                  </a:cubicBezTo>
                  <a:cubicBezTo>
                    <a:pt x="17" y="1"/>
                    <a:pt x="18" y="1"/>
                    <a:pt x="19" y="0"/>
                  </a:cubicBezTo>
                  <a:cubicBezTo>
                    <a:pt x="21" y="0"/>
                    <a:pt x="22" y="0"/>
                    <a:pt x="24" y="0"/>
                  </a:cubicBezTo>
                  <a:cubicBezTo>
                    <a:pt x="24" y="0"/>
                    <a:pt x="25" y="0"/>
                    <a:pt x="25" y="0"/>
                  </a:cubicBezTo>
                  <a:cubicBezTo>
                    <a:pt x="25" y="0"/>
                    <a:pt x="26" y="0"/>
                    <a:pt x="26" y="0"/>
                  </a:cubicBezTo>
                  <a:cubicBezTo>
                    <a:pt x="26" y="0"/>
                    <a:pt x="27" y="0"/>
                    <a:pt x="27" y="0"/>
                  </a:cubicBezTo>
                  <a:cubicBezTo>
                    <a:pt x="27" y="0"/>
                    <a:pt x="28" y="0"/>
                    <a:pt x="28" y="1"/>
                  </a:cubicBezTo>
                  <a:cubicBezTo>
                    <a:pt x="29" y="1"/>
                    <a:pt x="29" y="1"/>
                    <a:pt x="29" y="1"/>
                  </a:cubicBezTo>
                  <a:cubicBezTo>
                    <a:pt x="29" y="1"/>
                    <a:pt x="29" y="1"/>
                    <a:pt x="29" y="1"/>
                  </a:cubicBezTo>
                  <a:cubicBezTo>
                    <a:pt x="29" y="1"/>
                    <a:pt x="29" y="1"/>
                    <a:pt x="29" y="1"/>
                  </a:cubicBezTo>
                  <a:cubicBezTo>
                    <a:pt x="29" y="1"/>
                    <a:pt x="30" y="1"/>
                    <a:pt x="30" y="1"/>
                  </a:cubicBezTo>
                  <a:cubicBezTo>
                    <a:pt x="30" y="2"/>
                    <a:pt x="31" y="2"/>
                    <a:pt x="31" y="3"/>
                  </a:cubicBezTo>
                  <a:cubicBezTo>
                    <a:pt x="32" y="4"/>
                    <a:pt x="32" y="5"/>
                    <a:pt x="33" y="6"/>
                  </a:cubicBezTo>
                  <a:cubicBezTo>
                    <a:pt x="33" y="7"/>
                    <a:pt x="33" y="7"/>
                    <a:pt x="33" y="8"/>
                  </a:cubicBezTo>
                  <a:cubicBezTo>
                    <a:pt x="33" y="9"/>
                    <a:pt x="33" y="9"/>
                    <a:pt x="33" y="9"/>
                  </a:cubicBezTo>
                  <a:cubicBezTo>
                    <a:pt x="33" y="10"/>
                    <a:pt x="33" y="10"/>
                    <a:pt x="33" y="1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0" name="îṧ1ïḑê"/>
            <p:cNvSpPr/>
            <p:nvPr/>
          </p:nvSpPr>
          <p:spPr bwMode="auto">
            <a:xfrm>
              <a:off x="4803776" y="2914651"/>
              <a:ext cx="138113" cy="247650"/>
            </a:xfrm>
            <a:custGeom>
              <a:avLst/>
              <a:gdLst>
                <a:gd name="T0" fmla="*/ 0 w 48"/>
                <a:gd name="T1" fmla="*/ 0 h 86"/>
                <a:gd name="T2" fmla="*/ 45 w 48"/>
                <a:gd name="T3" fmla="*/ 0 h 86"/>
                <a:gd name="T4" fmla="*/ 48 w 48"/>
                <a:gd name="T5" fmla="*/ 70 h 86"/>
                <a:gd name="T6" fmla="*/ 25 w 48"/>
                <a:gd name="T7" fmla="*/ 85 h 86"/>
                <a:gd name="T8" fmla="*/ 0 w 48"/>
                <a:gd name="T9" fmla="*/ 71 h 86"/>
                <a:gd name="T10" fmla="*/ 0 w 48"/>
                <a:gd name="T11" fmla="*/ 0 h 86"/>
              </a:gdLst>
              <a:ahLst/>
              <a:cxnLst>
                <a:cxn ang="0">
                  <a:pos x="T0" y="T1"/>
                </a:cxn>
                <a:cxn ang="0">
                  <a:pos x="T2" y="T3"/>
                </a:cxn>
                <a:cxn ang="0">
                  <a:pos x="T4" y="T5"/>
                </a:cxn>
                <a:cxn ang="0">
                  <a:pos x="T6" y="T7"/>
                </a:cxn>
                <a:cxn ang="0">
                  <a:pos x="T8" y="T9"/>
                </a:cxn>
                <a:cxn ang="0">
                  <a:pos x="T10" y="T11"/>
                </a:cxn>
              </a:cxnLst>
              <a:rect l="0" t="0" r="r" b="b"/>
              <a:pathLst>
                <a:path w="48" h="86">
                  <a:moveTo>
                    <a:pt x="0" y="0"/>
                  </a:moveTo>
                  <a:cubicBezTo>
                    <a:pt x="45" y="0"/>
                    <a:pt x="45" y="0"/>
                    <a:pt x="45" y="0"/>
                  </a:cubicBezTo>
                  <a:cubicBezTo>
                    <a:pt x="45" y="0"/>
                    <a:pt x="48" y="70"/>
                    <a:pt x="48" y="70"/>
                  </a:cubicBezTo>
                  <a:cubicBezTo>
                    <a:pt x="48" y="70"/>
                    <a:pt x="45" y="85"/>
                    <a:pt x="25" y="85"/>
                  </a:cubicBezTo>
                  <a:cubicBezTo>
                    <a:pt x="5" y="86"/>
                    <a:pt x="0" y="71"/>
                    <a:pt x="0" y="71"/>
                  </a:cubicBezTo>
                  <a:cubicBezTo>
                    <a:pt x="0" y="71"/>
                    <a:pt x="0" y="0"/>
                    <a:pt x="0" y="0"/>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1" name="iṣľîḍê"/>
            <p:cNvSpPr/>
            <p:nvPr/>
          </p:nvSpPr>
          <p:spPr bwMode="auto">
            <a:xfrm>
              <a:off x="4803776" y="2989263"/>
              <a:ext cx="138113" cy="120650"/>
            </a:xfrm>
            <a:custGeom>
              <a:avLst/>
              <a:gdLst>
                <a:gd name="T0" fmla="*/ 1 w 48"/>
                <a:gd name="T1" fmla="*/ 0 h 42"/>
                <a:gd name="T2" fmla="*/ 46 w 48"/>
                <a:gd name="T3" fmla="*/ 0 h 42"/>
                <a:gd name="T4" fmla="*/ 48 w 48"/>
                <a:gd name="T5" fmla="*/ 27 h 42"/>
                <a:gd name="T6" fmla="*/ 25 w 48"/>
                <a:gd name="T7" fmla="*/ 42 h 42"/>
                <a:gd name="T8" fmla="*/ 0 w 48"/>
                <a:gd name="T9" fmla="*/ 28 h 42"/>
                <a:gd name="T10" fmla="*/ 1 w 48"/>
                <a:gd name="T11" fmla="*/ 0 h 42"/>
              </a:gdLst>
              <a:ahLst/>
              <a:cxnLst>
                <a:cxn ang="0">
                  <a:pos x="T0" y="T1"/>
                </a:cxn>
                <a:cxn ang="0">
                  <a:pos x="T2" y="T3"/>
                </a:cxn>
                <a:cxn ang="0">
                  <a:pos x="T4" y="T5"/>
                </a:cxn>
                <a:cxn ang="0">
                  <a:pos x="T6" y="T7"/>
                </a:cxn>
                <a:cxn ang="0">
                  <a:pos x="T8" y="T9"/>
                </a:cxn>
                <a:cxn ang="0">
                  <a:pos x="T10" y="T11"/>
                </a:cxn>
              </a:cxnLst>
              <a:rect l="0" t="0" r="r" b="b"/>
              <a:pathLst>
                <a:path w="48" h="42">
                  <a:moveTo>
                    <a:pt x="1" y="0"/>
                  </a:moveTo>
                  <a:cubicBezTo>
                    <a:pt x="46" y="0"/>
                    <a:pt x="46" y="0"/>
                    <a:pt x="46" y="0"/>
                  </a:cubicBezTo>
                  <a:cubicBezTo>
                    <a:pt x="46" y="0"/>
                    <a:pt x="48" y="27"/>
                    <a:pt x="48" y="27"/>
                  </a:cubicBezTo>
                  <a:cubicBezTo>
                    <a:pt x="48" y="27"/>
                    <a:pt x="45" y="41"/>
                    <a:pt x="25" y="42"/>
                  </a:cubicBezTo>
                  <a:cubicBezTo>
                    <a:pt x="5" y="42"/>
                    <a:pt x="0" y="28"/>
                    <a:pt x="0" y="28"/>
                  </a:cubicBezTo>
                  <a:cubicBezTo>
                    <a:pt x="0" y="27"/>
                    <a:pt x="1" y="0"/>
                    <a:pt x="1" y="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2" name="ïṣ1iḑé"/>
            <p:cNvSpPr/>
            <p:nvPr/>
          </p:nvSpPr>
          <p:spPr bwMode="auto">
            <a:xfrm>
              <a:off x="4803776" y="2952751"/>
              <a:ext cx="134938" cy="61913"/>
            </a:xfrm>
            <a:custGeom>
              <a:avLst/>
              <a:gdLst>
                <a:gd name="T0" fmla="*/ 1 w 47"/>
                <a:gd name="T1" fmla="*/ 0 h 22"/>
                <a:gd name="T2" fmla="*/ 46 w 47"/>
                <a:gd name="T3" fmla="*/ 0 h 22"/>
                <a:gd name="T4" fmla="*/ 47 w 47"/>
                <a:gd name="T5" fmla="*/ 17 h 22"/>
                <a:gd name="T6" fmla="*/ 33 w 47"/>
                <a:gd name="T7" fmla="*/ 20 h 22"/>
                <a:gd name="T8" fmla="*/ 0 w 47"/>
                <a:gd name="T9" fmla="*/ 18 h 22"/>
                <a:gd name="T10" fmla="*/ 1 w 47"/>
                <a:gd name="T11" fmla="*/ 0 h 22"/>
              </a:gdLst>
              <a:ahLst/>
              <a:cxnLst>
                <a:cxn ang="0">
                  <a:pos x="T0" y="T1"/>
                </a:cxn>
                <a:cxn ang="0">
                  <a:pos x="T2" y="T3"/>
                </a:cxn>
                <a:cxn ang="0">
                  <a:pos x="T4" y="T5"/>
                </a:cxn>
                <a:cxn ang="0">
                  <a:pos x="T6" y="T7"/>
                </a:cxn>
                <a:cxn ang="0">
                  <a:pos x="T8" y="T9"/>
                </a:cxn>
                <a:cxn ang="0">
                  <a:pos x="T10" y="T11"/>
                </a:cxn>
              </a:cxnLst>
              <a:rect l="0" t="0" r="r" b="b"/>
              <a:pathLst>
                <a:path w="47" h="22">
                  <a:moveTo>
                    <a:pt x="1" y="0"/>
                  </a:moveTo>
                  <a:cubicBezTo>
                    <a:pt x="46" y="0"/>
                    <a:pt x="46" y="0"/>
                    <a:pt x="46" y="0"/>
                  </a:cubicBezTo>
                  <a:cubicBezTo>
                    <a:pt x="46" y="0"/>
                    <a:pt x="46" y="9"/>
                    <a:pt x="47" y="17"/>
                  </a:cubicBezTo>
                  <a:cubicBezTo>
                    <a:pt x="47" y="18"/>
                    <a:pt x="34" y="20"/>
                    <a:pt x="33" y="20"/>
                  </a:cubicBezTo>
                  <a:cubicBezTo>
                    <a:pt x="22" y="22"/>
                    <a:pt x="11" y="21"/>
                    <a:pt x="0" y="18"/>
                  </a:cubicBezTo>
                  <a:cubicBezTo>
                    <a:pt x="0" y="10"/>
                    <a:pt x="1" y="0"/>
                    <a:pt x="1" y="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3" name="îṧḷíḓé"/>
            <p:cNvSpPr/>
            <p:nvPr/>
          </p:nvSpPr>
          <p:spPr bwMode="auto">
            <a:xfrm>
              <a:off x="4552951" y="2347913"/>
              <a:ext cx="685800" cy="601663"/>
            </a:xfrm>
            <a:custGeom>
              <a:avLst/>
              <a:gdLst>
                <a:gd name="T0" fmla="*/ 0 w 238"/>
                <a:gd name="T1" fmla="*/ 108 h 209"/>
                <a:gd name="T2" fmla="*/ 110 w 238"/>
                <a:gd name="T3" fmla="*/ 209 h 209"/>
                <a:gd name="T4" fmla="*/ 218 w 238"/>
                <a:gd name="T5" fmla="*/ 106 h 209"/>
                <a:gd name="T6" fmla="*/ 108 w 238"/>
                <a:gd name="T7" fmla="*/ 5 h 209"/>
                <a:gd name="T8" fmla="*/ 0 w 238"/>
                <a:gd name="T9" fmla="*/ 108 h 209"/>
              </a:gdLst>
              <a:ahLst/>
              <a:cxnLst>
                <a:cxn ang="0">
                  <a:pos x="T0" y="T1"/>
                </a:cxn>
                <a:cxn ang="0">
                  <a:pos x="T2" y="T3"/>
                </a:cxn>
                <a:cxn ang="0">
                  <a:pos x="T4" y="T5"/>
                </a:cxn>
                <a:cxn ang="0">
                  <a:pos x="T6" y="T7"/>
                </a:cxn>
                <a:cxn ang="0">
                  <a:pos x="T8" y="T9"/>
                </a:cxn>
              </a:cxnLst>
              <a:rect l="0" t="0" r="r" b="b"/>
              <a:pathLst>
                <a:path w="238" h="209">
                  <a:moveTo>
                    <a:pt x="0" y="108"/>
                  </a:moveTo>
                  <a:cubicBezTo>
                    <a:pt x="1" y="164"/>
                    <a:pt x="50" y="209"/>
                    <a:pt x="110" y="209"/>
                  </a:cubicBezTo>
                  <a:cubicBezTo>
                    <a:pt x="170" y="208"/>
                    <a:pt x="208" y="161"/>
                    <a:pt x="218" y="106"/>
                  </a:cubicBezTo>
                  <a:cubicBezTo>
                    <a:pt x="238" y="0"/>
                    <a:pt x="168" y="5"/>
                    <a:pt x="108" y="5"/>
                  </a:cubicBezTo>
                  <a:cubicBezTo>
                    <a:pt x="48" y="6"/>
                    <a:pt x="0" y="52"/>
                    <a:pt x="0" y="108"/>
                  </a:cubicBezTo>
                  <a:close/>
                </a:path>
              </a:pathLst>
            </a:custGeom>
            <a:solidFill>
              <a:srgbClr val="3E150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4" name="ï$ḷïḍé"/>
            <p:cNvSpPr/>
            <p:nvPr/>
          </p:nvSpPr>
          <p:spPr bwMode="auto">
            <a:xfrm>
              <a:off x="4584701" y="2420938"/>
              <a:ext cx="555625" cy="600075"/>
            </a:xfrm>
            <a:custGeom>
              <a:avLst/>
              <a:gdLst>
                <a:gd name="T0" fmla="*/ 1 w 193"/>
                <a:gd name="T1" fmla="*/ 82 h 209"/>
                <a:gd name="T2" fmla="*/ 46 w 193"/>
                <a:gd name="T3" fmla="*/ 8 h 209"/>
                <a:gd name="T4" fmla="*/ 95 w 193"/>
                <a:gd name="T5" fmla="*/ 0 h 209"/>
                <a:gd name="T6" fmla="*/ 145 w 193"/>
                <a:gd name="T7" fmla="*/ 7 h 209"/>
                <a:gd name="T8" fmla="*/ 173 w 193"/>
                <a:gd name="T9" fmla="*/ 60 h 209"/>
                <a:gd name="T10" fmla="*/ 192 w 193"/>
                <a:gd name="T11" fmla="*/ 80 h 209"/>
                <a:gd name="T12" fmla="*/ 193 w 193"/>
                <a:gd name="T13" fmla="*/ 99 h 209"/>
                <a:gd name="T14" fmla="*/ 186 w 193"/>
                <a:gd name="T15" fmla="*/ 142 h 209"/>
                <a:gd name="T16" fmla="*/ 157 w 193"/>
                <a:gd name="T17" fmla="*/ 186 h 209"/>
                <a:gd name="T18" fmla="*/ 130 w 193"/>
                <a:gd name="T19" fmla="*/ 201 h 209"/>
                <a:gd name="T20" fmla="*/ 82 w 193"/>
                <a:gd name="T21" fmla="*/ 206 h 209"/>
                <a:gd name="T22" fmla="*/ 50 w 193"/>
                <a:gd name="T23" fmla="*/ 195 h 209"/>
                <a:gd name="T24" fmla="*/ 13 w 193"/>
                <a:gd name="T25" fmla="*/ 154 h 209"/>
                <a:gd name="T26" fmla="*/ 1 w 193"/>
                <a:gd name="T27" fmla="*/ 108 h 209"/>
                <a:gd name="T28" fmla="*/ 1 w 193"/>
                <a:gd name="T29" fmla="*/ 82 h 209"/>
                <a:gd name="T30" fmla="*/ 1 w 193"/>
                <a:gd name="T31" fmla="*/ 8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3" h="209">
                  <a:moveTo>
                    <a:pt x="1" y="82"/>
                  </a:moveTo>
                  <a:cubicBezTo>
                    <a:pt x="2" y="50"/>
                    <a:pt x="15" y="21"/>
                    <a:pt x="46" y="8"/>
                  </a:cubicBezTo>
                  <a:cubicBezTo>
                    <a:pt x="61" y="2"/>
                    <a:pt x="78" y="0"/>
                    <a:pt x="95" y="0"/>
                  </a:cubicBezTo>
                  <a:cubicBezTo>
                    <a:pt x="112" y="0"/>
                    <a:pt x="130" y="1"/>
                    <a:pt x="145" y="7"/>
                  </a:cubicBezTo>
                  <a:cubicBezTo>
                    <a:pt x="173" y="17"/>
                    <a:pt x="170" y="32"/>
                    <a:pt x="173" y="60"/>
                  </a:cubicBezTo>
                  <a:cubicBezTo>
                    <a:pt x="173" y="63"/>
                    <a:pt x="192" y="77"/>
                    <a:pt x="192" y="80"/>
                  </a:cubicBezTo>
                  <a:cubicBezTo>
                    <a:pt x="192" y="86"/>
                    <a:pt x="193" y="92"/>
                    <a:pt x="193" y="99"/>
                  </a:cubicBezTo>
                  <a:cubicBezTo>
                    <a:pt x="192" y="113"/>
                    <a:pt x="190" y="128"/>
                    <a:pt x="186" y="142"/>
                  </a:cubicBezTo>
                  <a:cubicBezTo>
                    <a:pt x="180" y="159"/>
                    <a:pt x="171" y="174"/>
                    <a:pt x="157" y="186"/>
                  </a:cubicBezTo>
                  <a:cubicBezTo>
                    <a:pt x="149" y="192"/>
                    <a:pt x="140" y="197"/>
                    <a:pt x="130" y="201"/>
                  </a:cubicBezTo>
                  <a:cubicBezTo>
                    <a:pt x="114" y="207"/>
                    <a:pt x="99" y="209"/>
                    <a:pt x="82" y="206"/>
                  </a:cubicBezTo>
                  <a:cubicBezTo>
                    <a:pt x="71" y="204"/>
                    <a:pt x="60" y="200"/>
                    <a:pt x="50" y="195"/>
                  </a:cubicBezTo>
                  <a:cubicBezTo>
                    <a:pt x="33" y="185"/>
                    <a:pt x="21" y="171"/>
                    <a:pt x="13" y="154"/>
                  </a:cubicBezTo>
                  <a:cubicBezTo>
                    <a:pt x="6" y="139"/>
                    <a:pt x="3" y="124"/>
                    <a:pt x="1" y="108"/>
                  </a:cubicBezTo>
                  <a:cubicBezTo>
                    <a:pt x="0" y="100"/>
                    <a:pt x="0" y="91"/>
                    <a:pt x="1" y="82"/>
                  </a:cubicBezTo>
                  <a:cubicBezTo>
                    <a:pt x="1" y="82"/>
                    <a:pt x="1" y="82"/>
                    <a:pt x="1" y="82"/>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5" name="îṥļíďê"/>
            <p:cNvSpPr/>
            <p:nvPr/>
          </p:nvSpPr>
          <p:spPr bwMode="auto">
            <a:xfrm>
              <a:off x="4705351" y="2670176"/>
              <a:ext cx="90488" cy="95250"/>
            </a:xfrm>
            <a:custGeom>
              <a:avLst/>
              <a:gdLst>
                <a:gd name="T0" fmla="*/ 30 w 31"/>
                <a:gd name="T1" fmla="*/ 16 h 33"/>
                <a:gd name="T2" fmla="*/ 16 w 31"/>
                <a:gd name="T3" fmla="*/ 33 h 33"/>
                <a:gd name="T4" fmla="*/ 1 w 31"/>
                <a:gd name="T5" fmla="*/ 18 h 33"/>
                <a:gd name="T6" fmla="*/ 15 w 31"/>
                <a:gd name="T7" fmla="*/ 1 h 33"/>
                <a:gd name="T8" fmla="*/ 30 w 31"/>
                <a:gd name="T9" fmla="*/ 16 h 33"/>
              </a:gdLst>
              <a:ahLst/>
              <a:cxnLst>
                <a:cxn ang="0">
                  <a:pos x="T0" y="T1"/>
                </a:cxn>
                <a:cxn ang="0">
                  <a:pos x="T2" y="T3"/>
                </a:cxn>
                <a:cxn ang="0">
                  <a:pos x="T4" y="T5"/>
                </a:cxn>
                <a:cxn ang="0">
                  <a:pos x="T6" y="T7"/>
                </a:cxn>
                <a:cxn ang="0">
                  <a:pos x="T8" y="T9"/>
                </a:cxn>
              </a:cxnLst>
              <a:rect l="0" t="0" r="r" b="b"/>
              <a:pathLst>
                <a:path w="31" h="33">
                  <a:moveTo>
                    <a:pt x="30" y="16"/>
                  </a:moveTo>
                  <a:cubicBezTo>
                    <a:pt x="31" y="25"/>
                    <a:pt x="24" y="33"/>
                    <a:pt x="16" y="33"/>
                  </a:cubicBezTo>
                  <a:cubicBezTo>
                    <a:pt x="8" y="33"/>
                    <a:pt x="1" y="27"/>
                    <a:pt x="1" y="18"/>
                  </a:cubicBezTo>
                  <a:cubicBezTo>
                    <a:pt x="0" y="9"/>
                    <a:pt x="6" y="1"/>
                    <a:pt x="15" y="1"/>
                  </a:cubicBezTo>
                  <a:cubicBezTo>
                    <a:pt x="23" y="0"/>
                    <a:pt x="30" y="7"/>
                    <a:pt x="30" y="16"/>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6" name="îṥľiďê"/>
            <p:cNvSpPr/>
            <p:nvPr/>
          </p:nvSpPr>
          <p:spPr bwMode="auto">
            <a:xfrm>
              <a:off x="4708526" y="2655888"/>
              <a:ext cx="88900" cy="95250"/>
            </a:xfrm>
            <a:custGeom>
              <a:avLst/>
              <a:gdLst>
                <a:gd name="T0" fmla="*/ 30 w 31"/>
                <a:gd name="T1" fmla="*/ 15 h 33"/>
                <a:gd name="T2" fmla="*/ 16 w 31"/>
                <a:gd name="T3" fmla="*/ 32 h 33"/>
                <a:gd name="T4" fmla="*/ 1 w 31"/>
                <a:gd name="T5" fmla="*/ 17 h 33"/>
                <a:gd name="T6" fmla="*/ 15 w 31"/>
                <a:gd name="T7" fmla="*/ 0 h 33"/>
                <a:gd name="T8" fmla="*/ 30 w 31"/>
                <a:gd name="T9" fmla="*/ 15 h 33"/>
              </a:gdLst>
              <a:ahLst/>
              <a:cxnLst>
                <a:cxn ang="0">
                  <a:pos x="T0" y="T1"/>
                </a:cxn>
                <a:cxn ang="0">
                  <a:pos x="T2" y="T3"/>
                </a:cxn>
                <a:cxn ang="0">
                  <a:pos x="T4" y="T5"/>
                </a:cxn>
                <a:cxn ang="0">
                  <a:pos x="T6" y="T7"/>
                </a:cxn>
                <a:cxn ang="0">
                  <a:pos x="T8" y="T9"/>
                </a:cxn>
              </a:cxnLst>
              <a:rect l="0" t="0" r="r" b="b"/>
              <a:pathLst>
                <a:path w="31" h="33">
                  <a:moveTo>
                    <a:pt x="30" y="15"/>
                  </a:moveTo>
                  <a:cubicBezTo>
                    <a:pt x="31" y="24"/>
                    <a:pt x="25" y="32"/>
                    <a:pt x="16" y="32"/>
                  </a:cubicBezTo>
                  <a:cubicBezTo>
                    <a:pt x="8" y="33"/>
                    <a:pt x="1" y="26"/>
                    <a:pt x="1" y="17"/>
                  </a:cubicBezTo>
                  <a:cubicBezTo>
                    <a:pt x="0" y="8"/>
                    <a:pt x="7" y="0"/>
                    <a:pt x="15" y="0"/>
                  </a:cubicBezTo>
                  <a:cubicBezTo>
                    <a:pt x="23" y="0"/>
                    <a:pt x="30" y="6"/>
                    <a:pt x="30"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7" name="îṧ1iḓè"/>
            <p:cNvSpPr/>
            <p:nvPr/>
          </p:nvSpPr>
          <p:spPr bwMode="auto">
            <a:xfrm>
              <a:off x="4746626" y="2673351"/>
              <a:ext cx="34925" cy="34925"/>
            </a:xfrm>
            <a:custGeom>
              <a:avLst/>
              <a:gdLst>
                <a:gd name="T0" fmla="*/ 12 w 12"/>
                <a:gd name="T1" fmla="*/ 5 h 12"/>
                <a:gd name="T2" fmla="*/ 6 w 12"/>
                <a:gd name="T3" fmla="*/ 11 h 12"/>
                <a:gd name="T4" fmla="*/ 0 w 12"/>
                <a:gd name="T5" fmla="*/ 6 h 12"/>
                <a:gd name="T6" fmla="*/ 6 w 12"/>
                <a:gd name="T7" fmla="*/ 0 h 12"/>
                <a:gd name="T8" fmla="*/ 12 w 12"/>
                <a:gd name="T9" fmla="*/ 5 h 12"/>
              </a:gdLst>
              <a:ahLst/>
              <a:cxnLst>
                <a:cxn ang="0">
                  <a:pos x="T0" y="T1"/>
                </a:cxn>
                <a:cxn ang="0">
                  <a:pos x="T2" y="T3"/>
                </a:cxn>
                <a:cxn ang="0">
                  <a:pos x="T4" y="T5"/>
                </a:cxn>
                <a:cxn ang="0">
                  <a:pos x="T6" y="T7"/>
                </a:cxn>
                <a:cxn ang="0">
                  <a:pos x="T8" y="T9"/>
                </a:cxn>
              </a:cxnLst>
              <a:rect l="0" t="0" r="r" b="b"/>
              <a:pathLst>
                <a:path w="12" h="12">
                  <a:moveTo>
                    <a:pt x="12" y="5"/>
                  </a:moveTo>
                  <a:cubicBezTo>
                    <a:pt x="12" y="8"/>
                    <a:pt x="10" y="11"/>
                    <a:pt x="6" y="11"/>
                  </a:cubicBezTo>
                  <a:cubicBezTo>
                    <a:pt x="3" y="12"/>
                    <a:pt x="0" y="9"/>
                    <a:pt x="0" y="6"/>
                  </a:cubicBezTo>
                  <a:cubicBezTo>
                    <a:pt x="0" y="3"/>
                    <a:pt x="3" y="0"/>
                    <a:pt x="6" y="0"/>
                  </a:cubicBezTo>
                  <a:cubicBezTo>
                    <a:pt x="9" y="0"/>
                    <a:pt x="12" y="2"/>
                    <a:pt x="12"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8" name="îšľidè"/>
            <p:cNvSpPr/>
            <p:nvPr/>
          </p:nvSpPr>
          <p:spPr bwMode="auto">
            <a:xfrm>
              <a:off x="4965701" y="2678113"/>
              <a:ext cx="85725" cy="95250"/>
            </a:xfrm>
            <a:custGeom>
              <a:avLst/>
              <a:gdLst>
                <a:gd name="T0" fmla="*/ 30 w 30"/>
                <a:gd name="T1" fmla="*/ 16 h 33"/>
                <a:gd name="T2" fmla="*/ 16 w 30"/>
                <a:gd name="T3" fmla="*/ 32 h 33"/>
                <a:gd name="T4" fmla="*/ 0 w 30"/>
                <a:gd name="T5" fmla="*/ 17 h 33"/>
                <a:gd name="T6" fmla="*/ 14 w 30"/>
                <a:gd name="T7" fmla="*/ 0 h 33"/>
                <a:gd name="T8" fmla="*/ 30 w 30"/>
                <a:gd name="T9" fmla="*/ 16 h 33"/>
              </a:gdLst>
              <a:ahLst/>
              <a:cxnLst>
                <a:cxn ang="0">
                  <a:pos x="T0" y="T1"/>
                </a:cxn>
                <a:cxn ang="0">
                  <a:pos x="T2" y="T3"/>
                </a:cxn>
                <a:cxn ang="0">
                  <a:pos x="T4" y="T5"/>
                </a:cxn>
                <a:cxn ang="0">
                  <a:pos x="T6" y="T7"/>
                </a:cxn>
                <a:cxn ang="0">
                  <a:pos x="T8" y="T9"/>
                </a:cxn>
              </a:cxnLst>
              <a:rect l="0" t="0" r="r" b="b"/>
              <a:pathLst>
                <a:path w="30" h="33">
                  <a:moveTo>
                    <a:pt x="30" y="16"/>
                  </a:moveTo>
                  <a:cubicBezTo>
                    <a:pt x="30" y="25"/>
                    <a:pt x="24" y="32"/>
                    <a:pt x="16" y="32"/>
                  </a:cubicBezTo>
                  <a:cubicBezTo>
                    <a:pt x="7" y="33"/>
                    <a:pt x="0" y="26"/>
                    <a:pt x="0" y="17"/>
                  </a:cubicBezTo>
                  <a:cubicBezTo>
                    <a:pt x="0" y="8"/>
                    <a:pt x="6" y="1"/>
                    <a:pt x="14" y="0"/>
                  </a:cubicBezTo>
                  <a:cubicBezTo>
                    <a:pt x="22" y="0"/>
                    <a:pt x="29" y="7"/>
                    <a:pt x="30" y="16"/>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9" name="î$1îdè"/>
            <p:cNvSpPr/>
            <p:nvPr/>
          </p:nvSpPr>
          <p:spPr bwMode="auto">
            <a:xfrm>
              <a:off x="4962526" y="2667001"/>
              <a:ext cx="88900" cy="95250"/>
            </a:xfrm>
            <a:custGeom>
              <a:avLst/>
              <a:gdLst>
                <a:gd name="T0" fmla="*/ 30 w 31"/>
                <a:gd name="T1" fmla="*/ 16 h 33"/>
                <a:gd name="T2" fmla="*/ 16 w 31"/>
                <a:gd name="T3" fmla="*/ 33 h 33"/>
                <a:gd name="T4" fmla="*/ 1 w 31"/>
                <a:gd name="T5" fmla="*/ 17 h 33"/>
                <a:gd name="T6" fmla="*/ 15 w 31"/>
                <a:gd name="T7" fmla="*/ 1 h 33"/>
                <a:gd name="T8" fmla="*/ 30 w 31"/>
                <a:gd name="T9" fmla="*/ 16 h 33"/>
              </a:gdLst>
              <a:ahLst/>
              <a:cxnLst>
                <a:cxn ang="0">
                  <a:pos x="T0" y="T1"/>
                </a:cxn>
                <a:cxn ang="0">
                  <a:pos x="T2" y="T3"/>
                </a:cxn>
                <a:cxn ang="0">
                  <a:pos x="T4" y="T5"/>
                </a:cxn>
                <a:cxn ang="0">
                  <a:pos x="T6" y="T7"/>
                </a:cxn>
                <a:cxn ang="0">
                  <a:pos x="T8" y="T9"/>
                </a:cxn>
              </a:cxnLst>
              <a:rect l="0" t="0" r="r" b="b"/>
              <a:pathLst>
                <a:path w="31" h="33">
                  <a:moveTo>
                    <a:pt x="30" y="16"/>
                  </a:moveTo>
                  <a:cubicBezTo>
                    <a:pt x="31" y="25"/>
                    <a:pt x="25" y="32"/>
                    <a:pt x="16" y="33"/>
                  </a:cubicBezTo>
                  <a:cubicBezTo>
                    <a:pt x="8" y="33"/>
                    <a:pt x="1" y="26"/>
                    <a:pt x="1" y="17"/>
                  </a:cubicBezTo>
                  <a:cubicBezTo>
                    <a:pt x="0" y="8"/>
                    <a:pt x="7" y="1"/>
                    <a:pt x="15" y="1"/>
                  </a:cubicBezTo>
                  <a:cubicBezTo>
                    <a:pt x="23" y="0"/>
                    <a:pt x="30" y="7"/>
                    <a:pt x="30"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0" name="íṡlïďê"/>
            <p:cNvSpPr/>
            <p:nvPr/>
          </p:nvSpPr>
          <p:spPr bwMode="auto">
            <a:xfrm>
              <a:off x="4999038" y="2684463"/>
              <a:ext cx="34925" cy="34925"/>
            </a:xfrm>
            <a:custGeom>
              <a:avLst/>
              <a:gdLst>
                <a:gd name="T0" fmla="*/ 12 w 12"/>
                <a:gd name="T1" fmla="*/ 6 h 12"/>
                <a:gd name="T2" fmla="*/ 6 w 12"/>
                <a:gd name="T3" fmla="*/ 12 h 12"/>
                <a:gd name="T4" fmla="*/ 0 w 12"/>
                <a:gd name="T5" fmla="*/ 6 h 12"/>
                <a:gd name="T6" fmla="*/ 6 w 12"/>
                <a:gd name="T7" fmla="*/ 0 h 12"/>
                <a:gd name="T8" fmla="*/ 12 w 12"/>
                <a:gd name="T9" fmla="*/ 6 h 12"/>
              </a:gdLst>
              <a:ahLst/>
              <a:cxnLst>
                <a:cxn ang="0">
                  <a:pos x="T0" y="T1"/>
                </a:cxn>
                <a:cxn ang="0">
                  <a:pos x="T2" y="T3"/>
                </a:cxn>
                <a:cxn ang="0">
                  <a:pos x="T4" y="T5"/>
                </a:cxn>
                <a:cxn ang="0">
                  <a:pos x="T6" y="T7"/>
                </a:cxn>
                <a:cxn ang="0">
                  <a:pos x="T8" y="T9"/>
                </a:cxn>
              </a:cxnLst>
              <a:rect l="0" t="0" r="r" b="b"/>
              <a:pathLst>
                <a:path w="12" h="12">
                  <a:moveTo>
                    <a:pt x="12" y="6"/>
                  </a:moveTo>
                  <a:cubicBezTo>
                    <a:pt x="12" y="9"/>
                    <a:pt x="10" y="12"/>
                    <a:pt x="6" y="12"/>
                  </a:cubicBezTo>
                  <a:cubicBezTo>
                    <a:pt x="3" y="12"/>
                    <a:pt x="0" y="10"/>
                    <a:pt x="0" y="6"/>
                  </a:cubicBezTo>
                  <a:cubicBezTo>
                    <a:pt x="0" y="3"/>
                    <a:pt x="3" y="0"/>
                    <a:pt x="6" y="0"/>
                  </a:cubicBezTo>
                  <a:cubicBezTo>
                    <a:pt x="9" y="0"/>
                    <a:pt x="12" y="3"/>
                    <a:pt x="12"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1" name="íṥḷiḍe"/>
            <p:cNvSpPr/>
            <p:nvPr/>
          </p:nvSpPr>
          <p:spPr bwMode="auto">
            <a:xfrm>
              <a:off x="4841876" y="2687638"/>
              <a:ext cx="114300" cy="169863"/>
            </a:xfrm>
            <a:custGeom>
              <a:avLst/>
              <a:gdLst>
                <a:gd name="T0" fmla="*/ 20 w 40"/>
                <a:gd name="T1" fmla="*/ 2 h 59"/>
                <a:gd name="T2" fmla="*/ 22 w 40"/>
                <a:gd name="T3" fmla="*/ 21 h 59"/>
                <a:gd name="T4" fmla="*/ 8 w 40"/>
                <a:gd name="T5" fmla="*/ 39 h 59"/>
                <a:gd name="T6" fmla="*/ 11 w 40"/>
                <a:gd name="T7" fmla="*/ 0 h 59"/>
                <a:gd name="T8" fmla="*/ 20 w 40"/>
                <a:gd name="T9" fmla="*/ 2 h 59"/>
              </a:gdLst>
              <a:ahLst/>
              <a:cxnLst>
                <a:cxn ang="0">
                  <a:pos x="T0" y="T1"/>
                </a:cxn>
                <a:cxn ang="0">
                  <a:pos x="T2" y="T3"/>
                </a:cxn>
                <a:cxn ang="0">
                  <a:pos x="T4" y="T5"/>
                </a:cxn>
                <a:cxn ang="0">
                  <a:pos x="T6" y="T7"/>
                </a:cxn>
                <a:cxn ang="0">
                  <a:pos x="T8" y="T9"/>
                </a:cxn>
              </a:cxnLst>
              <a:rect l="0" t="0" r="r" b="b"/>
              <a:pathLst>
                <a:path w="40" h="59">
                  <a:moveTo>
                    <a:pt x="20" y="2"/>
                  </a:moveTo>
                  <a:cubicBezTo>
                    <a:pt x="20" y="2"/>
                    <a:pt x="13" y="20"/>
                    <a:pt x="22" y="21"/>
                  </a:cubicBezTo>
                  <a:cubicBezTo>
                    <a:pt x="40" y="22"/>
                    <a:pt x="31" y="59"/>
                    <a:pt x="8" y="39"/>
                  </a:cubicBezTo>
                  <a:cubicBezTo>
                    <a:pt x="0" y="31"/>
                    <a:pt x="11" y="0"/>
                    <a:pt x="11" y="0"/>
                  </a:cubicBezTo>
                  <a:lnTo>
                    <a:pt x="20" y="2"/>
                  </a:lnTo>
                  <a:close/>
                </a:path>
              </a:pathLst>
            </a:custGeom>
            <a:solidFill>
              <a:srgbClr val="F484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2" name="iṥḻïďê"/>
            <p:cNvSpPr/>
            <p:nvPr/>
          </p:nvSpPr>
          <p:spPr bwMode="auto">
            <a:xfrm>
              <a:off x="4743451" y="2819401"/>
              <a:ext cx="192088" cy="134938"/>
            </a:xfrm>
            <a:custGeom>
              <a:avLst/>
              <a:gdLst>
                <a:gd name="T0" fmla="*/ 67 w 67"/>
                <a:gd name="T1" fmla="*/ 15 h 47"/>
                <a:gd name="T2" fmla="*/ 14 w 67"/>
                <a:gd name="T3" fmla="*/ 0 h 47"/>
                <a:gd name="T4" fmla="*/ 39 w 67"/>
                <a:gd name="T5" fmla="*/ 44 h 47"/>
                <a:gd name="T6" fmla="*/ 67 w 67"/>
                <a:gd name="T7" fmla="*/ 15 h 47"/>
              </a:gdLst>
              <a:ahLst/>
              <a:cxnLst>
                <a:cxn ang="0">
                  <a:pos x="T0" y="T1"/>
                </a:cxn>
                <a:cxn ang="0">
                  <a:pos x="T2" y="T3"/>
                </a:cxn>
                <a:cxn ang="0">
                  <a:pos x="T4" y="T5"/>
                </a:cxn>
                <a:cxn ang="0">
                  <a:pos x="T6" y="T7"/>
                </a:cxn>
              </a:cxnLst>
              <a:rect l="0" t="0" r="r" b="b"/>
              <a:pathLst>
                <a:path w="67" h="47">
                  <a:moveTo>
                    <a:pt x="67" y="15"/>
                  </a:moveTo>
                  <a:cubicBezTo>
                    <a:pt x="67" y="15"/>
                    <a:pt x="31" y="21"/>
                    <a:pt x="14" y="0"/>
                  </a:cubicBezTo>
                  <a:cubicBezTo>
                    <a:pt x="14" y="0"/>
                    <a:pt x="0" y="39"/>
                    <a:pt x="39" y="44"/>
                  </a:cubicBezTo>
                  <a:cubicBezTo>
                    <a:pt x="63" y="47"/>
                    <a:pt x="67" y="15"/>
                    <a:pt x="67" y="15"/>
                  </a:cubicBezTo>
                  <a:close/>
                </a:path>
              </a:pathLst>
            </a:custGeom>
            <a:solidFill>
              <a:srgbClr val="B431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3" name="îšľiḋé"/>
            <p:cNvSpPr/>
            <p:nvPr/>
          </p:nvSpPr>
          <p:spPr bwMode="auto">
            <a:xfrm>
              <a:off x="4778376" y="2857501"/>
              <a:ext cx="123825" cy="92075"/>
            </a:xfrm>
            <a:custGeom>
              <a:avLst/>
              <a:gdLst>
                <a:gd name="T0" fmla="*/ 43 w 43"/>
                <a:gd name="T1" fmla="*/ 26 h 32"/>
                <a:gd name="T2" fmla="*/ 27 w 43"/>
                <a:gd name="T3" fmla="*/ 31 h 32"/>
                <a:gd name="T4" fmla="*/ 8 w 43"/>
                <a:gd name="T5" fmla="*/ 23 h 32"/>
                <a:gd name="T6" fmla="*/ 5 w 43"/>
                <a:gd name="T7" fmla="*/ 20 h 32"/>
                <a:gd name="T8" fmla="*/ 5 w 43"/>
                <a:gd name="T9" fmla="*/ 19 h 32"/>
                <a:gd name="T10" fmla="*/ 4 w 43"/>
                <a:gd name="T11" fmla="*/ 19 h 32"/>
                <a:gd name="T12" fmla="*/ 0 w 43"/>
                <a:gd name="T13" fmla="*/ 6 h 32"/>
                <a:gd name="T14" fmla="*/ 43 w 43"/>
                <a:gd name="T15" fmla="*/ 26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32">
                  <a:moveTo>
                    <a:pt x="43" y="26"/>
                  </a:moveTo>
                  <a:cubicBezTo>
                    <a:pt x="39" y="30"/>
                    <a:pt x="34" y="32"/>
                    <a:pt x="27" y="31"/>
                  </a:cubicBezTo>
                  <a:cubicBezTo>
                    <a:pt x="18" y="30"/>
                    <a:pt x="12" y="27"/>
                    <a:pt x="8" y="23"/>
                  </a:cubicBezTo>
                  <a:cubicBezTo>
                    <a:pt x="7" y="22"/>
                    <a:pt x="6" y="21"/>
                    <a:pt x="5" y="20"/>
                  </a:cubicBezTo>
                  <a:cubicBezTo>
                    <a:pt x="5" y="20"/>
                    <a:pt x="5" y="19"/>
                    <a:pt x="5" y="19"/>
                  </a:cubicBezTo>
                  <a:cubicBezTo>
                    <a:pt x="5" y="19"/>
                    <a:pt x="5" y="19"/>
                    <a:pt x="4" y="19"/>
                  </a:cubicBezTo>
                  <a:cubicBezTo>
                    <a:pt x="2" y="15"/>
                    <a:pt x="0" y="10"/>
                    <a:pt x="0" y="6"/>
                  </a:cubicBezTo>
                  <a:cubicBezTo>
                    <a:pt x="22" y="0"/>
                    <a:pt x="37" y="17"/>
                    <a:pt x="43" y="26"/>
                  </a:cubicBezTo>
                  <a:close/>
                </a:path>
              </a:pathLst>
            </a:custGeom>
            <a:solidFill>
              <a:srgbClr val="F057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4" name="íṣľiďé"/>
            <p:cNvSpPr/>
            <p:nvPr/>
          </p:nvSpPr>
          <p:spPr bwMode="auto">
            <a:xfrm>
              <a:off x="4797426" y="2833688"/>
              <a:ext cx="138113" cy="55563"/>
            </a:xfrm>
            <a:custGeom>
              <a:avLst/>
              <a:gdLst>
                <a:gd name="T0" fmla="*/ 48 w 48"/>
                <a:gd name="T1" fmla="*/ 10 h 19"/>
                <a:gd name="T2" fmla="*/ 48 w 48"/>
                <a:gd name="T3" fmla="*/ 10 h 19"/>
                <a:gd name="T4" fmla="*/ 48 w 48"/>
                <a:gd name="T5" fmla="*/ 11 h 19"/>
                <a:gd name="T6" fmla="*/ 30 w 48"/>
                <a:gd name="T7" fmla="*/ 19 h 19"/>
                <a:gd name="T8" fmla="*/ 14 w 48"/>
                <a:gd name="T9" fmla="*/ 15 h 19"/>
                <a:gd name="T10" fmla="*/ 5 w 48"/>
                <a:gd name="T11" fmla="*/ 10 h 19"/>
                <a:gd name="T12" fmla="*/ 0 w 48"/>
                <a:gd name="T13" fmla="*/ 0 h 19"/>
                <a:gd name="T14" fmla="*/ 48 w 48"/>
                <a:gd name="T15" fmla="*/ 1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19">
                  <a:moveTo>
                    <a:pt x="48" y="10"/>
                  </a:moveTo>
                  <a:cubicBezTo>
                    <a:pt x="48" y="10"/>
                    <a:pt x="48" y="10"/>
                    <a:pt x="48" y="10"/>
                  </a:cubicBezTo>
                  <a:cubicBezTo>
                    <a:pt x="48" y="10"/>
                    <a:pt x="48" y="10"/>
                    <a:pt x="48" y="11"/>
                  </a:cubicBezTo>
                  <a:cubicBezTo>
                    <a:pt x="45" y="12"/>
                    <a:pt x="38" y="19"/>
                    <a:pt x="30" y="19"/>
                  </a:cubicBezTo>
                  <a:cubicBezTo>
                    <a:pt x="24" y="19"/>
                    <a:pt x="19" y="17"/>
                    <a:pt x="14" y="15"/>
                  </a:cubicBezTo>
                  <a:cubicBezTo>
                    <a:pt x="11" y="13"/>
                    <a:pt x="7" y="12"/>
                    <a:pt x="5" y="10"/>
                  </a:cubicBezTo>
                  <a:cubicBezTo>
                    <a:pt x="3" y="8"/>
                    <a:pt x="1" y="3"/>
                    <a:pt x="0" y="0"/>
                  </a:cubicBezTo>
                  <a:cubicBezTo>
                    <a:pt x="19" y="15"/>
                    <a:pt x="48" y="10"/>
                    <a:pt x="48"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5" name="ïsľiďé"/>
            <p:cNvSpPr/>
            <p:nvPr/>
          </p:nvSpPr>
          <p:spPr bwMode="auto">
            <a:xfrm>
              <a:off x="4760913" y="2814638"/>
              <a:ext cx="180975" cy="138113"/>
            </a:xfrm>
            <a:custGeom>
              <a:avLst/>
              <a:gdLst>
                <a:gd name="T0" fmla="*/ 32 w 63"/>
                <a:gd name="T1" fmla="*/ 48 h 48"/>
                <a:gd name="T2" fmla="*/ 8 w 63"/>
                <a:gd name="T3" fmla="*/ 34 h 48"/>
                <a:gd name="T4" fmla="*/ 7 w 63"/>
                <a:gd name="T5" fmla="*/ 2 h 48"/>
                <a:gd name="T6" fmla="*/ 8 w 63"/>
                <a:gd name="T7" fmla="*/ 1 h 48"/>
                <a:gd name="T8" fmla="*/ 10 w 63"/>
                <a:gd name="T9" fmla="*/ 1 h 48"/>
                <a:gd name="T10" fmla="*/ 61 w 63"/>
                <a:gd name="T11" fmla="*/ 15 h 48"/>
                <a:gd name="T12" fmla="*/ 63 w 63"/>
                <a:gd name="T13" fmla="*/ 16 h 48"/>
                <a:gd name="T14" fmla="*/ 63 w 63"/>
                <a:gd name="T15" fmla="*/ 17 h 48"/>
                <a:gd name="T16" fmla="*/ 36 w 63"/>
                <a:gd name="T17" fmla="*/ 48 h 48"/>
                <a:gd name="T18" fmla="*/ 32 w 63"/>
                <a:gd name="T19" fmla="*/ 48 h 48"/>
                <a:gd name="T20" fmla="*/ 9 w 63"/>
                <a:gd name="T21" fmla="*/ 6 h 48"/>
                <a:gd name="T22" fmla="*/ 11 w 63"/>
                <a:gd name="T23" fmla="*/ 32 h 48"/>
                <a:gd name="T24" fmla="*/ 33 w 63"/>
                <a:gd name="T25" fmla="*/ 44 h 48"/>
                <a:gd name="T26" fmla="*/ 59 w 63"/>
                <a:gd name="T27" fmla="*/ 19 h 48"/>
                <a:gd name="T28" fmla="*/ 9 w 63"/>
                <a:gd name="T29" fmla="*/ 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48">
                  <a:moveTo>
                    <a:pt x="32" y="48"/>
                  </a:moveTo>
                  <a:cubicBezTo>
                    <a:pt x="21" y="46"/>
                    <a:pt x="13" y="42"/>
                    <a:pt x="8" y="34"/>
                  </a:cubicBezTo>
                  <a:cubicBezTo>
                    <a:pt x="0" y="21"/>
                    <a:pt x="6" y="3"/>
                    <a:pt x="7" y="2"/>
                  </a:cubicBezTo>
                  <a:cubicBezTo>
                    <a:pt x="7" y="1"/>
                    <a:pt x="7" y="1"/>
                    <a:pt x="8" y="1"/>
                  </a:cubicBezTo>
                  <a:cubicBezTo>
                    <a:pt x="9" y="0"/>
                    <a:pt x="9" y="1"/>
                    <a:pt x="10" y="1"/>
                  </a:cubicBezTo>
                  <a:cubicBezTo>
                    <a:pt x="26" y="21"/>
                    <a:pt x="61" y="15"/>
                    <a:pt x="61" y="15"/>
                  </a:cubicBezTo>
                  <a:cubicBezTo>
                    <a:pt x="62" y="15"/>
                    <a:pt x="62" y="15"/>
                    <a:pt x="63" y="16"/>
                  </a:cubicBezTo>
                  <a:cubicBezTo>
                    <a:pt x="63" y="16"/>
                    <a:pt x="63" y="17"/>
                    <a:pt x="63" y="17"/>
                  </a:cubicBezTo>
                  <a:cubicBezTo>
                    <a:pt x="63" y="18"/>
                    <a:pt x="59" y="48"/>
                    <a:pt x="36" y="48"/>
                  </a:cubicBezTo>
                  <a:cubicBezTo>
                    <a:pt x="35" y="48"/>
                    <a:pt x="34" y="48"/>
                    <a:pt x="32" y="48"/>
                  </a:cubicBezTo>
                  <a:close/>
                  <a:moveTo>
                    <a:pt x="9" y="6"/>
                  </a:moveTo>
                  <a:cubicBezTo>
                    <a:pt x="8" y="12"/>
                    <a:pt x="6" y="23"/>
                    <a:pt x="11" y="32"/>
                  </a:cubicBezTo>
                  <a:cubicBezTo>
                    <a:pt x="15" y="39"/>
                    <a:pt x="23" y="43"/>
                    <a:pt x="33" y="44"/>
                  </a:cubicBezTo>
                  <a:cubicBezTo>
                    <a:pt x="51" y="46"/>
                    <a:pt x="57" y="26"/>
                    <a:pt x="59" y="19"/>
                  </a:cubicBezTo>
                  <a:cubicBezTo>
                    <a:pt x="50" y="20"/>
                    <a:pt x="25" y="22"/>
                    <a:pt x="9" y="6"/>
                  </a:cubicBezTo>
                  <a:close/>
                </a:path>
              </a:pathLst>
            </a:custGeom>
            <a:solidFill>
              <a:srgbClr val="F05B4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6" name="îŝḻiḓe"/>
            <p:cNvSpPr/>
            <p:nvPr/>
          </p:nvSpPr>
          <p:spPr bwMode="auto">
            <a:xfrm>
              <a:off x="4945063" y="2617788"/>
              <a:ext cx="117475" cy="34925"/>
            </a:xfrm>
            <a:custGeom>
              <a:avLst/>
              <a:gdLst>
                <a:gd name="T0" fmla="*/ 41 w 41"/>
                <a:gd name="T1" fmla="*/ 12 h 12"/>
                <a:gd name="T2" fmla="*/ 40 w 41"/>
                <a:gd name="T3" fmla="*/ 10 h 12"/>
                <a:gd name="T4" fmla="*/ 38 w 41"/>
                <a:gd name="T5" fmla="*/ 9 h 12"/>
                <a:gd name="T6" fmla="*/ 36 w 41"/>
                <a:gd name="T7" fmla="*/ 7 h 12"/>
                <a:gd name="T8" fmla="*/ 33 w 41"/>
                <a:gd name="T9" fmla="*/ 5 h 12"/>
                <a:gd name="T10" fmla="*/ 30 w 41"/>
                <a:gd name="T11" fmla="*/ 3 h 12"/>
                <a:gd name="T12" fmla="*/ 26 w 41"/>
                <a:gd name="T13" fmla="*/ 1 h 12"/>
                <a:gd name="T14" fmla="*/ 22 w 41"/>
                <a:gd name="T15" fmla="*/ 0 h 12"/>
                <a:gd name="T16" fmla="*/ 18 w 41"/>
                <a:gd name="T17" fmla="*/ 0 h 12"/>
                <a:gd name="T18" fmla="*/ 13 w 41"/>
                <a:gd name="T19" fmla="*/ 0 h 12"/>
                <a:gd name="T20" fmla="*/ 10 w 41"/>
                <a:gd name="T21" fmla="*/ 0 h 12"/>
                <a:gd name="T22" fmla="*/ 6 w 41"/>
                <a:gd name="T23" fmla="*/ 1 h 12"/>
                <a:gd name="T24" fmla="*/ 4 w 41"/>
                <a:gd name="T25" fmla="*/ 1 h 12"/>
                <a:gd name="T26" fmla="*/ 1 w 41"/>
                <a:gd name="T27" fmla="*/ 2 h 12"/>
                <a:gd name="T28" fmla="*/ 0 w 41"/>
                <a:gd name="T29" fmla="*/ 3 h 12"/>
                <a:gd name="T30" fmla="*/ 2 w 41"/>
                <a:gd name="T31" fmla="*/ 3 h 12"/>
                <a:gd name="T32" fmla="*/ 4 w 41"/>
                <a:gd name="T33" fmla="*/ 3 h 12"/>
                <a:gd name="T34" fmla="*/ 7 w 41"/>
                <a:gd name="T35" fmla="*/ 3 h 12"/>
                <a:gd name="T36" fmla="*/ 10 w 41"/>
                <a:gd name="T37" fmla="*/ 4 h 12"/>
                <a:gd name="T38" fmla="*/ 13 w 41"/>
                <a:gd name="T39" fmla="*/ 4 h 12"/>
                <a:gd name="T40" fmla="*/ 17 w 41"/>
                <a:gd name="T41" fmla="*/ 4 h 12"/>
                <a:gd name="T42" fmla="*/ 21 w 41"/>
                <a:gd name="T43" fmla="*/ 5 h 12"/>
                <a:gd name="T44" fmla="*/ 23 w 41"/>
                <a:gd name="T45" fmla="*/ 5 h 12"/>
                <a:gd name="T46" fmla="*/ 25 w 41"/>
                <a:gd name="T47" fmla="*/ 6 h 12"/>
                <a:gd name="T48" fmla="*/ 26 w 41"/>
                <a:gd name="T49" fmla="*/ 6 h 12"/>
                <a:gd name="T50" fmla="*/ 28 w 41"/>
                <a:gd name="T51" fmla="*/ 7 h 12"/>
                <a:gd name="T52" fmla="*/ 32 w 41"/>
                <a:gd name="T53" fmla="*/ 8 h 12"/>
                <a:gd name="T54" fmla="*/ 33 w 41"/>
                <a:gd name="T55" fmla="*/ 8 h 12"/>
                <a:gd name="T56" fmla="*/ 35 w 41"/>
                <a:gd name="T57" fmla="*/ 9 h 12"/>
                <a:gd name="T58" fmla="*/ 37 w 41"/>
                <a:gd name="T59" fmla="*/ 10 h 12"/>
                <a:gd name="T60" fmla="*/ 39 w 41"/>
                <a:gd name="T61" fmla="*/ 11 h 12"/>
                <a:gd name="T62" fmla="*/ 40 w 41"/>
                <a:gd name="T63" fmla="*/ 12 h 12"/>
                <a:gd name="T64" fmla="*/ 41 w 41"/>
                <a:gd name="T6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 h="12">
                  <a:moveTo>
                    <a:pt x="41" y="12"/>
                  </a:moveTo>
                  <a:cubicBezTo>
                    <a:pt x="41" y="12"/>
                    <a:pt x="40" y="11"/>
                    <a:pt x="40" y="10"/>
                  </a:cubicBezTo>
                  <a:cubicBezTo>
                    <a:pt x="39" y="10"/>
                    <a:pt x="39" y="9"/>
                    <a:pt x="38" y="9"/>
                  </a:cubicBezTo>
                  <a:cubicBezTo>
                    <a:pt x="38" y="8"/>
                    <a:pt x="37" y="7"/>
                    <a:pt x="36" y="7"/>
                  </a:cubicBezTo>
                  <a:cubicBezTo>
                    <a:pt x="35" y="6"/>
                    <a:pt x="34" y="5"/>
                    <a:pt x="33" y="5"/>
                  </a:cubicBezTo>
                  <a:cubicBezTo>
                    <a:pt x="32" y="4"/>
                    <a:pt x="31" y="3"/>
                    <a:pt x="30" y="3"/>
                  </a:cubicBezTo>
                  <a:cubicBezTo>
                    <a:pt x="29" y="2"/>
                    <a:pt x="27" y="2"/>
                    <a:pt x="26" y="1"/>
                  </a:cubicBezTo>
                  <a:cubicBezTo>
                    <a:pt x="25" y="1"/>
                    <a:pt x="23" y="1"/>
                    <a:pt x="22" y="0"/>
                  </a:cubicBezTo>
                  <a:cubicBezTo>
                    <a:pt x="20" y="0"/>
                    <a:pt x="19" y="0"/>
                    <a:pt x="18" y="0"/>
                  </a:cubicBezTo>
                  <a:cubicBezTo>
                    <a:pt x="16" y="0"/>
                    <a:pt x="15" y="0"/>
                    <a:pt x="13" y="0"/>
                  </a:cubicBezTo>
                  <a:cubicBezTo>
                    <a:pt x="12" y="0"/>
                    <a:pt x="11" y="0"/>
                    <a:pt x="10" y="0"/>
                  </a:cubicBezTo>
                  <a:cubicBezTo>
                    <a:pt x="8" y="0"/>
                    <a:pt x="7" y="0"/>
                    <a:pt x="6" y="1"/>
                  </a:cubicBezTo>
                  <a:cubicBezTo>
                    <a:pt x="5" y="1"/>
                    <a:pt x="4" y="1"/>
                    <a:pt x="4" y="1"/>
                  </a:cubicBezTo>
                  <a:cubicBezTo>
                    <a:pt x="3" y="2"/>
                    <a:pt x="2" y="2"/>
                    <a:pt x="1" y="2"/>
                  </a:cubicBezTo>
                  <a:cubicBezTo>
                    <a:pt x="0" y="3"/>
                    <a:pt x="0" y="3"/>
                    <a:pt x="0" y="3"/>
                  </a:cubicBezTo>
                  <a:cubicBezTo>
                    <a:pt x="0" y="3"/>
                    <a:pt x="0" y="3"/>
                    <a:pt x="2" y="3"/>
                  </a:cubicBezTo>
                  <a:cubicBezTo>
                    <a:pt x="2" y="3"/>
                    <a:pt x="3" y="3"/>
                    <a:pt x="4" y="3"/>
                  </a:cubicBezTo>
                  <a:cubicBezTo>
                    <a:pt x="5" y="3"/>
                    <a:pt x="6" y="3"/>
                    <a:pt x="7" y="3"/>
                  </a:cubicBezTo>
                  <a:cubicBezTo>
                    <a:pt x="8" y="3"/>
                    <a:pt x="9" y="3"/>
                    <a:pt x="10" y="4"/>
                  </a:cubicBezTo>
                  <a:cubicBezTo>
                    <a:pt x="11" y="4"/>
                    <a:pt x="12" y="4"/>
                    <a:pt x="13" y="4"/>
                  </a:cubicBezTo>
                  <a:cubicBezTo>
                    <a:pt x="14" y="4"/>
                    <a:pt x="16" y="4"/>
                    <a:pt x="17" y="4"/>
                  </a:cubicBezTo>
                  <a:cubicBezTo>
                    <a:pt x="18" y="5"/>
                    <a:pt x="20" y="5"/>
                    <a:pt x="21" y="5"/>
                  </a:cubicBezTo>
                  <a:cubicBezTo>
                    <a:pt x="21" y="5"/>
                    <a:pt x="22" y="5"/>
                    <a:pt x="23" y="5"/>
                  </a:cubicBezTo>
                  <a:cubicBezTo>
                    <a:pt x="23" y="6"/>
                    <a:pt x="24" y="6"/>
                    <a:pt x="25" y="6"/>
                  </a:cubicBezTo>
                  <a:cubicBezTo>
                    <a:pt x="25" y="6"/>
                    <a:pt x="26" y="6"/>
                    <a:pt x="26" y="6"/>
                  </a:cubicBezTo>
                  <a:cubicBezTo>
                    <a:pt x="27" y="6"/>
                    <a:pt x="28" y="7"/>
                    <a:pt x="28" y="7"/>
                  </a:cubicBezTo>
                  <a:cubicBezTo>
                    <a:pt x="29" y="7"/>
                    <a:pt x="30" y="8"/>
                    <a:pt x="32" y="8"/>
                  </a:cubicBezTo>
                  <a:cubicBezTo>
                    <a:pt x="32" y="8"/>
                    <a:pt x="33" y="8"/>
                    <a:pt x="33" y="8"/>
                  </a:cubicBezTo>
                  <a:cubicBezTo>
                    <a:pt x="34" y="9"/>
                    <a:pt x="34" y="9"/>
                    <a:pt x="35" y="9"/>
                  </a:cubicBezTo>
                  <a:cubicBezTo>
                    <a:pt x="35" y="9"/>
                    <a:pt x="36" y="10"/>
                    <a:pt x="37" y="10"/>
                  </a:cubicBezTo>
                  <a:cubicBezTo>
                    <a:pt x="38" y="10"/>
                    <a:pt x="38" y="11"/>
                    <a:pt x="39" y="11"/>
                  </a:cubicBezTo>
                  <a:cubicBezTo>
                    <a:pt x="40" y="11"/>
                    <a:pt x="40" y="11"/>
                    <a:pt x="40" y="12"/>
                  </a:cubicBezTo>
                  <a:cubicBezTo>
                    <a:pt x="41" y="12"/>
                    <a:pt x="41" y="12"/>
                    <a:pt x="41" y="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7" name="îśľíďé"/>
            <p:cNvSpPr/>
            <p:nvPr/>
          </p:nvSpPr>
          <p:spPr bwMode="auto">
            <a:xfrm>
              <a:off x="4708526" y="2592388"/>
              <a:ext cx="120650" cy="28575"/>
            </a:xfrm>
            <a:custGeom>
              <a:avLst/>
              <a:gdLst>
                <a:gd name="T0" fmla="*/ 0 w 42"/>
                <a:gd name="T1" fmla="*/ 5 h 10"/>
                <a:gd name="T2" fmla="*/ 2 w 42"/>
                <a:gd name="T3" fmla="*/ 4 h 10"/>
                <a:gd name="T4" fmla="*/ 4 w 42"/>
                <a:gd name="T5" fmla="*/ 3 h 10"/>
                <a:gd name="T6" fmla="*/ 7 w 42"/>
                <a:gd name="T7" fmla="*/ 2 h 10"/>
                <a:gd name="T8" fmla="*/ 10 w 42"/>
                <a:gd name="T9" fmla="*/ 1 h 10"/>
                <a:gd name="T10" fmla="*/ 14 w 42"/>
                <a:gd name="T11" fmla="*/ 0 h 10"/>
                <a:gd name="T12" fmla="*/ 18 w 42"/>
                <a:gd name="T13" fmla="*/ 0 h 10"/>
                <a:gd name="T14" fmla="*/ 22 w 42"/>
                <a:gd name="T15" fmla="*/ 0 h 10"/>
                <a:gd name="T16" fmla="*/ 26 w 42"/>
                <a:gd name="T17" fmla="*/ 1 h 10"/>
                <a:gd name="T18" fmla="*/ 30 w 42"/>
                <a:gd name="T19" fmla="*/ 3 h 10"/>
                <a:gd name="T20" fmla="*/ 34 w 42"/>
                <a:gd name="T21" fmla="*/ 4 h 10"/>
                <a:gd name="T22" fmla="*/ 37 w 42"/>
                <a:gd name="T23" fmla="*/ 6 h 10"/>
                <a:gd name="T24" fmla="*/ 39 w 42"/>
                <a:gd name="T25" fmla="*/ 7 h 10"/>
                <a:gd name="T26" fmla="*/ 41 w 42"/>
                <a:gd name="T27" fmla="*/ 9 h 10"/>
                <a:gd name="T28" fmla="*/ 42 w 42"/>
                <a:gd name="T29" fmla="*/ 10 h 10"/>
                <a:gd name="T30" fmla="*/ 40 w 42"/>
                <a:gd name="T31" fmla="*/ 10 h 10"/>
                <a:gd name="T32" fmla="*/ 38 w 42"/>
                <a:gd name="T33" fmla="*/ 9 h 10"/>
                <a:gd name="T34" fmla="*/ 35 w 42"/>
                <a:gd name="T35" fmla="*/ 8 h 10"/>
                <a:gd name="T36" fmla="*/ 32 w 42"/>
                <a:gd name="T37" fmla="*/ 7 h 10"/>
                <a:gd name="T38" fmla="*/ 29 w 42"/>
                <a:gd name="T39" fmla="*/ 7 h 10"/>
                <a:gd name="T40" fmla="*/ 25 w 42"/>
                <a:gd name="T41" fmla="*/ 6 h 10"/>
                <a:gd name="T42" fmla="*/ 21 w 42"/>
                <a:gd name="T43" fmla="*/ 5 h 10"/>
                <a:gd name="T44" fmla="*/ 20 w 42"/>
                <a:gd name="T45" fmla="*/ 5 h 10"/>
                <a:gd name="T46" fmla="*/ 18 w 42"/>
                <a:gd name="T47" fmla="*/ 5 h 10"/>
                <a:gd name="T48" fmla="*/ 16 w 42"/>
                <a:gd name="T49" fmla="*/ 5 h 10"/>
                <a:gd name="T50" fmla="*/ 14 w 42"/>
                <a:gd name="T51" fmla="*/ 4 h 10"/>
                <a:gd name="T52" fmla="*/ 10 w 42"/>
                <a:gd name="T53" fmla="*/ 4 h 10"/>
                <a:gd name="T54" fmla="*/ 9 w 42"/>
                <a:gd name="T55" fmla="*/ 4 h 10"/>
                <a:gd name="T56" fmla="*/ 7 w 42"/>
                <a:gd name="T57" fmla="*/ 4 h 10"/>
                <a:gd name="T58" fmla="*/ 4 w 42"/>
                <a:gd name="T59" fmla="*/ 4 h 10"/>
                <a:gd name="T60" fmla="*/ 2 w 42"/>
                <a:gd name="T61" fmla="*/ 5 h 10"/>
                <a:gd name="T62" fmla="*/ 1 w 42"/>
                <a:gd name="T63" fmla="*/ 5 h 10"/>
                <a:gd name="T64" fmla="*/ 0 w 42"/>
                <a:gd name="T65"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10">
                  <a:moveTo>
                    <a:pt x="0" y="5"/>
                  </a:moveTo>
                  <a:cubicBezTo>
                    <a:pt x="0" y="5"/>
                    <a:pt x="1" y="4"/>
                    <a:pt x="2" y="4"/>
                  </a:cubicBezTo>
                  <a:cubicBezTo>
                    <a:pt x="3" y="3"/>
                    <a:pt x="3" y="3"/>
                    <a:pt x="4" y="3"/>
                  </a:cubicBezTo>
                  <a:cubicBezTo>
                    <a:pt x="5" y="2"/>
                    <a:pt x="6" y="2"/>
                    <a:pt x="7" y="2"/>
                  </a:cubicBezTo>
                  <a:cubicBezTo>
                    <a:pt x="8" y="1"/>
                    <a:pt x="9" y="1"/>
                    <a:pt x="10" y="1"/>
                  </a:cubicBezTo>
                  <a:cubicBezTo>
                    <a:pt x="11" y="0"/>
                    <a:pt x="12" y="0"/>
                    <a:pt x="14" y="0"/>
                  </a:cubicBezTo>
                  <a:cubicBezTo>
                    <a:pt x="15" y="0"/>
                    <a:pt x="16" y="0"/>
                    <a:pt x="18" y="0"/>
                  </a:cubicBezTo>
                  <a:cubicBezTo>
                    <a:pt x="19" y="0"/>
                    <a:pt x="21" y="0"/>
                    <a:pt x="22" y="0"/>
                  </a:cubicBezTo>
                  <a:cubicBezTo>
                    <a:pt x="24" y="1"/>
                    <a:pt x="25" y="1"/>
                    <a:pt x="26" y="1"/>
                  </a:cubicBezTo>
                  <a:cubicBezTo>
                    <a:pt x="28" y="2"/>
                    <a:pt x="29" y="2"/>
                    <a:pt x="30" y="3"/>
                  </a:cubicBezTo>
                  <a:cubicBezTo>
                    <a:pt x="31" y="3"/>
                    <a:pt x="33" y="4"/>
                    <a:pt x="34" y="4"/>
                  </a:cubicBezTo>
                  <a:cubicBezTo>
                    <a:pt x="35" y="5"/>
                    <a:pt x="36" y="5"/>
                    <a:pt x="37" y="6"/>
                  </a:cubicBezTo>
                  <a:cubicBezTo>
                    <a:pt x="38" y="6"/>
                    <a:pt x="38" y="7"/>
                    <a:pt x="39" y="7"/>
                  </a:cubicBezTo>
                  <a:cubicBezTo>
                    <a:pt x="40" y="8"/>
                    <a:pt x="40" y="8"/>
                    <a:pt x="41" y="9"/>
                  </a:cubicBezTo>
                  <a:cubicBezTo>
                    <a:pt x="42" y="10"/>
                    <a:pt x="42" y="10"/>
                    <a:pt x="42" y="10"/>
                  </a:cubicBezTo>
                  <a:cubicBezTo>
                    <a:pt x="42" y="10"/>
                    <a:pt x="41" y="10"/>
                    <a:pt x="40" y="10"/>
                  </a:cubicBezTo>
                  <a:cubicBezTo>
                    <a:pt x="40" y="9"/>
                    <a:pt x="39" y="9"/>
                    <a:pt x="38" y="9"/>
                  </a:cubicBezTo>
                  <a:cubicBezTo>
                    <a:pt x="37" y="9"/>
                    <a:pt x="36" y="9"/>
                    <a:pt x="35" y="8"/>
                  </a:cubicBezTo>
                  <a:cubicBezTo>
                    <a:pt x="35" y="8"/>
                    <a:pt x="33" y="8"/>
                    <a:pt x="32" y="7"/>
                  </a:cubicBezTo>
                  <a:cubicBezTo>
                    <a:pt x="31" y="7"/>
                    <a:pt x="30" y="7"/>
                    <a:pt x="29" y="7"/>
                  </a:cubicBezTo>
                  <a:cubicBezTo>
                    <a:pt x="28" y="6"/>
                    <a:pt x="26" y="6"/>
                    <a:pt x="25" y="6"/>
                  </a:cubicBezTo>
                  <a:cubicBezTo>
                    <a:pt x="24" y="6"/>
                    <a:pt x="23" y="5"/>
                    <a:pt x="21" y="5"/>
                  </a:cubicBezTo>
                  <a:cubicBezTo>
                    <a:pt x="21" y="5"/>
                    <a:pt x="20" y="5"/>
                    <a:pt x="20" y="5"/>
                  </a:cubicBezTo>
                  <a:cubicBezTo>
                    <a:pt x="19" y="5"/>
                    <a:pt x="18" y="5"/>
                    <a:pt x="18" y="5"/>
                  </a:cubicBezTo>
                  <a:cubicBezTo>
                    <a:pt x="17" y="5"/>
                    <a:pt x="16" y="5"/>
                    <a:pt x="16" y="5"/>
                  </a:cubicBezTo>
                  <a:cubicBezTo>
                    <a:pt x="15" y="4"/>
                    <a:pt x="15" y="4"/>
                    <a:pt x="14" y="4"/>
                  </a:cubicBezTo>
                  <a:cubicBezTo>
                    <a:pt x="13" y="4"/>
                    <a:pt x="12" y="4"/>
                    <a:pt x="10" y="4"/>
                  </a:cubicBezTo>
                  <a:cubicBezTo>
                    <a:pt x="10" y="4"/>
                    <a:pt x="9" y="4"/>
                    <a:pt x="9" y="4"/>
                  </a:cubicBezTo>
                  <a:cubicBezTo>
                    <a:pt x="8" y="4"/>
                    <a:pt x="8" y="4"/>
                    <a:pt x="7" y="4"/>
                  </a:cubicBezTo>
                  <a:cubicBezTo>
                    <a:pt x="6" y="4"/>
                    <a:pt x="5" y="4"/>
                    <a:pt x="4" y="4"/>
                  </a:cubicBezTo>
                  <a:cubicBezTo>
                    <a:pt x="4" y="5"/>
                    <a:pt x="3" y="5"/>
                    <a:pt x="2" y="5"/>
                  </a:cubicBezTo>
                  <a:cubicBezTo>
                    <a:pt x="2" y="5"/>
                    <a:pt x="1" y="5"/>
                    <a:pt x="1" y="5"/>
                  </a:cubicBezTo>
                  <a:cubicBezTo>
                    <a:pt x="1" y="5"/>
                    <a:pt x="0" y="5"/>
                    <a:pt x="0"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8" name="îšliďe"/>
            <p:cNvSpPr/>
            <p:nvPr/>
          </p:nvSpPr>
          <p:spPr bwMode="auto">
            <a:xfrm>
              <a:off x="4579938" y="2578101"/>
              <a:ext cx="1588" cy="80963"/>
            </a:xfrm>
            <a:custGeom>
              <a:avLst/>
              <a:gdLst>
                <a:gd name="T0" fmla="*/ 1 w 1"/>
                <a:gd name="T1" fmla="*/ 28 h 28"/>
                <a:gd name="T2" fmla="*/ 0 w 1"/>
                <a:gd name="T3" fmla="*/ 0 h 28"/>
                <a:gd name="T4" fmla="*/ 1 w 1"/>
                <a:gd name="T5" fmla="*/ 28 h 28"/>
              </a:gdLst>
              <a:ahLst/>
              <a:cxnLst>
                <a:cxn ang="0">
                  <a:pos x="T0" y="T1"/>
                </a:cxn>
                <a:cxn ang="0">
                  <a:pos x="T2" y="T3"/>
                </a:cxn>
                <a:cxn ang="0">
                  <a:pos x="T4" y="T5"/>
                </a:cxn>
              </a:cxnLst>
              <a:rect l="0" t="0" r="r" b="b"/>
              <a:pathLst>
                <a:path w="1" h="28">
                  <a:moveTo>
                    <a:pt x="1" y="28"/>
                  </a:moveTo>
                  <a:cubicBezTo>
                    <a:pt x="1" y="28"/>
                    <a:pt x="0" y="16"/>
                    <a:pt x="0" y="0"/>
                  </a:cubicBezTo>
                  <a:cubicBezTo>
                    <a:pt x="0" y="16"/>
                    <a:pt x="1" y="28"/>
                    <a:pt x="1" y="28"/>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9" name="ïS1îḍè"/>
            <p:cNvSpPr/>
            <p:nvPr/>
          </p:nvSpPr>
          <p:spPr bwMode="auto">
            <a:xfrm>
              <a:off x="4470401" y="2238376"/>
              <a:ext cx="785813" cy="544513"/>
            </a:xfrm>
            <a:custGeom>
              <a:avLst/>
              <a:gdLst>
                <a:gd name="T0" fmla="*/ 42 w 273"/>
                <a:gd name="T1" fmla="*/ 189 h 189"/>
                <a:gd name="T2" fmla="*/ 30 w 273"/>
                <a:gd name="T3" fmla="*/ 138 h 189"/>
                <a:gd name="T4" fmla="*/ 54 w 273"/>
                <a:gd name="T5" fmla="*/ 62 h 189"/>
                <a:gd name="T6" fmla="*/ 172 w 273"/>
                <a:gd name="T7" fmla="*/ 10 h 189"/>
                <a:gd name="T8" fmla="*/ 218 w 273"/>
                <a:gd name="T9" fmla="*/ 107 h 189"/>
                <a:gd name="T10" fmla="*/ 156 w 273"/>
                <a:gd name="T11" fmla="*/ 93 h 189"/>
                <a:gd name="T12" fmla="*/ 174 w 273"/>
                <a:gd name="T13" fmla="*/ 103 h 189"/>
                <a:gd name="T14" fmla="*/ 133 w 273"/>
                <a:gd name="T15" fmla="*/ 121 h 189"/>
                <a:gd name="T16" fmla="*/ 68 w 273"/>
                <a:gd name="T17" fmla="*/ 108 h 189"/>
                <a:gd name="T18" fmla="*/ 63 w 273"/>
                <a:gd name="T19" fmla="*/ 139 h 189"/>
                <a:gd name="T20" fmla="*/ 45 w 273"/>
                <a:gd name="T21" fmla="*/ 173 h 189"/>
                <a:gd name="T22" fmla="*/ 41 w 273"/>
                <a:gd name="T23" fmla="*/ 17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3" h="189">
                  <a:moveTo>
                    <a:pt x="42" y="189"/>
                  </a:moveTo>
                  <a:cubicBezTo>
                    <a:pt x="42" y="189"/>
                    <a:pt x="39" y="167"/>
                    <a:pt x="30" y="138"/>
                  </a:cubicBezTo>
                  <a:cubicBezTo>
                    <a:pt x="0" y="43"/>
                    <a:pt x="54" y="62"/>
                    <a:pt x="54" y="62"/>
                  </a:cubicBezTo>
                  <a:cubicBezTo>
                    <a:pt x="54" y="62"/>
                    <a:pt x="84" y="0"/>
                    <a:pt x="172" y="10"/>
                  </a:cubicBezTo>
                  <a:cubicBezTo>
                    <a:pt x="259" y="21"/>
                    <a:pt x="273" y="95"/>
                    <a:pt x="218" y="107"/>
                  </a:cubicBezTo>
                  <a:cubicBezTo>
                    <a:pt x="190" y="112"/>
                    <a:pt x="156" y="93"/>
                    <a:pt x="156" y="93"/>
                  </a:cubicBezTo>
                  <a:cubicBezTo>
                    <a:pt x="156" y="93"/>
                    <a:pt x="161" y="92"/>
                    <a:pt x="174" y="103"/>
                  </a:cubicBezTo>
                  <a:cubicBezTo>
                    <a:pt x="186" y="114"/>
                    <a:pt x="174" y="119"/>
                    <a:pt x="133" y="121"/>
                  </a:cubicBezTo>
                  <a:cubicBezTo>
                    <a:pt x="92" y="122"/>
                    <a:pt x="68" y="108"/>
                    <a:pt x="68" y="108"/>
                  </a:cubicBezTo>
                  <a:cubicBezTo>
                    <a:pt x="68" y="108"/>
                    <a:pt x="70" y="120"/>
                    <a:pt x="63" y="139"/>
                  </a:cubicBezTo>
                  <a:cubicBezTo>
                    <a:pt x="59" y="151"/>
                    <a:pt x="50" y="165"/>
                    <a:pt x="45" y="173"/>
                  </a:cubicBezTo>
                  <a:cubicBezTo>
                    <a:pt x="42" y="176"/>
                    <a:pt x="41" y="178"/>
                    <a:pt x="41" y="178"/>
                  </a:cubicBezTo>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0" name="í$ļiḍè"/>
            <p:cNvSpPr/>
            <p:nvPr/>
          </p:nvSpPr>
          <p:spPr bwMode="auto">
            <a:xfrm>
              <a:off x="4956176" y="28400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1" name="îşḷíde"/>
            <p:cNvSpPr/>
            <p:nvPr/>
          </p:nvSpPr>
          <p:spPr bwMode="auto">
            <a:xfrm>
              <a:off x="4956176" y="28400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2" name="iṡ1iḑê"/>
            <p:cNvSpPr/>
            <p:nvPr/>
          </p:nvSpPr>
          <p:spPr bwMode="auto">
            <a:xfrm>
              <a:off x="4506913" y="2132013"/>
              <a:ext cx="708025" cy="368300"/>
            </a:xfrm>
            <a:custGeom>
              <a:avLst/>
              <a:gdLst>
                <a:gd name="T0" fmla="*/ 0 w 246"/>
                <a:gd name="T1" fmla="*/ 128 h 128"/>
                <a:gd name="T2" fmla="*/ 246 w 246"/>
                <a:gd name="T3" fmla="*/ 128 h 128"/>
                <a:gd name="T4" fmla="*/ 246 w 246"/>
                <a:gd name="T5" fmla="*/ 123 h 128"/>
                <a:gd name="T6" fmla="*/ 211 w 246"/>
                <a:gd name="T7" fmla="*/ 38 h 128"/>
                <a:gd name="T8" fmla="*/ 148 w 246"/>
                <a:gd name="T9" fmla="*/ 3 h 128"/>
                <a:gd name="T10" fmla="*/ 128 w 246"/>
                <a:gd name="T11" fmla="*/ 0 h 128"/>
                <a:gd name="T12" fmla="*/ 107 w 246"/>
                <a:gd name="T13" fmla="*/ 1 h 128"/>
                <a:gd name="T14" fmla="*/ 1 w 246"/>
                <a:gd name="T15" fmla="*/ 116 h 128"/>
                <a:gd name="T16" fmla="*/ 0 w 246"/>
                <a:gd name="T17"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128">
                  <a:moveTo>
                    <a:pt x="0" y="128"/>
                  </a:moveTo>
                  <a:cubicBezTo>
                    <a:pt x="246" y="128"/>
                    <a:pt x="246" y="128"/>
                    <a:pt x="246" y="128"/>
                  </a:cubicBezTo>
                  <a:cubicBezTo>
                    <a:pt x="246" y="123"/>
                    <a:pt x="246" y="123"/>
                    <a:pt x="246" y="123"/>
                  </a:cubicBezTo>
                  <a:cubicBezTo>
                    <a:pt x="246" y="90"/>
                    <a:pt x="233" y="60"/>
                    <a:pt x="211" y="38"/>
                  </a:cubicBezTo>
                  <a:cubicBezTo>
                    <a:pt x="195" y="20"/>
                    <a:pt x="173" y="8"/>
                    <a:pt x="148" y="3"/>
                  </a:cubicBezTo>
                  <a:cubicBezTo>
                    <a:pt x="141" y="1"/>
                    <a:pt x="135" y="0"/>
                    <a:pt x="128" y="0"/>
                  </a:cubicBezTo>
                  <a:cubicBezTo>
                    <a:pt x="121" y="0"/>
                    <a:pt x="114" y="0"/>
                    <a:pt x="107" y="1"/>
                  </a:cubicBezTo>
                  <a:cubicBezTo>
                    <a:pt x="50" y="9"/>
                    <a:pt x="5" y="56"/>
                    <a:pt x="1" y="116"/>
                  </a:cubicBezTo>
                  <a:lnTo>
                    <a:pt x="0" y="128"/>
                  </a:ln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3" name="iSḷïḍe"/>
            <p:cNvSpPr/>
            <p:nvPr/>
          </p:nvSpPr>
          <p:spPr bwMode="auto">
            <a:xfrm>
              <a:off x="4602163" y="2486026"/>
              <a:ext cx="895350" cy="74613"/>
            </a:xfrm>
            <a:custGeom>
              <a:avLst/>
              <a:gdLst>
                <a:gd name="T0" fmla="*/ 213 w 311"/>
                <a:gd name="T1" fmla="*/ 0 h 26"/>
                <a:gd name="T2" fmla="*/ 0 w 311"/>
                <a:gd name="T3" fmla="*/ 5 h 26"/>
                <a:gd name="T4" fmla="*/ 187 w 311"/>
                <a:gd name="T5" fmla="*/ 25 h 26"/>
                <a:gd name="T6" fmla="*/ 213 w 311"/>
                <a:gd name="T7" fmla="*/ 0 h 26"/>
              </a:gdLst>
              <a:ahLst/>
              <a:cxnLst>
                <a:cxn ang="0">
                  <a:pos x="T0" y="T1"/>
                </a:cxn>
                <a:cxn ang="0">
                  <a:pos x="T2" y="T3"/>
                </a:cxn>
                <a:cxn ang="0">
                  <a:pos x="T4" y="T5"/>
                </a:cxn>
                <a:cxn ang="0">
                  <a:pos x="T6" y="T7"/>
                </a:cxn>
              </a:cxnLst>
              <a:rect l="0" t="0" r="r" b="b"/>
              <a:pathLst>
                <a:path w="311" h="26">
                  <a:moveTo>
                    <a:pt x="213" y="0"/>
                  </a:moveTo>
                  <a:cubicBezTo>
                    <a:pt x="0" y="5"/>
                    <a:pt x="0" y="5"/>
                    <a:pt x="0" y="5"/>
                  </a:cubicBezTo>
                  <a:cubicBezTo>
                    <a:pt x="0" y="5"/>
                    <a:pt x="125" y="25"/>
                    <a:pt x="187" y="25"/>
                  </a:cubicBezTo>
                  <a:cubicBezTo>
                    <a:pt x="311" y="26"/>
                    <a:pt x="213" y="0"/>
                    <a:pt x="213" y="0"/>
                  </a:cubicBezTo>
                  <a:close/>
                </a:path>
              </a:pathLst>
            </a:custGeom>
            <a:solidFill>
              <a:srgbClr val="AE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4" name="íṥ1íḋê"/>
            <p:cNvSpPr/>
            <p:nvPr/>
          </p:nvSpPr>
          <p:spPr bwMode="auto">
            <a:xfrm>
              <a:off x="4814888" y="2132013"/>
              <a:ext cx="236538" cy="374650"/>
            </a:xfrm>
            <a:custGeom>
              <a:avLst/>
              <a:gdLst>
                <a:gd name="T0" fmla="*/ 0 w 82"/>
                <a:gd name="T1" fmla="*/ 1 h 130"/>
                <a:gd name="T2" fmla="*/ 30 w 82"/>
                <a:gd name="T3" fmla="*/ 30 h 130"/>
                <a:gd name="T4" fmla="*/ 47 w 82"/>
                <a:gd name="T5" fmla="*/ 128 h 130"/>
                <a:gd name="T6" fmla="*/ 36 w 82"/>
                <a:gd name="T7" fmla="*/ 130 h 130"/>
                <a:gd name="T8" fmla="*/ 47 w 82"/>
                <a:gd name="T9" fmla="*/ 128 h 130"/>
                <a:gd name="T10" fmla="*/ 81 w 82"/>
                <a:gd name="T11" fmla="*/ 123 h 130"/>
                <a:gd name="T12" fmla="*/ 76 w 82"/>
                <a:gd name="T13" fmla="*/ 64 h 130"/>
                <a:gd name="T14" fmla="*/ 41 w 82"/>
                <a:gd name="T15" fmla="*/ 3 h 130"/>
                <a:gd name="T16" fmla="*/ 41 w 82"/>
                <a:gd name="T17" fmla="*/ 3 h 130"/>
                <a:gd name="T18" fmla="*/ 21 w 82"/>
                <a:gd name="T19" fmla="*/ 0 h 130"/>
                <a:gd name="T20" fmla="*/ 0 w 82"/>
                <a:gd name="T21" fmla="*/ 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130">
                  <a:moveTo>
                    <a:pt x="0" y="1"/>
                  </a:moveTo>
                  <a:cubicBezTo>
                    <a:pt x="9" y="3"/>
                    <a:pt x="20" y="12"/>
                    <a:pt x="30" y="30"/>
                  </a:cubicBezTo>
                  <a:cubicBezTo>
                    <a:pt x="51" y="68"/>
                    <a:pt x="47" y="117"/>
                    <a:pt x="47" y="128"/>
                  </a:cubicBezTo>
                  <a:cubicBezTo>
                    <a:pt x="46" y="129"/>
                    <a:pt x="36" y="130"/>
                    <a:pt x="36" y="130"/>
                  </a:cubicBezTo>
                  <a:cubicBezTo>
                    <a:pt x="47" y="128"/>
                    <a:pt x="47" y="128"/>
                    <a:pt x="47" y="128"/>
                  </a:cubicBezTo>
                  <a:cubicBezTo>
                    <a:pt x="81" y="123"/>
                    <a:pt x="81" y="123"/>
                    <a:pt x="81" y="123"/>
                  </a:cubicBezTo>
                  <a:cubicBezTo>
                    <a:pt x="81" y="123"/>
                    <a:pt x="82" y="98"/>
                    <a:pt x="76" y="64"/>
                  </a:cubicBezTo>
                  <a:cubicBezTo>
                    <a:pt x="70" y="30"/>
                    <a:pt x="41" y="3"/>
                    <a:pt x="41" y="3"/>
                  </a:cubicBezTo>
                  <a:cubicBezTo>
                    <a:pt x="41" y="3"/>
                    <a:pt x="41" y="3"/>
                    <a:pt x="41" y="3"/>
                  </a:cubicBezTo>
                  <a:cubicBezTo>
                    <a:pt x="34" y="1"/>
                    <a:pt x="28" y="0"/>
                    <a:pt x="21" y="0"/>
                  </a:cubicBezTo>
                  <a:cubicBezTo>
                    <a:pt x="14" y="0"/>
                    <a:pt x="7" y="0"/>
                    <a:pt x="0" y="1"/>
                  </a:cubicBezTo>
                  <a:close/>
                </a:path>
              </a:pathLst>
            </a:custGeom>
            <a:solidFill>
              <a:srgbClr val="AE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5" name="íSlîḓé"/>
            <p:cNvSpPr/>
            <p:nvPr/>
          </p:nvSpPr>
          <p:spPr bwMode="auto">
            <a:xfrm>
              <a:off x="4294188" y="4883151"/>
              <a:ext cx="538163" cy="889000"/>
            </a:xfrm>
            <a:custGeom>
              <a:avLst/>
              <a:gdLst>
                <a:gd name="T0" fmla="*/ 187 w 187"/>
                <a:gd name="T1" fmla="*/ 0 h 309"/>
                <a:gd name="T2" fmla="*/ 55 w 187"/>
                <a:gd name="T3" fmla="*/ 0 h 309"/>
                <a:gd name="T4" fmla="*/ 84 w 187"/>
                <a:gd name="T5" fmla="*/ 230 h 309"/>
                <a:gd name="T6" fmla="*/ 49 w 187"/>
                <a:gd name="T7" fmla="*/ 240 h 309"/>
                <a:gd name="T8" fmla="*/ 0 w 187"/>
                <a:gd name="T9" fmla="*/ 309 h 309"/>
                <a:gd name="T10" fmla="*/ 0 w 187"/>
                <a:gd name="T11" fmla="*/ 309 h 309"/>
                <a:gd name="T12" fmla="*/ 172 w 187"/>
                <a:gd name="T13" fmla="*/ 309 h 309"/>
                <a:gd name="T14" fmla="*/ 187 w 187"/>
                <a:gd name="T15" fmla="*/ 0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309">
                  <a:moveTo>
                    <a:pt x="187" y="0"/>
                  </a:moveTo>
                  <a:cubicBezTo>
                    <a:pt x="55" y="0"/>
                    <a:pt x="55" y="0"/>
                    <a:pt x="55" y="0"/>
                  </a:cubicBezTo>
                  <a:cubicBezTo>
                    <a:pt x="84" y="230"/>
                    <a:pt x="84" y="230"/>
                    <a:pt x="84" y="230"/>
                  </a:cubicBezTo>
                  <a:cubicBezTo>
                    <a:pt x="49" y="240"/>
                    <a:pt x="49" y="240"/>
                    <a:pt x="49" y="240"/>
                  </a:cubicBezTo>
                  <a:cubicBezTo>
                    <a:pt x="20" y="249"/>
                    <a:pt x="0" y="277"/>
                    <a:pt x="0" y="309"/>
                  </a:cubicBezTo>
                  <a:cubicBezTo>
                    <a:pt x="0" y="309"/>
                    <a:pt x="0" y="309"/>
                    <a:pt x="0" y="309"/>
                  </a:cubicBezTo>
                  <a:cubicBezTo>
                    <a:pt x="172" y="309"/>
                    <a:pt x="172" y="309"/>
                    <a:pt x="172" y="309"/>
                  </a:cubicBezTo>
                  <a:lnTo>
                    <a:pt x="187" y="0"/>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6" name="îṥḻiḓê"/>
            <p:cNvSpPr/>
            <p:nvPr/>
          </p:nvSpPr>
          <p:spPr bwMode="auto">
            <a:xfrm>
              <a:off x="4676776" y="4883151"/>
              <a:ext cx="155575" cy="889000"/>
            </a:xfrm>
            <a:custGeom>
              <a:avLst/>
              <a:gdLst>
                <a:gd name="T0" fmla="*/ 0 w 98"/>
                <a:gd name="T1" fmla="*/ 0 h 560"/>
                <a:gd name="T2" fmla="*/ 0 w 98"/>
                <a:gd name="T3" fmla="*/ 560 h 560"/>
                <a:gd name="T4" fmla="*/ 71 w 98"/>
                <a:gd name="T5" fmla="*/ 560 h 560"/>
                <a:gd name="T6" fmla="*/ 98 w 98"/>
                <a:gd name="T7" fmla="*/ 0 h 560"/>
                <a:gd name="T8" fmla="*/ 0 w 98"/>
                <a:gd name="T9" fmla="*/ 0 h 560"/>
              </a:gdLst>
              <a:ahLst/>
              <a:cxnLst>
                <a:cxn ang="0">
                  <a:pos x="T0" y="T1"/>
                </a:cxn>
                <a:cxn ang="0">
                  <a:pos x="T2" y="T3"/>
                </a:cxn>
                <a:cxn ang="0">
                  <a:pos x="T4" y="T5"/>
                </a:cxn>
                <a:cxn ang="0">
                  <a:pos x="T6" y="T7"/>
                </a:cxn>
                <a:cxn ang="0">
                  <a:pos x="T8" y="T9"/>
                </a:cxn>
              </a:cxnLst>
              <a:rect l="0" t="0" r="r" b="b"/>
              <a:pathLst>
                <a:path w="98" h="560">
                  <a:moveTo>
                    <a:pt x="0" y="0"/>
                  </a:moveTo>
                  <a:lnTo>
                    <a:pt x="0" y="560"/>
                  </a:lnTo>
                  <a:lnTo>
                    <a:pt x="71" y="560"/>
                  </a:lnTo>
                  <a:lnTo>
                    <a:pt x="98" y="0"/>
                  </a:lnTo>
                  <a:lnTo>
                    <a:pt x="0" y="0"/>
                  </a:lnTo>
                  <a:close/>
                </a:path>
              </a:pathLst>
            </a:custGeom>
            <a:solidFill>
              <a:srgbClr val="C6A6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7" name="ïśḷiḋé"/>
            <p:cNvSpPr/>
            <p:nvPr/>
          </p:nvSpPr>
          <p:spPr bwMode="auto">
            <a:xfrm>
              <a:off x="4892676" y="4883151"/>
              <a:ext cx="538163" cy="889000"/>
            </a:xfrm>
            <a:custGeom>
              <a:avLst/>
              <a:gdLst>
                <a:gd name="T0" fmla="*/ 0 w 187"/>
                <a:gd name="T1" fmla="*/ 0 h 309"/>
                <a:gd name="T2" fmla="*/ 132 w 187"/>
                <a:gd name="T3" fmla="*/ 0 h 309"/>
                <a:gd name="T4" fmla="*/ 103 w 187"/>
                <a:gd name="T5" fmla="*/ 230 h 309"/>
                <a:gd name="T6" fmla="*/ 138 w 187"/>
                <a:gd name="T7" fmla="*/ 240 h 309"/>
                <a:gd name="T8" fmla="*/ 187 w 187"/>
                <a:gd name="T9" fmla="*/ 309 h 309"/>
                <a:gd name="T10" fmla="*/ 187 w 187"/>
                <a:gd name="T11" fmla="*/ 309 h 309"/>
                <a:gd name="T12" fmla="*/ 15 w 187"/>
                <a:gd name="T13" fmla="*/ 309 h 309"/>
                <a:gd name="T14" fmla="*/ 0 w 187"/>
                <a:gd name="T15" fmla="*/ 0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309">
                  <a:moveTo>
                    <a:pt x="0" y="0"/>
                  </a:moveTo>
                  <a:cubicBezTo>
                    <a:pt x="132" y="0"/>
                    <a:pt x="132" y="0"/>
                    <a:pt x="132" y="0"/>
                  </a:cubicBezTo>
                  <a:cubicBezTo>
                    <a:pt x="103" y="230"/>
                    <a:pt x="103" y="230"/>
                    <a:pt x="103" y="230"/>
                  </a:cubicBezTo>
                  <a:cubicBezTo>
                    <a:pt x="138" y="240"/>
                    <a:pt x="138" y="240"/>
                    <a:pt x="138" y="240"/>
                  </a:cubicBezTo>
                  <a:cubicBezTo>
                    <a:pt x="167" y="249"/>
                    <a:pt x="187" y="277"/>
                    <a:pt x="187" y="309"/>
                  </a:cubicBezTo>
                  <a:cubicBezTo>
                    <a:pt x="187" y="309"/>
                    <a:pt x="187" y="309"/>
                    <a:pt x="187" y="309"/>
                  </a:cubicBezTo>
                  <a:cubicBezTo>
                    <a:pt x="15" y="309"/>
                    <a:pt x="15" y="309"/>
                    <a:pt x="15" y="309"/>
                  </a:cubicBezTo>
                  <a:lnTo>
                    <a:pt x="0" y="0"/>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8" name="iṣļiḑè"/>
            <p:cNvSpPr/>
            <p:nvPr/>
          </p:nvSpPr>
          <p:spPr bwMode="auto">
            <a:xfrm>
              <a:off x="4892676" y="4883151"/>
              <a:ext cx="176213" cy="889000"/>
            </a:xfrm>
            <a:custGeom>
              <a:avLst/>
              <a:gdLst>
                <a:gd name="T0" fmla="*/ 111 w 111"/>
                <a:gd name="T1" fmla="*/ 0 h 560"/>
                <a:gd name="T2" fmla="*/ 0 w 111"/>
                <a:gd name="T3" fmla="*/ 0 h 560"/>
                <a:gd name="T4" fmla="*/ 27 w 111"/>
                <a:gd name="T5" fmla="*/ 560 h 560"/>
                <a:gd name="T6" fmla="*/ 111 w 111"/>
                <a:gd name="T7" fmla="*/ 560 h 560"/>
                <a:gd name="T8" fmla="*/ 111 w 111"/>
                <a:gd name="T9" fmla="*/ 0 h 560"/>
              </a:gdLst>
              <a:ahLst/>
              <a:cxnLst>
                <a:cxn ang="0">
                  <a:pos x="T0" y="T1"/>
                </a:cxn>
                <a:cxn ang="0">
                  <a:pos x="T2" y="T3"/>
                </a:cxn>
                <a:cxn ang="0">
                  <a:pos x="T4" y="T5"/>
                </a:cxn>
                <a:cxn ang="0">
                  <a:pos x="T6" y="T7"/>
                </a:cxn>
                <a:cxn ang="0">
                  <a:pos x="T8" y="T9"/>
                </a:cxn>
              </a:cxnLst>
              <a:rect l="0" t="0" r="r" b="b"/>
              <a:pathLst>
                <a:path w="111" h="560">
                  <a:moveTo>
                    <a:pt x="111" y="0"/>
                  </a:moveTo>
                  <a:lnTo>
                    <a:pt x="0" y="0"/>
                  </a:lnTo>
                  <a:lnTo>
                    <a:pt x="27" y="560"/>
                  </a:lnTo>
                  <a:lnTo>
                    <a:pt x="111" y="560"/>
                  </a:lnTo>
                  <a:lnTo>
                    <a:pt x="111" y="0"/>
                  </a:lnTo>
                  <a:close/>
                </a:path>
              </a:pathLst>
            </a:custGeom>
            <a:solidFill>
              <a:srgbClr val="C6A6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9" name="îṥḷîḓê"/>
            <p:cNvSpPr/>
            <p:nvPr/>
          </p:nvSpPr>
          <p:spPr bwMode="auto">
            <a:xfrm>
              <a:off x="4294188" y="3109913"/>
              <a:ext cx="211138" cy="800100"/>
            </a:xfrm>
            <a:custGeom>
              <a:avLst/>
              <a:gdLst>
                <a:gd name="T0" fmla="*/ 73 w 73"/>
                <a:gd name="T1" fmla="*/ 0 h 278"/>
                <a:gd name="T2" fmla="*/ 0 w 73"/>
                <a:gd name="T3" fmla="*/ 72 h 278"/>
                <a:gd name="T4" fmla="*/ 0 w 73"/>
                <a:gd name="T5" fmla="*/ 242 h 278"/>
                <a:gd name="T6" fmla="*/ 37 w 73"/>
                <a:gd name="T7" fmla="*/ 278 h 278"/>
                <a:gd name="T8" fmla="*/ 37 w 73"/>
                <a:gd name="T9" fmla="*/ 278 h 278"/>
                <a:gd name="T10" fmla="*/ 73 w 73"/>
                <a:gd name="T11" fmla="*/ 242 h 278"/>
                <a:gd name="T12" fmla="*/ 73 w 73"/>
                <a:gd name="T13" fmla="*/ 0 h 278"/>
              </a:gdLst>
              <a:ahLst/>
              <a:cxnLst>
                <a:cxn ang="0">
                  <a:pos x="T0" y="T1"/>
                </a:cxn>
                <a:cxn ang="0">
                  <a:pos x="T2" y="T3"/>
                </a:cxn>
                <a:cxn ang="0">
                  <a:pos x="T4" y="T5"/>
                </a:cxn>
                <a:cxn ang="0">
                  <a:pos x="T6" y="T7"/>
                </a:cxn>
                <a:cxn ang="0">
                  <a:pos x="T8" y="T9"/>
                </a:cxn>
                <a:cxn ang="0">
                  <a:pos x="T10" y="T11"/>
                </a:cxn>
                <a:cxn ang="0">
                  <a:pos x="T12" y="T13"/>
                </a:cxn>
              </a:cxnLst>
              <a:rect l="0" t="0" r="r" b="b"/>
              <a:pathLst>
                <a:path w="73" h="278">
                  <a:moveTo>
                    <a:pt x="73" y="0"/>
                  </a:moveTo>
                  <a:cubicBezTo>
                    <a:pt x="33" y="0"/>
                    <a:pt x="0" y="32"/>
                    <a:pt x="0" y="72"/>
                  </a:cubicBezTo>
                  <a:cubicBezTo>
                    <a:pt x="0" y="242"/>
                    <a:pt x="0" y="242"/>
                    <a:pt x="0" y="242"/>
                  </a:cubicBezTo>
                  <a:cubicBezTo>
                    <a:pt x="0" y="262"/>
                    <a:pt x="17" y="278"/>
                    <a:pt x="37" y="278"/>
                  </a:cubicBezTo>
                  <a:cubicBezTo>
                    <a:pt x="37" y="278"/>
                    <a:pt x="37" y="278"/>
                    <a:pt x="37" y="278"/>
                  </a:cubicBezTo>
                  <a:cubicBezTo>
                    <a:pt x="57" y="278"/>
                    <a:pt x="73" y="262"/>
                    <a:pt x="73" y="242"/>
                  </a:cubicBezTo>
                  <a:cubicBezTo>
                    <a:pt x="73" y="0"/>
                    <a:pt x="73" y="0"/>
                    <a:pt x="73" y="0"/>
                  </a:cubicBezTo>
                  <a:close/>
                </a:path>
              </a:pathLst>
            </a:custGeom>
            <a:solidFill>
              <a:srgbClr val="3F56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0" name="iśḷïďe"/>
            <p:cNvSpPr/>
            <p:nvPr/>
          </p:nvSpPr>
          <p:spPr bwMode="auto">
            <a:xfrm>
              <a:off x="4360863" y="3371851"/>
              <a:ext cx="595313" cy="517525"/>
            </a:xfrm>
            <a:custGeom>
              <a:avLst/>
              <a:gdLst>
                <a:gd name="T0" fmla="*/ 0 w 375"/>
                <a:gd name="T1" fmla="*/ 234 h 326"/>
                <a:gd name="T2" fmla="*/ 279 w 375"/>
                <a:gd name="T3" fmla="*/ 76 h 326"/>
                <a:gd name="T4" fmla="*/ 375 w 375"/>
                <a:gd name="T5" fmla="*/ 0 h 326"/>
                <a:gd name="T6" fmla="*/ 352 w 375"/>
                <a:gd name="T7" fmla="*/ 127 h 326"/>
                <a:gd name="T8" fmla="*/ 63 w 375"/>
                <a:gd name="T9" fmla="*/ 326 h 326"/>
                <a:gd name="T10" fmla="*/ 0 w 375"/>
                <a:gd name="T11" fmla="*/ 234 h 326"/>
              </a:gdLst>
              <a:ahLst/>
              <a:cxnLst>
                <a:cxn ang="0">
                  <a:pos x="T0" y="T1"/>
                </a:cxn>
                <a:cxn ang="0">
                  <a:pos x="T2" y="T3"/>
                </a:cxn>
                <a:cxn ang="0">
                  <a:pos x="T4" y="T5"/>
                </a:cxn>
                <a:cxn ang="0">
                  <a:pos x="T6" y="T7"/>
                </a:cxn>
                <a:cxn ang="0">
                  <a:pos x="T8" y="T9"/>
                </a:cxn>
                <a:cxn ang="0">
                  <a:pos x="T10" y="T11"/>
                </a:cxn>
              </a:cxnLst>
              <a:rect l="0" t="0" r="r" b="b"/>
              <a:pathLst>
                <a:path w="375" h="326">
                  <a:moveTo>
                    <a:pt x="0" y="234"/>
                  </a:moveTo>
                  <a:lnTo>
                    <a:pt x="279" y="76"/>
                  </a:lnTo>
                  <a:lnTo>
                    <a:pt x="375" y="0"/>
                  </a:lnTo>
                  <a:lnTo>
                    <a:pt x="352" y="127"/>
                  </a:lnTo>
                  <a:lnTo>
                    <a:pt x="63" y="326"/>
                  </a:lnTo>
                  <a:lnTo>
                    <a:pt x="0" y="234"/>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1" name="ïṩļîḑê"/>
            <p:cNvSpPr/>
            <p:nvPr/>
          </p:nvSpPr>
          <p:spPr bwMode="auto">
            <a:xfrm>
              <a:off x="4824413" y="3371851"/>
              <a:ext cx="131763" cy="266700"/>
            </a:xfrm>
            <a:custGeom>
              <a:avLst/>
              <a:gdLst>
                <a:gd name="T0" fmla="*/ 0 w 83"/>
                <a:gd name="T1" fmla="*/ 67 h 168"/>
                <a:gd name="T2" fmla="*/ 0 w 83"/>
                <a:gd name="T3" fmla="*/ 168 h 168"/>
                <a:gd name="T4" fmla="*/ 60 w 83"/>
                <a:gd name="T5" fmla="*/ 127 h 168"/>
                <a:gd name="T6" fmla="*/ 83 w 83"/>
                <a:gd name="T7" fmla="*/ 0 h 168"/>
                <a:gd name="T8" fmla="*/ 0 w 83"/>
                <a:gd name="T9" fmla="*/ 67 h 168"/>
              </a:gdLst>
              <a:ahLst/>
              <a:cxnLst>
                <a:cxn ang="0">
                  <a:pos x="T0" y="T1"/>
                </a:cxn>
                <a:cxn ang="0">
                  <a:pos x="T2" y="T3"/>
                </a:cxn>
                <a:cxn ang="0">
                  <a:pos x="T4" y="T5"/>
                </a:cxn>
                <a:cxn ang="0">
                  <a:pos x="T6" y="T7"/>
                </a:cxn>
                <a:cxn ang="0">
                  <a:pos x="T8" y="T9"/>
                </a:cxn>
              </a:cxnLst>
              <a:rect l="0" t="0" r="r" b="b"/>
              <a:pathLst>
                <a:path w="83" h="168">
                  <a:moveTo>
                    <a:pt x="0" y="67"/>
                  </a:moveTo>
                  <a:lnTo>
                    <a:pt x="0" y="168"/>
                  </a:lnTo>
                  <a:lnTo>
                    <a:pt x="60" y="127"/>
                  </a:lnTo>
                  <a:lnTo>
                    <a:pt x="83" y="0"/>
                  </a:lnTo>
                  <a:lnTo>
                    <a:pt x="0" y="67"/>
                  </a:ln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2" name="išľïde"/>
            <p:cNvSpPr/>
            <p:nvPr/>
          </p:nvSpPr>
          <p:spPr bwMode="auto">
            <a:xfrm>
              <a:off x="4902201" y="3265488"/>
              <a:ext cx="500063" cy="482600"/>
            </a:xfrm>
            <a:custGeom>
              <a:avLst/>
              <a:gdLst>
                <a:gd name="T0" fmla="*/ 129 w 174"/>
                <a:gd name="T1" fmla="*/ 168 h 168"/>
                <a:gd name="T2" fmla="*/ 27 w 174"/>
                <a:gd name="T3" fmla="*/ 168 h 168"/>
                <a:gd name="T4" fmla="*/ 2 w 174"/>
                <a:gd name="T5" fmla="*/ 139 h 168"/>
                <a:gd name="T6" fmla="*/ 20 w 174"/>
                <a:gd name="T7" fmla="*/ 21 h 168"/>
                <a:gd name="T8" fmla="*/ 45 w 174"/>
                <a:gd name="T9" fmla="*/ 0 h 168"/>
                <a:gd name="T10" fmla="*/ 147 w 174"/>
                <a:gd name="T11" fmla="*/ 0 h 168"/>
                <a:gd name="T12" fmla="*/ 172 w 174"/>
                <a:gd name="T13" fmla="*/ 29 h 168"/>
                <a:gd name="T14" fmla="*/ 154 w 174"/>
                <a:gd name="T15" fmla="*/ 146 h 168"/>
                <a:gd name="T16" fmla="*/ 129 w 174"/>
                <a:gd name="T17"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168">
                  <a:moveTo>
                    <a:pt x="129" y="168"/>
                  </a:moveTo>
                  <a:cubicBezTo>
                    <a:pt x="27" y="168"/>
                    <a:pt x="27" y="168"/>
                    <a:pt x="27" y="168"/>
                  </a:cubicBezTo>
                  <a:cubicBezTo>
                    <a:pt x="12" y="168"/>
                    <a:pt x="0" y="154"/>
                    <a:pt x="2" y="139"/>
                  </a:cubicBezTo>
                  <a:cubicBezTo>
                    <a:pt x="20" y="21"/>
                    <a:pt x="20" y="21"/>
                    <a:pt x="20" y="21"/>
                  </a:cubicBezTo>
                  <a:cubicBezTo>
                    <a:pt x="22" y="9"/>
                    <a:pt x="32" y="0"/>
                    <a:pt x="45" y="0"/>
                  </a:cubicBezTo>
                  <a:cubicBezTo>
                    <a:pt x="147" y="0"/>
                    <a:pt x="147" y="0"/>
                    <a:pt x="147" y="0"/>
                  </a:cubicBezTo>
                  <a:cubicBezTo>
                    <a:pt x="162" y="0"/>
                    <a:pt x="174" y="14"/>
                    <a:pt x="172" y="29"/>
                  </a:cubicBezTo>
                  <a:cubicBezTo>
                    <a:pt x="154" y="146"/>
                    <a:pt x="154" y="146"/>
                    <a:pt x="154" y="146"/>
                  </a:cubicBezTo>
                  <a:cubicBezTo>
                    <a:pt x="152" y="159"/>
                    <a:pt x="142" y="168"/>
                    <a:pt x="129" y="16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3" name="iślíḋé"/>
            <p:cNvSpPr/>
            <p:nvPr/>
          </p:nvSpPr>
          <p:spPr bwMode="auto">
            <a:xfrm>
              <a:off x="4941888" y="3265488"/>
              <a:ext cx="503238" cy="482600"/>
            </a:xfrm>
            <a:custGeom>
              <a:avLst/>
              <a:gdLst>
                <a:gd name="T0" fmla="*/ 129 w 175"/>
                <a:gd name="T1" fmla="*/ 168 h 168"/>
                <a:gd name="T2" fmla="*/ 28 w 175"/>
                <a:gd name="T3" fmla="*/ 168 h 168"/>
                <a:gd name="T4" fmla="*/ 2 w 175"/>
                <a:gd name="T5" fmla="*/ 139 h 168"/>
                <a:gd name="T6" fmla="*/ 20 w 175"/>
                <a:gd name="T7" fmla="*/ 21 h 168"/>
                <a:gd name="T8" fmla="*/ 45 w 175"/>
                <a:gd name="T9" fmla="*/ 0 h 168"/>
                <a:gd name="T10" fmla="*/ 147 w 175"/>
                <a:gd name="T11" fmla="*/ 0 h 168"/>
                <a:gd name="T12" fmla="*/ 172 w 175"/>
                <a:gd name="T13" fmla="*/ 29 h 168"/>
                <a:gd name="T14" fmla="*/ 155 w 175"/>
                <a:gd name="T15" fmla="*/ 146 h 168"/>
                <a:gd name="T16" fmla="*/ 129 w 175"/>
                <a:gd name="T17"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168">
                  <a:moveTo>
                    <a:pt x="129" y="168"/>
                  </a:moveTo>
                  <a:cubicBezTo>
                    <a:pt x="28" y="168"/>
                    <a:pt x="28" y="168"/>
                    <a:pt x="28" y="168"/>
                  </a:cubicBezTo>
                  <a:cubicBezTo>
                    <a:pt x="12" y="168"/>
                    <a:pt x="0" y="154"/>
                    <a:pt x="2" y="139"/>
                  </a:cubicBezTo>
                  <a:cubicBezTo>
                    <a:pt x="20" y="21"/>
                    <a:pt x="20" y="21"/>
                    <a:pt x="20" y="21"/>
                  </a:cubicBezTo>
                  <a:cubicBezTo>
                    <a:pt x="22" y="9"/>
                    <a:pt x="33" y="0"/>
                    <a:pt x="45" y="0"/>
                  </a:cubicBezTo>
                  <a:cubicBezTo>
                    <a:pt x="147" y="0"/>
                    <a:pt x="147" y="0"/>
                    <a:pt x="147" y="0"/>
                  </a:cubicBezTo>
                  <a:cubicBezTo>
                    <a:pt x="163" y="0"/>
                    <a:pt x="175" y="14"/>
                    <a:pt x="172" y="29"/>
                  </a:cubicBezTo>
                  <a:cubicBezTo>
                    <a:pt x="155" y="146"/>
                    <a:pt x="155" y="146"/>
                    <a:pt x="155" y="146"/>
                  </a:cubicBezTo>
                  <a:cubicBezTo>
                    <a:pt x="153" y="159"/>
                    <a:pt x="142" y="168"/>
                    <a:pt x="129" y="168"/>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4" name="i$ľïďe"/>
            <p:cNvSpPr/>
            <p:nvPr/>
          </p:nvSpPr>
          <p:spPr bwMode="auto">
            <a:xfrm>
              <a:off x="4878388" y="3371851"/>
              <a:ext cx="173038" cy="57150"/>
            </a:xfrm>
            <a:custGeom>
              <a:avLst/>
              <a:gdLst>
                <a:gd name="T0" fmla="*/ 47 w 60"/>
                <a:gd name="T1" fmla="*/ 20 h 20"/>
                <a:gd name="T2" fmla="*/ 9 w 60"/>
                <a:gd name="T3" fmla="*/ 20 h 20"/>
                <a:gd name="T4" fmla="*/ 0 w 60"/>
                <a:gd name="T5" fmla="*/ 10 h 20"/>
                <a:gd name="T6" fmla="*/ 0 w 60"/>
                <a:gd name="T7" fmla="*/ 10 h 20"/>
                <a:gd name="T8" fmla="*/ 12 w 60"/>
                <a:gd name="T9" fmla="*/ 0 h 20"/>
                <a:gd name="T10" fmla="*/ 51 w 60"/>
                <a:gd name="T11" fmla="*/ 0 h 20"/>
                <a:gd name="T12" fmla="*/ 59 w 60"/>
                <a:gd name="T13" fmla="*/ 10 h 20"/>
                <a:gd name="T14" fmla="*/ 59 w 60"/>
                <a:gd name="T15" fmla="*/ 10 h 20"/>
                <a:gd name="T16" fmla="*/ 47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47" y="20"/>
                  </a:moveTo>
                  <a:cubicBezTo>
                    <a:pt x="9" y="20"/>
                    <a:pt x="9" y="20"/>
                    <a:pt x="9" y="20"/>
                  </a:cubicBezTo>
                  <a:cubicBezTo>
                    <a:pt x="3" y="20"/>
                    <a:pt x="0" y="16"/>
                    <a:pt x="0" y="10"/>
                  </a:cubicBezTo>
                  <a:cubicBezTo>
                    <a:pt x="0" y="10"/>
                    <a:pt x="0" y="10"/>
                    <a:pt x="0" y="10"/>
                  </a:cubicBezTo>
                  <a:cubicBezTo>
                    <a:pt x="1" y="5"/>
                    <a:pt x="7" y="0"/>
                    <a:pt x="12" y="0"/>
                  </a:cubicBezTo>
                  <a:cubicBezTo>
                    <a:pt x="51" y="0"/>
                    <a:pt x="51" y="0"/>
                    <a:pt x="51" y="0"/>
                  </a:cubicBezTo>
                  <a:cubicBezTo>
                    <a:pt x="56" y="0"/>
                    <a:pt x="60" y="5"/>
                    <a:pt x="59" y="10"/>
                  </a:cubicBezTo>
                  <a:cubicBezTo>
                    <a:pt x="59" y="10"/>
                    <a:pt x="59" y="10"/>
                    <a:pt x="59" y="10"/>
                  </a:cubicBezTo>
                  <a:cubicBezTo>
                    <a:pt x="58" y="16"/>
                    <a:pt x="53" y="20"/>
                    <a:pt x="47" y="20"/>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5" name="ïşḷïdè"/>
            <p:cNvSpPr/>
            <p:nvPr/>
          </p:nvSpPr>
          <p:spPr bwMode="auto">
            <a:xfrm>
              <a:off x="4864101" y="3438526"/>
              <a:ext cx="176213" cy="60325"/>
            </a:xfrm>
            <a:custGeom>
              <a:avLst/>
              <a:gdLst>
                <a:gd name="T0" fmla="*/ 48 w 61"/>
                <a:gd name="T1" fmla="*/ 21 h 21"/>
                <a:gd name="T2" fmla="*/ 10 w 61"/>
                <a:gd name="T3" fmla="*/ 21 h 21"/>
                <a:gd name="T4" fmla="*/ 1 w 61"/>
                <a:gd name="T5" fmla="*/ 11 h 21"/>
                <a:gd name="T6" fmla="*/ 1 w 61"/>
                <a:gd name="T7" fmla="*/ 11 h 21"/>
                <a:gd name="T8" fmla="*/ 13 w 61"/>
                <a:gd name="T9" fmla="*/ 0 h 21"/>
                <a:gd name="T10" fmla="*/ 51 w 61"/>
                <a:gd name="T11" fmla="*/ 0 h 21"/>
                <a:gd name="T12" fmla="*/ 60 w 61"/>
                <a:gd name="T13" fmla="*/ 11 h 21"/>
                <a:gd name="T14" fmla="*/ 60 w 61"/>
                <a:gd name="T15" fmla="*/ 11 h 21"/>
                <a:gd name="T16" fmla="*/ 48 w 61"/>
                <a:gd name="T1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21">
                  <a:moveTo>
                    <a:pt x="48" y="21"/>
                  </a:moveTo>
                  <a:cubicBezTo>
                    <a:pt x="10" y="21"/>
                    <a:pt x="10" y="21"/>
                    <a:pt x="10" y="21"/>
                  </a:cubicBezTo>
                  <a:cubicBezTo>
                    <a:pt x="4" y="21"/>
                    <a:pt x="0" y="16"/>
                    <a:pt x="1" y="11"/>
                  </a:cubicBezTo>
                  <a:cubicBezTo>
                    <a:pt x="1" y="11"/>
                    <a:pt x="1" y="11"/>
                    <a:pt x="1" y="11"/>
                  </a:cubicBezTo>
                  <a:cubicBezTo>
                    <a:pt x="2" y="5"/>
                    <a:pt x="8" y="0"/>
                    <a:pt x="13" y="0"/>
                  </a:cubicBezTo>
                  <a:cubicBezTo>
                    <a:pt x="51" y="0"/>
                    <a:pt x="51" y="0"/>
                    <a:pt x="51" y="0"/>
                  </a:cubicBezTo>
                  <a:cubicBezTo>
                    <a:pt x="57" y="0"/>
                    <a:pt x="61" y="5"/>
                    <a:pt x="60" y="11"/>
                  </a:cubicBezTo>
                  <a:cubicBezTo>
                    <a:pt x="60" y="11"/>
                    <a:pt x="60" y="11"/>
                    <a:pt x="60" y="11"/>
                  </a:cubicBezTo>
                  <a:cubicBezTo>
                    <a:pt x="59" y="16"/>
                    <a:pt x="53" y="21"/>
                    <a:pt x="48" y="21"/>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6" name="išľïḋé"/>
            <p:cNvSpPr/>
            <p:nvPr/>
          </p:nvSpPr>
          <p:spPr bwMode="auto">
            <a:xfrm>
              <a:off x="4852988" y="3506788"/>
              <a:ext cx="176213" cy="57150"/>
            </a:xfrm>
            <a:custGeom>
              <a:avLst/>
              <a:gdLst>
                <a:gd name="T0" fmla="*/ 48 w 61"/>
                <a:gd name="T1" fmla="*/ 20 h 20"/>
                <a:gd name="T2" fmla="*/ 10 w 61"/>
                <a:gd name="T3" fmla="*/ 20 h 20"/>
                <a:gd name="T4" fmla="*/ 1 w 61"/>
                <a:gd name="T5" fmla="*/ 10 h 20"/>
                <a:gd name="T6" fmla="*/ 1 w 61"/>
                <a:gd name="T7" fmla="*/ 10 h 20"/>
                <a:gd name="T8" fmla="*/ 13 w 61"/>
                <a:gd name="T9" fmla="*/ 0 h 20"/>
                <a:gd name="T10" fmla="*/ 51 w 61"/>
                <a:gd name="T11" fmla="*/ 0 h 20"/>
                <a:gd name="T12" fmla="*/ 60 w 61"/>
                <a:gd name="T13" fmla="*/ 10 h 20"/>
                <a:gd name="T14" fmla="*/ 60 w 61"/>
                <a:gd name="T15" fmla="*/ 10 h 20"/>
                <a:gd name="T16" fmla="*/ 48 w 61"/>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20">
                  <a:moveTo>
                    <a:pt x="48" y="20"/>
                  </a:moveTo>
                  <a:cubicBezTo>
                    <a:pt x="10" y="20"/>
                    <a:pt x="10" y="20"/>
                    <a:pt x="10" y="20"/>
                  </a:cubicBezTo>
                  <a:cubicBezTo>
                    <a:pt x="4" y="20"/>
                    <a:pt x="0" y="15"/>
                    <a:pt x="1" y="10"/>
                  </a:cubicBezTo>
                  <a:cubicBezTo>
                    <a:pt x="1" y="10"/>
                    <a:pt x="1" y="10"/>
                    <a:pt x="1" y="10"/>
                  </a:cubicBezTo>
                  <a:cubicBezTo>
                    <a:pt x="2" y="4"/>
                    <a:pt x="8" y="0"/>
                    <a:pt x="13" y="0"/>
                  </a:cubicBezTo>
                  <a:cubicBezTo>
                    <a:pt x="51" y="0"/>
                    <a:pt x="51" y="0"/>
                    <a:pt x="51" y="0"/>
                  </a:cubicBezTo>
                  <a:cubicBezTo>
                    <a:pt x="57" y="0"/>
                    <a:pt x="61" y="4"/>
                    <a:pt x="60" y="10"/>
                  </a:cubicBezTo>
                  <a:cubicBezTo>
                    <a:pt x="60" y="10"/>
                    <a:pt x="60" y="10"/>
                    <a:pt x="60" y="10"/>
                  </a:cubicBezTo>
                  <a:cubicBezTo>
                    <a:pt x="59" y="15"/>
                    <a:pt x="53" y="20"/>
                    <a:pt x="48" y="20"/>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7" name="iṩḻîdê"/>
            <p:cNvSpPr/>
            <p:nvPr/>
          </p:nvSpPr>
          <p:spPr bwMode="auto">
            <a:xfrm>
              <a:off x="4841876" y="3573463"/>
              <a:ext cx="174625" cy="57150"/>
            </a:xfrm>
            <a:custGeom>
              <a:avLst/>
              <a:gdLst>
                <a:gd name="T0" fmla="*/ 48 w 61"/>
                <a:gd name="T1" fmla="*/ 20 h 20"/>
                <a:gd name="T2" fmla="*/ 10 w 61"/>
                <a:gd name="T3" fmla="*/ 20 h 20"/>
                <a:gd name="T4" fmla="*/ 1 w 61"/>
                <a:gd name="T5" fmla="*/ 10 h 20"/>
                <a:gd name="T6" fmla="*/ 1 w 61"/>
                <a:gd name="T7" fmla="*/ 10 h 20"/>
                <a:gd name="T8" fmla="*/ 13 w 61"/>
                <a:gd name="T9" fmla="*/ 0 h 20"/>
                <a:gd name="T10" fmla="*/ 51 w 61"/>
                <a:gd name="T11" fmla="*/ 0 h 20"/>
                <a:gd name="T12" fmla="*/ 60 w 61"/>
                <a:gd name="T13" fmla="*/ 10 h 20"/>
                <a:gd name="T14" fmla="*/ 60 w 61"/>
                <a:gd name="T15" fmla="*/ 10 h 20"/>
                <a:gd name="T16" fmla="*/ 48 w 61"/>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20">
                  <a:moveTo>
                    <a:pt x="48" y="20"/>
                  </a:moveTo>
                  <a:cubicBezTo>
                    <a:pt x="10" y="20"/>
                    <a:pt x="10" y="20"/>
                    <a:pt x="10" y="20"/>
                  </a:cubicBezTo>
                  <a:cubicBezTo>
                    <a:pt x="4" y="20"/>
                    <a:pt x="0" y="16"/>
                    <a:pt x="1" y="10"/>
                  </a:cubicBezTo>
                  <a:cubicBezTo>
                    <a:pt x="1" y="10"/>
                    <a:pt x="1" y="10"/>
                    <a:pt x="1" y="10"/>
                  </a:cubicBezTo>
                  <a:cubicBezTo>
                    <a:pt x="2" y="5"/>
                    <a:pt x="8" y="0"/>
                    <a:pt x="13" y="0"/>
                  </a:cubicBezTo>
                  <a:cubicBezTo>
                    <a:pt x="51" y="0"/>
                    <a:pt x="51" y="0"/>
                    <a:pt x="51" y="0"/>
                  </a:cubicBezTo>
                  <a:cubicBezTo>
                    <a:pt x="57" y="0"/>
                    <a:pt x="61" y="5"/>
                    <a:pt x="60" y="10"/>
                  </a:cubicBezTo>
                  <a:cubicBezTo>
                    <a:pt x="60" y="10"/>
                    <a:pt x="60" y="10"/>
                    <a:pt x="60" y="10"/>
                  </a:cubicBezTo>
                  <a:cubicBezTo>
                    <a:pt x="59" y="16"/>
                    <a:pt x="53" y="20"/>
                    <a:pt x="48" y="20"/>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8" name="iŝľîḍè"/>
            <p:cNvSpPr/>
            <p:nvPr/>
          </p:nvSpPr>
          <p:spPr bwMode="auto">
            <a:xfrm>
              <a:off x="4722813" y="3052763"/>
              <a:ext cx="119063" cy="201613"/>
            </a:xfrm>
            <a:custGeom>
              <a:avLst/>
              <a:gdLst>
                <a:gd name="T0" fmla="*/ 41 w 41"/>
                <a:gd name="T1" fmla="*/ 36 h 70"/>
                <a:gd name="T2" fmla="*/ 13 w 41"/>
                <a:gd name="T3" fmla="*/ 64 h 70"/>
                <a:gd name="T4" fmla="*/ 0 w 41"/>
                <a:gd name="T5" fmla="*/ 61 h 70"/>
                <a:gd name="T6" fmla="*/ 0 w 41"/>
                <a:gd name="T7" fmla="*/ 20 h 70"/>
                <a:gd name="T8" fmla="*/ 28 w 41"/>
                <a:gd name="T9" fmla="*/ 0 h 70"/>
                <a:gd name="T10" fmla="*/ 41 w 41"/>
                <a:gd name="T11" fmla="*/ 36 h 70"/>
              </a:gdLst>
              <a:ahLst/>
              <a:cxnLst>
                <a:cxn ang="0">
                  <a:pos x="T0" y="T1"/>
                </a:cxn>
                <a:cxn ang="0">
                  <a:pos x="T2" y="T3"/>
                </a:cxn>
                <a:cxn ang="0">
                  <a:pos x="T4" y="T5"/>
                </a:cxn>
                <a:cxn ang="0">
                  <a:pos x="T6" y="T7"/>
                </a:cxn>
                <a:cxn ang="0">
                  <a:pos x="T8" y="T9"/>
                </a:cxn>
                <a:cxn ang="0">
                  <a:pos x="T10" y="T11"/>
                </a:cxn>
              </a:cxnLst>
              <a:rect l="0" t="0" r="r" b="b"/>
              <a:pathLst>
                <a:path w="41" h="70">
                  <a:moveTo>
                    <a:pt x="41" y="36"/>
                  </a:moveTo>
                  <a:cubicBezTo>
                    <a:pt x="13" y="64"/>
                    <a:pt x="13" y="64"/>
                    <a:pt x="13" y="64"/>
                  </a:cubicBezTo>
                  <a:cubicBezTo>
                    <a:pt x="10" y="70"/>
                    <a:pt x="0" y="68"/>
                    <a:pt x="0" y="61"/>
                  </a:cubicBezTo>
                  <a:cubicBezTo>
                    <a:pt x="0" y="20"/>
                    <a:pt x="0" y="20"/>
                    <a:pt x="0" y="20"/>
                  </a:cubicBezTo>
                  <a:cubicBezTo>
                    <a:pt x="28" y="0"/>
                    <a:pt x="28" y="0"/>
                    <a:pt x="28" y="0"/>
                  </a:cubicBezTo>
                  <a:lnTo>
                    <a:pt x="41" y="36"/>
                  </a:lnTo>
                  <a:close/>
                </a:path>
              </a:pathLst>
            </a:custGeom>
            <a:solidFill>
              <a:srgbClr val="1959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9" name="îṣ1iḓé"/>
            <p:cNvSpPr/>
            <p:nvPr/>
          </p:nvSpPr>
          <p:spPr bwMode="auto">
            <a:xfrm>
              <a:off x="4906963" y="3052763"/>
              <a:ext cx="115888" cy="201613"/>
            </a:xfrm>
            <a:custGeom>
              <a:avLst/>
              <a:gdLst>
                <a:gd name="T0" fmla="*/ 0 w 40"/>
                <a:gd name="T1" fmla="*/ 36 h 70"/>
                <a:gd name="T2" fmla="*/ 27 w 40"/>
                <a:gd name="T3" fmla="*/ 64 h 70"/>
                <a:gd name="T4" fmla="*/ 40 w 40"/>
                <a:gd name="T5" fmla="*/ 61 h 70"/>
                <a:gd name="T6" fmla="*/ 40 w 40"/>
                <a:gd name="T7" fmla="*/ 20 h 70"/>
                <a:gd name="T8" fmla="*/ 12 w 40"/>
                <a:gd name="T9" fmla="*/ 0 h 70"/>
                <a:gd name="T10" fmla="*/ 0 w 40"/>
                <a:gd name="T11" fmla="*/ 36 h 70"/>
              </a:gdLst>
              <a:ahLst/>
              <a:cxnLst>
                <a:cxn ang="0">
                  <a:pos x="T0" y="T1"/>
                </a:cxn>
                <a:cxn ang="0">
                  <a:pos x="T2" y="T3"/>
                </a:cxn>
                <a:cxn ang="0">
                  <a:pos x="T4" y="T5"/>
                </a:cxn>
                <a:cxn ang="0">
                  <a:pos x="T6" y="T7"/>
                </a:cxn>
                <a:cxn ang="0">
                  <a:pos x="T8" y="T9"/>
                </a:cxn>
                <a:cxn ang="0">
                  <a:pos x="T10" y="T11"/>
                </a:cxn>
              </a:cxnLst>
              <a:rect l="0" t="0" r="r" b="b"/>
              <a:pathLst>
                <a:path w="40" h="70">
                  <a:moveTo>
                    <a:pt x="0" y="36"/>
                  </a:moveTo>
                  <a:cubicBezTo>
                    <a:pt x="27" y="64"/>
                    <a:pt x="27" y="64"/>
                    <a:pt x="27" y="64"/>
                  </a:cubicBezTo>
                  <a:cubicBezTo>
                    <a:pt x="31" y="70"/>
                    <a:pt x="40" y="68"/>
                    <a:pt x="40" y="61"/>
                  </a:cubicBezTo>
                  <a:cubicBezTo>
                    <a:pt x="40" y="20"/>
                    <a:pt x="40" y="20"/>
                    <a:pt x="40" y="20"/>
                  </a:cubicBezTo>
                  <a:cubicBezTo>
                    <a:pt x="12" y="0"/>
                    <a:pt x="12" y="0"/>
                    <a:pt x="12" y="0"/>
                  </a:cubicBezTo>
                  <a:lnTo>
                    <a:pt x="0" y="36"/>
                  </a:lnTo>
                  <a:close/>
                </a:path>
              </a:pathLst>
            </a:custGeom>
            <a:solidFill>
              <a:srgbClr val="1959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0" name="îşļíďé"/>
            <p:cNvSpPr/>
            <p:nvPr/>
          </p:nvSpPr>
          <p:spPr bwMode="auto">
            <a:xfrm>
              <a:off x="4841876" y="3155951"/>
              <a:ext cx="60325" cy="71438"/>
            </a:xfrm>
            <a:prstGeom prst="rect">
              <a:avLst/>
            </a:prstGeom>
            <a:solidFill>
              <a:srgbClr val="F0552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61" name="iSḻïḑè"/>
            <p:cNvSpPr/>
            <p:nvPr/>
          </p:nvSpPr>
          <p:spPr bwMode="auto">
            <a:xfrm>
              <a:off x="4354513" y="3667126"/>
              <a:ext cx="193675" cy="242888"/>
            </a:xfrm>
            <a:custGeom>
              <a:avLst/>
              <a:gdLst>
                <a:gd name="T0" fmla="*/ 57 w 67"/>
                <a:gd name="T1" fmla="*/ 76 h 84"/>
                <a:gd name="T2" fmla="*/ 49 w 67"/>
                <a:gd name="T3" fmla="*/ 80 h 84"/>
                <a:gd name="T4" fmla="*/ 28 w 67"/>
                <a:gd name="T5" fmla="*/ 74 h 84"/>
                <a:gd name="T6" fmla="*/ 4 w 67"/>
                <a:gd name="T7" fmla="*/ 29 h 84"/>
                <a:gd name="T8" fmla="*/ 10 w 67"/>
                <a:gd name="T9" fmla="*/ 8 h 84"/>
                <a:gd name="T10" fmla="*/ 18 w 67"/>
                <a:gd name="T11" fmla="*/ 4 h 84"/>
                <a:gd name="T12" fmla="*/ 39 w 67"/>
                <a:gd name="T13" fmla="*/ 10 h 84"/>
                <a:gd name="T14" fmla="*/ 63 w 67"/>
                <a:gd name="T15" fmla="*/ 55 h 84"/>
                <a:gd name="T16" fmla="*/ 57 w 67"/>
                <a:gd name="T17" fmla="*/ 7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84">
                  <a:moveTo>
                    <a:pt x="57" y="76"/>
                  </a:moveTo>
                  <a:cubicBezTo>
                    <a:pt x="49" y="80"/>
                    <a:pt x="49" y="80"/>
                    <a:pt x="49" y="80"/>
                  </a:cubicBezTo>
                  <a:cubicBezTo>
                    <a:pt x="41" y="84"/>
                    <a:pt x="32" y="82"/>
                    <a:pt x="28" y="74"/>
                  </a:cubicBezTo>
                  <a:cubicBezTo>
                    <a:pt x="4" y="29"/>
                    <a:pt x="4" y="29"/>
                    <a:pt x="4" y="29"/>
                  </a:cubicBezTo>
                  <a:cubicBezTo>
                    <a:pt x="0" y="22"/>
                    <a:pt x="2" y="13"/>
                    <a:pt x="10" y="8"/>
                  </a:cubicBezTo>
                  <a:cubicBezTo>
                    <a:pt x="18" y="4"/>
                    <a:pt x="18" y="4"/>
                    <a:pt x="18" y="4"/>
                  </a:cubicBezTo>
                  <a:cubicBezTo>
                    <a:pt x="25" y="0"/>
                    <a:pt x="35" y="3"/>
                    <a:pt x="39" y="10"/>
                  </a:cubicBezTo>
                  <a:cubicBezTo>
                    <a:pt x="63" y="55"/>
                    <a:pt x="63" y="55"/>
                    <a:pt x="63" y="55"/>
                  </a:cubicBezTo>
                  <a:cubicBezTo>
                    <a:pt x="67" y="62"/>
                    <a:pt x="64" y="72"/>
                    <a:pt x="57" y="76"/>
                  </a:cubicBezTo>
                  <a:close/>
                </a:path>
              </a:pathLst>
            </a:custGeom>
            <a:solidFill>
              <a:srgbClr val="1959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2" name="îṩ1îḍê"/>
            <p:cNvSpPr/>
            <p:nvPr/>
          </p:nvSpPr>
          <p:spPr bwMode="auto">
            <a:xfrm>
              <a:off x="4530726" y="3362326"/>
              <a:ext cx="158750" cy="173038"/>
            </a:xfrm>
            <a:custGeom>
              <a:avLst/>
              <a:gdLst>
                <a:gd name="T0" fmla="*/ 32 w 55"/>
                <a:gd name="T1" fmla="*/ 60 h 60"/>
                <a:gd name="T2" fmla="*/ 23 w 55"/>
                <a:gd name="T3" fmla="*/ 60 h 60"/>
                <a:gd name="T4" fmla="*/ 0 w 55"/>
                <a:gd name="T5" fmla="*/ 36 h 60"/>
                <a:gd name="T6" fmla="*/ 0 w 55"/>
                <a:gd name="T7" fmla="*/ 0 h 60"/>
                <a:gd name="T8" fmla="*/ 55 w 55"/>
                <a:gd name="T9" fmla="*/ 0 h 60"/>
                <a:gd name="T10" fmla="*/ 55 w 55"/>
                <a:gd name="T11" fmla="*/ 36 h 60"/>
                <a:gd name="T12" fmla="*/ 32 w 55"/>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55" h="60">
                  <a:moveTo>
                    <a:pt x="32" y="60"/>
                  </a:moveTo>
                  <a:cubicBezTo>
                    <a:pt x="23" y="60"/>
                    <a:pt x="23" y="60"/>
                    <a:pt x="23" y="60"/>
                  </a:cubicBezTo>
                  <a:cubicBezTo>
                    <a:pt x="10" y="60"/>
                    <a:pt x="0" y="49"/>
                    <a:pt x="0" y="36"/>
                  </a:cubicBezTo>
                  <a:cubicBezTo>
                    <a:pt x="0" y="0"/>
                    <a:pt x="0" y="0"/>
                    <a:pt x="0" y="0"/>
                  </a:cubicBezTo>
                  <a:cubicBezTo>
                    <a:pt x="55" y="0"/>
                    <a:pt x="55" y="0"/>
                    <a:pt x="55" y="0"/>
                  </a:cubicBezTo>
                  <a:cubicBezTo>
                    <a:pt x="55" y="36"/>
                    <a:pt x="55" y="36"/>
                    <a:pt x="55" y="36"/>
                  </a:cubicBezTo>
                  <a:cubicBezTo>
                    <a:pt x="55" y="49"/>
                    <a:pt x="45" y="60"/>
                    <a:pt x="32" y="60"/>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3" name="îṣ1îďè"/>
            <p:cNvSpPr/>
            <p:nvPr/>
          </p:nvSpPr>
          <p:spPr bwMode="auto">
            <a:xfrm>
              <a:off x="7808913" y="4487863"/>
              <a:ext cx="176213"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64" name="ïsļíḍè"/>
            <p:cNvSpPr/>
            <p:nvPr/>
          </p:nvSpPr>
          <p:spPr bwMode="auto">
            <a:xfrm>
              <a:off x="7808913" y="4775201"/>
              <a:ext cx="176213"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65" name="í$1ïde"/>
            <p:cNvSpPr/>
            <p:nvPr/>
          </p:nvSpPr>
          <p:spPr bwMode="auto">
            <a:xfrm>
              <a:off x="7808913" y="5062538"/>
              <a:ext cx="176213"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66" name="iṣļíḍe"/>
            <p:cNvSpPr/>
            <p:nvPr/>
          </p:nvSpPr>
          <p:spPr bwMode="auto">
            <a:xfrm>
              <a:off x="8137526" y="4775201"/>
              <a:ext cx="171450"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67" name="ï$1iďê"/>
            <p:cNvSpPr/>
            <p:nvPr/>
          </p:nvSpPr>
          <p:spPr bwMode="auto">
            <a:xfrm>
              <a:off x="8137526" y="5062538"/>
              <a:ext cx="171450"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68" name="işlíḋe"/>
            <p:cNvSpPr/>
            <p:nvPr/>
          </p:nvSpPr>
          <p:spPr>
            <a:xfrm>
              <a:off x="5173603" y="1389062"/>
              <a:ext cx="1608133" cy="369332"/>
            </a:xfrm>
            <a:prstGeom prst="rect">
              <a:avLst/>
            </a:prstGeom>
          </p:spPr>
          <p:txBody>
            <a:bodyPr wrap="none">
              <a:normAutofit fontScale="62500" lnSpcReduction="20000"/>
            </a:bodyPr>
            <a:lstStyle/>
            <a:p>
              <a:r>
                <a:rPr lang="en-US" altLang="zh-CN">
                  <a:solidFill>
                    <a:srgbClr val="AEAEAF"/>
                  </a:solidFill>
                </a:rPr>
                <a:t>TEAM WORK</a:t>
              </a:r>
              <a:endParaRPr lang="zh-CN" altLang="en-US" dirty="0">
                <a:solidFill>
                  <a:srgbClr val="AEAEAF"/>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1000" fill="hold"/>
                                        <p:tgtEl>
                                          <p:spTgt spid="1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1" presetClass="entr" presetSubtype="0" fill="hold" grpId="0" nodeType="afterEffect">
                                  <p:stCondLst>
                                    <p:cond delay="0"/>
                                  </p:stCondLst>
                                  <p:iterate type="lt">
                                    <p:tmPct val="8000"/>
                                  </p:iterate>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7"/>
                                        </p:tgtEl>
                                        <p:attrNameLst>
                                          <p:attrName>ppt_y</p:attrName>
                                        </p:attrNameLst>
                                      </p:cBhvr>
                                      <p:tavLst>
                                        <p:tav tm="0">
                                          <p:val>
                                            <p:strVal val="#ppt_y"/>
                                          </p:val>
                                        </p:tav>
                                        <p:tav tm="100000">
                                          <p:val>
                                            <p:strVal val="#ppt_y"/>
                                          </p:val>
                                        </p:tav>
                                      </p:tavLst>
                                    </p:anim>
                                    <p:anim calcmode="lin" valueType="num">
                                      <p:cBhvr>
                                        <p:cTn id="21"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7"/>
                                        </p:tgtEl>
                                      </p:cBhvr>
                                    </p:animEffect>
                                  </p:childTnLst>
                                </p:cTn>
                              </p:par>
                            </p:childTnLst>
                          </p:cTn>
                        </p:par>
                        <p:par>
                          <p:cTn id="24" fill="hold">
                            <p:stCondLst>
                              <p:cond delay="2619"/>
                            </p:stCondLst>
                            <p:childTnLst>
                              <p:par>
                                <p:cTn id="25" presetID="22" presetClass="entr" presetSubtype="2"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right)">
                                      <p:cBhvr>
                                        <p:cTn id="27" dur="500"/>
                                        <p:tgtEl>
                                          <p:spTgt spid="2"/>
                                        </p:tgtEl>
                                      </p:cBhvr>
                                    </p:animEffect>
                                  </p:childTnLst>
                                </p:cTn>
                              </p:par>
                            </p:childTnLst>
                          </p:cTn>
                        </p:par>
                        <p:par>
                          <p:cTn id="28" fill="hold">
                            <p:stCondLst>
                              <p:cond delay="3119"/>
                            </p:stCondLst>
                            <p:childTnLst>
                              <p:par>
                                <p:cTn id="29" presetID="22" presetClass="entr" presetSubtype="1"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up)">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17" grpId="0"/>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436677" y="2080515"/>
            <a:ext cx="7724078" cy="3242818"/>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内容占位符 2"/>
          <p:cNvSpPr>
            <a:spLocks noGrp="1"/>
          </p:cNvSpPr>
          <p:nvPr/>
        </p:nvSpPr>
        <p:spPr>
          <a:xfrm>
            <a:off x="5009515" y="2122805"/>
            <a:ext cx="6631305" cy="2634615"/>
          </a:xfrm>
          <a:prstGeom prst="rect">
            <a:avLst/>
          </a:prstGeom>
        </p:spPr>
        <p:txBody>
          <a:bodyPr vert="horz" lIns="91440" tIns="45720" rIns="91440" bIns="45720"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atinLnBrk="1"/>
            <a:r>
              <a:rPr lang="en-US" altLang="zh-CN" sz="1000" b="1" dirty="0">
                <a:solidFill>
                  <a:schemeClr val="bg1"/>
                </a:solidFill>
                <a:sym typeface="+mn-ea"/>
              </a:rPr>
              <a:t>11. </a:t>
            </a:r>
            <a:r>
              <a:rPr lang="zh-CN" altLang="zh-CN" sz="1000" b="1" dirty="0">
                <a:solidFill>
                  <a:schemeClr val="bg1"/>
                </a:solidFill>
                <a:sym typeface="+mn-ea"/>
              </a:rPr>
              <a:t>电缆井、沟内污水严重渗入</a:t>
            </a:r>
            <a:endParaRPr lang="zh-CN" altLang="zh-CN" sz="1000" b="1" dirty="0">
              <a:solidFill>
                <a:schemeClr val="bg1"/>
              </a:solidFill>
            </a:endParaRPr>
          </a:p>
          <a:p>
            <a:pPr latinLnBrk="1"/>
            <a:r>
              <a:rPr lang="en-US" altLang="zh-CN" sz="1000" b="1" dirty="0">
                <a:solidFill>
                  <a:schemeClr val="bg1"/>
                </a:solidFill>
                <a:sym typeface="+mn-ea"/>
              </a:rPr>
              <a:t>12. </a:t>
            </a:r>
            <a:r>
              <a:rPr lang="zh-CN" altLang="zh-CN" sz="1000" b="1" dirty="0">
                <a:solidFill>
                  <a:schemeClr val="bg1"/>
                </a:solidFill>
                <a:sym typeface="+mn-ea"/>
              </a:rPr>
              <a:t>电缆桥架严重腐蚀</a:t>
            </a:r>
            <a:endParaRPr lang="zh-CN" altLang="zh-CN" sz="1000" b="1" dirty="0">
              <a:solidFill>
                <a:schemeClr val="bg1"/>
              </a:solidFill>
            </a:endParaRPr>
          </a:p>
          <a:p>
            <a:pPr latinLnBrk="1"/>
            <a:r>
              <a:rPr lang="en-US" altLang="zh-CN" sz="1000" b="1" dirty="0">
                <a:solidFill>
                  <a:schemeClr val="bg1"/>
                </a:solidFill>
                <a:sym typeface="+mn-ea"/>
              </a:rPr>
              <a:t>13. </a:t>
            </a:r>
            <a:r>
              <a:rPr lang="zh-CN" altLang="zh-CN" sz="1000" b="1" dirty="0">
                <a:solidFill>
                  <a:schemeClr val="bg1"/>
                </a:solidFill>
                <a:sym typeface="+mn-ea"/>
              </a:rPr>
              <a:t>电缆线保护套管老化断裂</a:t>
            </a:r>
            <a:endParaRPr lang="zh-CN" altLang="zh-CN" sz="1000" b="1" dirty="0">
              <a:solidFill>
                <a:schemeClr val="bg1"/>
              </a:solidFill>
            </a:endParaRPr>
          </a:p>
          <a:p>
            <a:pPr latinLnBrk="1"/>
            <a:r>
              <a:rPr lang="en-US" altLang="zh-CN" sz="1000" b="1" dirty="0">
                <a:solidFill>
                  <a:schemeClr val="bg1"/>
                </a:solidFill>
                <a:sym typeface="+mn-ea"/>
              </a:rPr>
              <a:t>14. </a:t>
            </a:r>
            <a:r>
              <a:rPr lang="zh-CN" altLang="zh-CN" sz="1000" b="1" dirty="0">
                <a:solidFill>
                  <a:schemeClr val="bg1"/>
                </a:solidFill>
                <a:sym typeface="+mn-ea"/>
              </a:rPr>
              <a:t>铺设电气线路的电缆或钢管在穿过不同场所之间的墙或楼板处孔洞时，未采用非燃烧性材料严格堵塞</a:t>
            </a:r>
            <a:endParaRPr lang="zh-CN" altLang="zh-CN" sz="1000" b="1" dirty="0">
              <a:solidFill>
                <a:schemeClr val="bg1"/>
              </a:solidFill>
            </a:endParaRPr>
          </a:p>
          <a:p>
            <a:pPr latinLnBrk="1"/>
            <a:r>
              <a:rPr lang="en-US" altLang="zh-CN" sz="1000" b="1" dirty="0">
                <a:solidFill>
                  <a:schemeClr val="bg1"/>
                </a:solidFill>
                <a:sym typeface="+mn-ea"/>
              </a:rPr>
              <a:t>15. </a:t>
            </a:r>
            <a:r>
              <a:rPr lang="zh-CN" altLang="zh-CN" sz="1000" b="1" dirty="0">
                <a:solidFill>
                  <a:schemeClr val="bg1"/>
                </a:solidFill>
                <a:sym typeface="+mn-ea"/>
              </a:rPr>
              <a:t>乱拉活动排风，导致电缆接头脱落、漏电</a:t>
            </a:r>
            <a:endParaRPr lang="zh-CN" altLang="zh-CN" sz="1000" b="1" dirty="0">
              <a:solidFill>
                <a:schemeClr val="bg1"/>
              </a:solidFill>
            </a:endParaRPr>
          </a:p>
          <a:p>
            <a:pPr latinLnBrk="1"/>
            <a:r>
              <a:rPr lang="en-US" altLang="zh-CN" sz="1000" b="1" dirty="0">
                <a:solidFill>
                  <a:schemeClr val="bg1"/>
                </a:solidFill>
                <a:sym typeface="+mn-ea"/>
              </a:rPr>
              <a:t>16. </a:t>
            </a:r>
            <a:r>
              <a:rPr lang="zh-CN" altLang="zh-CN" sz="1000" b="1" dirty="0">
                <a:solidFill>
                  <a:schemeClr val="bg1"/>
                </a:solidFill>
                <a:sym typeface="+mn-ea"/>
              </a:rPr>
              <a:t>开关按钮对应设备位号标识不清</a:t>
            </a:r>
            <a:endParaRPr lang="zh-CN" altLang="zh-CN" sz="1000" b="1" dirty="0">
              <a:solidFill>
                <a:schemeClr val="bg1"/>
              </a:solidFill>
            </a:endParaRPr>
          </a:p>
          <a:p>
            <a:pPr latinLnBrk="1"/>
            <a:r>
              <a:rPr lang="en-US" altLang="zh-CN" sz="1000" b="1" dirty="0">
                <a:solidFill>
                  <a:schemeClr val="bg1"/>
                </a:solidFill>
                <a:sym typeface="+mn-ea"/>
              </a:rPr>
              <a:t>17. </a:t>
            </a:r>
            <a:r>
              <a:rPr lang="zh-CN" altLang="zh-CN" sz="1000" b="1" dirty="0">
                <a:solidFill>
                  <a:schemeClr val="bg1"/>
                </a:solidFill>
                <a:sym typeface="+mn-ea"/>
              </a:rPr>
              <a:t>车间内有零乱不明电缆</a:t>
            </a:r>
            <a:endParaRPr lang="zh-CN" altLang="zh-CN" sz="1000" b="1" dirty="0">
              <a:solidFill>
                <a:schemeClr val="bg1"/>
              </a:solidFill>
            </a:endParaRPr>
          </a:p>
          <a:p>
            <a:pPr latinLnBrk="1"/>
            <a:r>
              <a:rPr lang="en-US" altLang="zh-CN" sz="1000" b="1" dirty="0">
                <a:solidFill>
                  <a:schemeClr val="bg1"/>
                </a:solidFill>
                <a:sym typeface="+mn-ea"/>
              </a:rPr>
              <a:t>18. </a:t>
            </a:r>
            <a:r>
              <a:rPr lang="zh-CN" altLang="zh-CN" sz="1000" b="1" dirty="0">
                <a:solidFill>
                  <a:schemeClr val="bg1"/>
                </a:solidFill>
                <a:sym typeface="+mn-ea"/>
              </a:rPr>
              <a:t>应急照明灯未装或已坏</a:t>
            </a:r>
            <a:endParaRPr lang="zh-CN" altLang="zh-CN" sz="1000" b="1" dirty="0">
              <a:solidFill>
                <a:schemeClr val="bg1"/>
              </a:solidFill>
            </a:endParaRPr>
          </a:p>
          <a:p>
            <a:pPr latinLnBrk="1"/>
            <a:r>
              <a:rPr lang="en-US" altLang="zh-CN" sz="1000" b="1" dirty="0">
                <a:solidFill>
                  <a:schemeClr val="bg1"/>
                </a:solidFill>
                <a:sym typeface="+mn-ea"/>
              </a:rPr>
              <a:t>19. </a:t>
            </a:r>
            <a:r>
              <a:rPr lang="zh-CN" altLang="zh-CN" sz="1000" b="1" dirty="0">
                <a:solidFill>
                  <a:schemeClr val="bg1"/>
                </a:solidFill>
                <a:sym typeface="+mn-ea"/>
              </a:rPr>
              <a:t>露天电动机无防护罩</a:t>
            </a:r>
            <a:endParaRPr lang="zh-CN" altLang="zh-CN" sz="1000" b="1" dirty="0">
              <a:solidFill>
                <a:schemeClr val="bg1"/>
              </a:solidFill>
            </a:endParaRPr>
          </a:p>
          <a:p>
            <a:pPr latinLnBrk="1"/>
            <a:r>
              <a:rPr lang="en-US" altLang="zh-CN" sz="1000" b="1" dirty="0">
                <a:solidFill>
                  <a:schemeClr val="bg1"/>
                </a:solidFill>
                <a:sym typeface="+mn-ea"/>
              </a:rPr>
              <a:t>20. </a:t>
            </a:r>
            <a:r>
              <a:rPr lang="zh-CN" altLang="zh-CN" sz="1000" b="1" dirty="0">
                <a:solidFill>
                  <a:schemeClr val="bg1"/>
                </a:solidFill>
                <a:sym typeface="+mn-ea"/>
              </a:rPr>
              <a:t>操作现场照明度不够</a:t>
            </a:r>
            <a:endParaRPr lang="zh-CN" altLang="zh-CN" sz="1000" b="1" dirty="0">
              <a:solidFill>
                <a:schemeClr val="bg1"/>
              </a:solidFill>
            </a:endParaRPr>
          </a:p>
          <a:p>
            <a:pPr latinLnBrk="1"/>
            <a:r>
              <a:rPr lang="en-US" altLang="zh-CN" sz="1000" b="1" dirty="0">
                <a:solidFill>
                  <a:schemeClr val="bg1"/>
                </a:solidFill>
                <a:sym typeface="+mn-ea"/>
              </a:rPr>
              <a:t>21. </a:t>
            </a:r>
            <a:r>
              <a:rPr lang="zh-CN" altLang="zh-CN" sz="1000" b="1" dirty="0">
                <a:solidFill>
                  <a:schemeClr val="bg1"/>
                </a:solidFill>
                <a:sym typeface="+mn-ea"/>
              </a:rPr>
              <a:t>设备与电气不配套（小牛拖大车、老牛拖大车）形成电气设备发热损坏、起火</a:t>
            </a:r>
            <a:endParaRPr lang="zh-CN" altLang="zh-CN" sz="1000" b="1" dirty="0">
              <a:solidFill>
                <a:schemeClr val="bg1"/>
              </a:solidFill>
            </a:endParaRPr>
          </a:p>
          <a:p>
            <a:pPr latinLnBrk="1"/>
            <a:r>
              <a:rPr lang="en-US" altLang="zh-CN" sz="1000" b="1" dirty="0">
                <a:solidFill>
                  <a:schemeClr val="bg1"/>
                </a:solidFill>
                <a:sym typeface="+mn-ea"/>
              </a:rPr>
              <a:t>22. </a:t>
            </a:r>
            <a:r>
              <a:rPr lang="zh-CN" altLang="zh-CN" sz="1000" b="1" dirty="0">
                <a:solidFill>
                  <a:schemeClr val="bg1"/>
                </a:solidFill>
                <a:sym typeface="+mn-ea"/>
              </a:rPr>
              <a:t>电气设备、电缆桥架上冲水</a:t>
            </a:r>
            <a:endParaRPr lang="zh-CN" altLang="zh-CN" sz="1000" b="1" dirty="0">
              <a:solidFill>
                <a:schemeClr val="bg1"/>
              </a:solidFill>
            </a:endParaRPr>
          </a:p>
          <a:p>
            <a:pPr latinLnBrk="1"/>
            <a:r>
              <a:rPr lang="en-US" altLang="zh-CN" sz="1000" b="1" dirty="0">
                <a:solidFill>
                  <a:schemeClr val="bg1"/>
                </a:solidFill>
                <a:sym typeface="+mn-ea"/>
              </a:rPr>
              <a:t>23. </a:t>
            </a:r>
            <a:r>
              <a:rPr lang="zh-CN" altLang="zh-CN" sz="1000" b="1" dirty="0">
                <a:solidFill>
                  <a:schemeClr val="bg1"/>
                </a:solidFill>
                <a:sym typeface="+mn-ea"/>
              </a:rPr>
              <a:t>防爆视镜灯、照明灯元宝螺丝松动，漏光</a:t>
            </a:r>
            <a:endParaRPr lang="zh-CN" altLang="zh-CN" sz="1000" b="1" dirty="0">
              <a:solidFill>
                <a:schemeClr val="bg1"/>
              </a:solidFill>
            </a:endParaRPr>
          </a:p>
          <a:p>
            <a:pPr>
              <a:lnSpc>
                <a:spcPct val="150000"/>
              </a:lnSpc>
              <a:buFont typeface="Wingdings" panose="05000000000000000000" pitchFamily="2" charset="2"/>
              <a:buChar char="l"/>
            </a:pPr>
            <a:endParaRPr lang="zh-CN" altLang="zh-CN" sz="1000" b="1" dirty="0">
              <a:solidFill>
                <a:schemeClr val="bg1"/>
              </a:solidFill>
              <a:cs typeface="+mn-ea"/>
              <a:sym typeface="+mn-lt"/>
            </a:endParaRPr>
          </a:p>
        </p:txBody>
      </p:sp>
      <p:sp>
        <p:nvSpPr>
          <p:cNvPr id="17" name="文本框 16"/>
          <p:cNvSpPr txBox="1"/>
          <p:nvPr/>
        </p:nvSpPr>
        <p:spPr>
          <a:xfrm>
            <a:off x="975712" y="237490"/>
            <a:ext cx="7139588" cy="629920"/>
          </a:xfrm>
          <a:prstGeom prst="rect">
            <a:avLst/>
          </a:prstGeom>
          <a:noFill/>
        </p:spPr>
        <p:txBody>
          <a:bodyPr wrap="square" rtlCol="0">
            <a:spAutoFit/>
          </a:bodyPr>
          <a:lstStyle/>
          <a:p>
            <a:r>
              <a:rPr lang="zh-CN" altLang="en-US" sz="3500" b="1" dirty="0">
                <a:solidFill>
                  <a:schemeClr val="tx2">
                    <a:lumMod val="75000"/>
                  </a:schemeClr>
                </a:solidFill>
                <a:cs typeface="+mn-ea"/>
                <a:sym typeface="+mn-lt"/>
              </a:rPr>
              <a:t>电气仪表</a:t>
            </a:r>
            <a:endParaRPr lang="zh-CN" altLang="en-US" sz="3500" b="1" dirty="0">
              <a:solidFill>
                <a:schemeClr val="tx2">
                  <a:lumMod val="75000"/>
                </a:schemeClr>
              </a:solidFill>
              <a:cs typeface="+mn-ea"/>
              <a:sym typeface="+mn-lt"/>
            </a:endParaRPr>
          </a:p>
        </p:txBody>
      </p:sp>
      <p:sp>
        <p:nvSpPr>
          <p:cNvPr id="19" name="矩形 18"/>
          <p:cNvSpPr/>
          <p:nvPr/>
        </p:nvSpPr>
        <p:spPr>
          <a:xfrm>
            <a:off x="818832" y="142878"/>
            <a:ext cx="157374" cy="814384"/>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0" name="组合 19"/>
          <p:cNvGrpSpPr/>
          <p:nvPr/>
        </p:nvGrpSpPr>
        <p:grpSpPr>
          <a:xfrm>
            <a:off x="-5080" y="97795"/>
            <a:ext cx="704847" cy="859468"/>
            <a:chOff x="-4764" y="97792"/>
            <a:chExt cx="704852" cy="859471"/>
          </a:xfrm>
        </p:grpSpPr>
        <p:sp>
          <p:nvSpPr>
            <p:cNvPr id="22" name="矩形 21"/>
            <p:cNvSpPr/>
            <p:nvPr/>
          </p:nvSpPr>
          <p:spPr>
            <a:xfrm>
              <a:off x="-4764" y="142875"/>
              <a:ext cx="704852" cy="814388"/>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文本框 23"/>
            <p:cNvSpPr txBox="1"/>
            <p:nvPr/>
          </p:nvSpPr>
          <p:spPr>
            <a:xfrm>
              <a:off x="2335" y="97792"/>
              <a:ext cx="332509" cy="768353"/>
            </a:xfrm>
            <a:prstGeom prst="rect">
              <a:avLst/>
            </a:prstGeom>
            <a:noFill/>
          </p:spPr>
          <p:txBody>
            <a:bodyPr wrap="square" rtlCol="0">
              <a:spAutoFit/>
            </a:bodyPr>
            <a:lstStyle/>
            <a:p>
              <a:r>
                <a:rPr lang="zh-CN" altLang="en-US" sz="4400" dirty="0">
                  <a:solidFill>
                    <a:schemeClr val="bg1"/>
                  </a:solidFill>
                  <a:cs typeface="+mn-ea"/>
                  <a:sym typeface="+mn-lt"/>
                </a:rPr>
                <a:t>二</a:t>
              </a:r>
              <a:endParaRPr lang="zh-CN" altLang="en-US" sz="4400" dirty="0">
                <a:solidFill>
                  <a:schemeClr val="bg1"/>
                </a:solidFill>
                <a:cs typeface="+mn-ea"/>
                <a:sym typeface="+mn-lt"/>
              </a:endParaRPr>
            </a:p>
          </p:txBody>
        </p:sp>
      </p:grpSp>
      <p:grpSp>
        <p:nvGrpSpPr>
          <p:cNvPr id="10" name="a0581987-3793-4b23-a5e8-bf3725094de9"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247304" y="2164957"/>
            <a:ext cx="3755418" cy="2926866"/>
            <a:chOff x="3065463" y="1389062"/>
            <a:chExt cx="5756275" cy="4486277"/>
          </a:xfrm>
        </p:grpSpPr>
        <p:sp>
          <p:nvSpPr>
            <p:cNvPr id="11" name="işḻíḋe"/>
            <p:cNvSpPr/>
            <p:nvPr/>
          </p:nvSpPr>
          <p:spPr bwMode="auto">
            <a:xfrm>
              <a:off x="7112001" y="1770063"/>
              <a:ext cx="811213" cy="119063"/>
            </a:xfrm>
            <a:custGeom>
              <a:avLst/>
              <a:gdLst>
                <a:gd name="T0" fmla="*/ 4 w 511"/>
                <a:gd name="T1" fmla="*/ 75 h 75"/>
                <a:gd name="T2" fmla="*/ 0 w 511"/>
                <a:gd name="T3" fmla="*/ 46 h 75"/>
                <a:gd name="T4" fmla="*/ 508 w 511"/>
                <a:gd name="T5" fmla="*/ 0 h 75"/>
                <a:gd name="T6" fmla="*/ 511 w 511"/>
                <a:gd name="T7" fmla="*/ 29 h 75"/>
                <a:gd name="T8" fmla="*/ 4 w 511"/>
                <a:gd name="T9" fmla="*/ 75 h 75"/>
              </a:gdLst>
              <a:ahLst/>
              <a:cxnLst>
                <a:cxn ang="0">
                  <a:pos x="T0" y="T1"/>
                </a:cxn>
                <a:cxn ang="0">
                  <a:pos x="T2" y="T3"/>
                </a:cxn>
                <a:cxn ang="0">
                  <a:pos x="T4" y="T5"/>
                </a:cxn>
                <a:cxn ang="0">
                  <a:pos x="T6" y="T7"/>
                </a:cxn>
                <a:cxn ang="0">
                  <a:pos x="T8" y="T9"/>
                </a:cxn>
              </a:cxnLst>
              <a:rect l="0" t="0" r="r" b="b"/>
              <a:pathLst>
                <a:path w="511" h="75">
                  <a:moveTo>
                    <a:pt x="4" y="75"/>
                  </a:moveTo>
                  <a:lnTo>
                    <a:pt x="0" y="46"/>
                  </a:lnTo>
                  <a:lnTo>
                    <a:pt x="508" y="0"/>
                  </a:lnTo>
                  <a:lnTo>
                    <a:pt x="511" y="29"/>
                  </a:lnTo>
                  <a:lnTo>
                    <a:pt x="4" y="75"/>
                  </a:ln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 name="ï$ḷïḓê"/>
            <p:cNvSpPr/>
            <p:nvPr/>
          </p:nvSpPr>
          <p:spPr bwMode="auto">
            <a:xfrm>
              <a:off x="7112001" y="1954213"/>
              <a:ext cx="811213" cy="117475"/>
            </a:xfrm>
            <a:custGeom>
              <a:avLst/>
              <a:gdLst>
                <a:gd name="T0" fmla="*/ 508 w 511"/>
                <a:gd name="T1" fmla="*/ 74 h 74"/>
                <a:gd name="T2" fmla="*/ 0 w 511"/>
                <a:gd name="T3" fmla="*/ 29 h 74"/>
                <a:gd name="T4" fmla="*/ 4 w 511"/>
                <a:gd name="T5" fmla="*/ 0 h 74"/>
                <a:gd name="T6" fmla="*/ 511 w 511"/>
                <a:gd name="T7" fmla="*/ 45 h 74"/>
                <a:gd name="T8" fmla="*/ 508 w 511"/>
                <a:gd name="T9" fmla="*/ 74 h 74"/>
              </a:gdLst>
              <a:ahLst/>
              <a:cxnLst>
                <a:cxn ang="0">
                  <a:pos x="T0" y="T1"/>
                </a:cxn>
                <a:cxn ang="0">
                  <a:pos x="T2" y="T3"/>
                </a:cxn>
                <a:cxn ang="0">
                  <a:pos x="T4" y="T5"/>
                </a:cxn>
                <a:cxn ang="0">
                  <a:pos x="T6" y="T7"/>
                </a:cxn>
                <a:cxn ang="0">
                  <a:pos x="T8" y="T9"/>
                </a:cxn>
              </a:cxnLst>
              <a:rect l="0" t="0" r="r" b="b"/>
              <a:pathLst>
                <a:path w="511" h="74">
                  <a:moveTo>
                    <a:pt x="508" y="74"/>
                  </a:moveTo>
                  <a:lnTo>
                    <a:pt x="0" y="29"/>
                  </a:lnTo>
                  <a:lnTo>
                    <a:pt x="4" y="0"/>
                  </a:lnTo>
                  <a:lnTo>
                    <a:pt x="511" y="45"/>
                  </a:lnTo>
                  <a:lnTo>
                    <a:pt x="508" y="74"/>
                  </a:ln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 name="ïs1ïḍe"/>
            <p:cNvSpPr/>
            <p:nvPr/>
          </p:nvSpPr>
          <p:spPr bwMode="auto">
            <a:xfrm>
              <a:off x="7051676" y="1827213"/>
              <a:ext cx="176213" cy="173038"/>
            </a:xfrm>
            <a:prstGeom prst="ellipse">
              <a:avLst/>
            </a:pr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 name="íSľïdê"/>
            <p:cNvSpPr/>
            <p:nvPr/>
          </p:nvSpPr>
          <p:spPr bwMode="auto">
            <a:xfrm>
              <a:off x="7691438" y="1793876"/>
              <a:ext cx="46038" cy="234950"/>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5" name="îs1iḋê"/>
            <p:cNvSpPr/>
            <p:nvPr/>
          </p:nvSpPr>
          <p:spPr bwMode="auto">
            <a:xfrm>
              <a:off x="7461251" y="1843088"/>
              <a:ext cx="46038" cy="163513"/>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6" name="íṩľïḍê"/>
            <p:cNvSpPr/>
            <p:nvPr/>
          </p:nvSpPr>
          <p:spPr bwMode="auto">
            <a:xfrm>
              <a:off x="7118351" y="1925638"/>
              <a:ext cx="22225" cy="192563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8" name="iṧľïdê"/>
            <p:cNvSpPr/>
            <p:nvPr/>
          </p:nvSpPr>
          <p:spPr bwMode="auto">
            <a:xfrm>
              <a:off x="3065463" y="3800476"/>
              <a:ext cx="857250" cy="1689100"/>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1" name="ísliḑê"/>
            <p:cNvSpPr/>
            <p:nvPr/>
          </p:nvSpPr>
          <p:spPr bwMode="auto">
            <a:xfrm>
              <a:off x="3195638" y="4760913"/>
              <a:ext cx="496888"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3" name="ï$1ïdè"/>
            <p:cNvSpPr/>
            <p:nvPr/>
          </p:nvSpPr>
          <p:spPr bwMode="auto">
            <a:xfrm>
              <a:off x="3195638" y="5094288"/>
              <a:ext cx="496888"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5" name="îśḻiḑe"/>
            <p:cNvSpPr/>
            <p:nvPr/>
          </p:nvSpPr>
          <p:spPr bwMode="auto">
            <a:xfrm>
              <a:off x="3263901" y="2244726"/>
              <a:ext cx="71438" cy="169068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6" name="iṣḻïḑè"/>
            <p:cNvSpPr/>
            <p:nvPr/>
          </p:nvSpPr>
          <p:spPr bwMode="auto">
            <a:xfrm>
              <a:off x="3549651" y="2244726"/>
              <a:ext cx="68263" cy="169068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7" name="íSļiḓé"/>
            <p:cNvSpPr/>
            <p:nvPr/>
          </p:nvSpPr>
          <p:spPr bwMode="auto">
            <a:xfrm>
              <a:off x="3267076" y="2244726"/>
              <a:ext cx="350838" cy="69850"/>
            </a:xfrm>
            <a:custGeom>
              <a:avLst/>
              <a:gdLst>
                <a:gd name="T0" fmla="*/ 0 w 122"/>
                <a:gd name="T1" fmla="*/ 12 h 24"/>
                <a:gd name="T2" fmla="*/ 0 w 122"/>
                <a:gd name="T3" fmla="*/ 12 h 24"/>
                <a:gd name="T4" fmla="*/ 13 w 122"/>
                <a:gd name="T5" fmla="*/ 0 h 24"/>
                <a:gd name="T6" fmla="*/ 110 w 122"/>
                <a:gd name="T7" fmla="*/ 0 h 24"/>
                <a:gd name="T8" fmla="*/ 122 w 122"/>
                <a:gd name="T9" fmla="*/ 12 h 24"/>
                <a:gd name="T10" fmla="*/ 122 w 122"/>
                <a:gd name="T11" fmla="*/ 12 h 24"/>
                <a:gd name="T12" fmla="*/ 110 w 122"/>
                <a:gd name="T13" fmla="*/ 24 h 24"/>
                <a:gd name="T14" fmla="*/ 13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4"/>
                    <a:pt x="110" y="24"/>
                  </a:cubicBezTo>
                  <a:cubicBezTo>
                    <a:pt x="13" y="24"/>
                    <a:pt x="13" y="24"/>
                    <a:pt x="13" y="24"/>
                  </a:cubicBezTo>
                  <a:cubicBezTo>
                    <a:pt x="6"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 name="îṣḻíḍê"/>
            <p:cNvSpPr/>
            <p:nvPr/>
          </p:nvSpPr>
          <p:spPr bwMode="auto">
            <a:xfrm>
              <a:off x="3267076" y="2497138"/>
              <a:ext cx="350838" cy="73025"/>
            </a:xfrm>
            <a:custGeom>
              <a:avLst/>
              <a:gdLst>
                <a:gd name="T0" fmla="*/ 0 w 122"/>
                <a:gd name="T1" fmla="*/ 13 h 25"/>
                <a:gd name="T2" fmla="*/ 0 w 122"/>
                <a:gd name="T3" fmla="*/ 13 h 25"/>
                <a:gd name="T4" fmla="*/ 13 w 122"/>
                <a:gd name="T5" fmla="*/ 0 h 25"/>
                <a:gd name="T6" fmla="*/ 110 w 122"/>
                <a:gd name="T7" fmla="*/ 0 h 25"/>
                <a:gd name="T8" fmla="*/ 122 w 122"/>
                <a:gd name="T9" fmla="*/ 13 h 25"/>
                <a:gd name="T10" fmla="*/ 122 w 122"/>
                <a:gd name="T11" fmla="*/ 13 h 25"/>
                <a:gd name="T12" fmla="*/ 110 w 122"/>
                <a:gd name="T13" fmla="*/ 25 h 25"/>
                <a:gd name="T14" fmla="*/ 13 w 122"/>
                <a:gd name="T15" fmla="*/ 25 h 25"/>
                <a:gd name="T16" fmla="*/ 0 w 122"/>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3"/>
                  </a:moveTo>
                  <a:cubicBezTo>
                    <a:pt x="0" y="13"/>
                    <a:pt x="0" y="13"/>
                    <a:pt x="0" y="13"/>
                  </a:cubicBezTo>
                  <a:cubicBezTo>
                    <a:pt x="0" y="6"/>
                    <a:pt x="6" y="0"/>
                    <a:pt x="13" y="0"/>
                  </a:cubicBezTo>
                  <a:cubicBezTo>
                    <a:pt x="110" y="0"/>
                    <a:pt x="110" y="0"/>
                    <a:pt x="110" y="0"/>
                  </a:cubicBezTo>
                  <a:cubicBezTo>
                    <a:pt x="117" y="0"/>
                    <a:pt x="122" y="6"/>
                    <a:pt x="122" y="13"/>
                  </a:cubicBezTo>
                  <a:cubicBezTo>
                    <a:pt x="122" y="13"/>
                    <a:pt x="122" y="13"/>
                    <a:pt x="122" y="13"/>
                  </a:cubicBezTo>
                  <a:cubicBezTo>
                    <a:pt x="122" y="19"/>
                    <a:pt x="117" y="25"/>
                    <a:pt x="110" y="25"/>
                  </a:cubicBezTo>
                  <a:cubicBezTo>
                    <a:pt x="13" y="25"/>
                    <a:pt x="13" y="25"/>
                    <a:pt x="13" y="25"/>
                  </a:cubicBezTo>
                  <a:cubicBezTo>
                    <a:pt x="6" y="25"/>
                    <a:pt x="0" y="19"/>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 name="îṥľiḍe"/>
            <p:cNvSpPr/>
            <p:nvPr/>
          </p:nvSpPr>
          <p:spPr bwMode="auto">
            <a:xfrm>
              <a:off x="3267076" y="2754313"/>
              <a:ext cx="350838" cy="71438"/>
            </a:xfrm>
            <a:custGeom>
              <a:avLst/>
              <a:gdLst>
                <a:gd name="T0" fmla="*/ 0 w 122"/>
                <a:gd name="T1" fmla="*/ 12 h 25"/>
                <a:gd name="T2" fmla="*/ 0 w 122"/>
                <a:gd name="T3" fmla="*/ 12 h 25"/>
                <a:gd name="T4" fmla="*/ 13 w 122"/>
                <a:gd name="T5" fmla="*/ 0 h 25"/>
                <a:gd name="T6" fmla="*/ 110 w 122"/>
                <a:gd name="T7" fmla="*/ 0 h 25"/>
                <a:gd name="T8" fmla="*/ 122 w 122"/>
                <a:gd name="T9" fmla="*/ 12 h 25"/>
                <a:gd name="T10" fmla="*/ 122 w 122"/>
                <a:gd name="T11" fmla="*/ 12 h 25"/>
                <a:gd name="T12" fmla="*/ 110 w 122"/>
                <a:gd name="T13" fmla="*/ 25 h 25"/>
                <a:gd name="T14" fmla="*/ 13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5"/>
                    <a:pt x="110" y="25"/>
                  </a:cubicBezTo>
                  <a:cubicBezTo>
                    <a:pt x="13" y="25"/>
                    <a:pt x="13" y="25"/>
                    <a:pt x="13" y="25"/>
                  </a:cubicBezTo>
                  <a:cubicBezTo>
                    <a:pt x="6"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 name="ïṡlïḋe"/>
            <p:cNvSpPr/>
            <p:nvPr/>
          </p:nvSpPr>
          <p:spPr bwMode="auto">
            <a:xfrm>
              <a:off x="3267076" y="3006726"/>
              <a:ext cx="350838" cy="71438"/>
            </a:xfrm>
            <a:custGeom>
              <a:avLst/>
              <a:gdLst>
                <a:gd name="T0" fmla="*/ 0 w 122"/>
                <a:gd name="T1" fmla="*/ 13 h 25"/>
                <a:gd name="T2" fmla="*/ 0 w 122"/>
                <a:gd name="T3" fmla="*/ 13 h 25"/>
                <a:gd name="T4" fmla="*/ 13 w 122"/>
                <a:gd name="T5" fmla="*/ 0 h 25"/>
                <a:gd name="T6" fmla="*/ 110 w 122"/>
                <a:gd name="T7" fmla="*/ 0 h 25"/>
                <a:gd name="T8" fmla="*/ 122 w 122"/>
                <a:gd name="T9" fmla="*/ 13 h 25"/>
                <a:gd name="T10" fmla="*/ 122 w 122"/>
                <a:gd name="T11" fmla="*/ 13 h 25"/>
                <a:gd name="T12" fmla="*/ 110 w 122"/>
                <a:gd name="T13" fmla="*/ 25 h 25"/>
                <a:gd name="T14" fmla="*/ 13 w 122"/>
                <a:gd name="T15" fmla="*/ 25 h 25"/>
                <a:gd name="T16" fmla="*/ 0 w 122"/>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3"/>
                  </a:moveTo>
                  <a:cubicBezTo>
                    <a:pt x="0" y="13"/>
                    <a:pt x="0" y="13"/>
                    <a:pt x="0" y="13"/>
                  </a:cubicBezTo>
                  <a:cubicBezTo>
                    <a:pt x="0" y="6"/>
                    <a:pt x="6" y="0"/>
                    <a:pt x="13" y="0"/>
                  </a:cubicBezTo>
                  <a:cubicBezTo>
                    <a:pt x="110" y="0"/>
                    <a:pt x="110" y="0"/>
                    <a:pt x="110" y="0"/>
                  </a:cubicBezTo>
                  <a:cubicBezTo>
                    <a:pt x="117" y="0"/>
                    <a:pt x="122" y="6"/>
                    <a:pt x="122" y="13"/>
                  </a:cubicBezTo>
                  <a:cubicBezTo>
                    <a:pt x="122" y="13"/>
                    <a:pt x="122" y="13"/>
                    <a:pt x="122" y="13"/>
                  </a:cubicBezTo>
                  <a:cubicBezTo>
                    <a:pt x="122" y="20"/>
                    <a:pt x="117" y="25"/>
                    <a:pt x="110" y="25"/>
                  </a:cubicBezTo>
                  <a:cubicBezTo>
                    <a:pt x="13" y="25"/>
                    <a:pt x="13" y="25"/>
                    <a:pt x="13" y="25"/>
                  </a:cubicBezTo>
                  <a:cubicBezTo>
                    <a:pt x="6" y="25"/>
                    <a:pt x="0" y="20"/>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 name="ïSliḓé"/>
            <p:cNvSpPr/>
            <p:nvPr/>
          </p:nvSpPr>
          <p:spPr bwMode="auto">
            <a:xfrm>
              <a:off x="3267076" y="3262313"/>
              <a:ext cx="350838" cy="71438"/>
            </a:xfrm>
            <a:custGeom>
              <a:avLst/>
              <a:gdLst>
                <a:gd name="T0" fmla="*/ 0 w 122"/>
                <a:gd name="T1" fmla="*/ 12 h 25"/>
                <a:gd name="T2" fmla="*/ 0 w 122"/>
                <a:gd name="T3" fmla="*/ 12 h 25"/>
                <a:gd name="T4" fmla="*/ 13 w 122"/>
                <a:gd name="T5" fmla="*/ 0 h 25"/>
                <a:gd name="T6" fmla="*/ 110 w 122"/>
                <a:gd name="T7" fmla="*/ 0 h 25"/>
                <a:gd name="T8" fmla="*/ 122 w 122"/>
                <a:gd name="T9" fmla="*/ 12 h 25"/>
                <a:gd name="T10" fmla="*/ 122 w 122"/>
                <a:gd name="T11" fmla="*/ 12 h 25"/>
                <a:gd name="T12" fmla="*/ 110 w 122"/>
                <a:gd name="T13" fmla="*/ 25 h 25"/>
                <a:gd name="T14" fmla="*/ 13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6"/>
                    <a:pt x="6" y="0"/>
                    <a:pt x="13" y="0"/>
                  </a:cubicBezTo>
                  <a:cubicBezTo>
                    <a:pt x="110" y="0"/>
                    <a:pt x="110" y="0"/>
                    <a:pt x="110" y="0"/>
                  </a:cubicBezTo>
                  <a:cubicBezTo>
                    <a:pt x="117" y="0"/>
                    <a:pt x="122" y="6"/>
                    <a:pt x="122" y="12"/>
                  </a:cubicBezTo>
                  <a:cubicBezTo>
                    <a:pt x="122" y="12"/>
                    <a:pt x="122" y="12"/>
                    <a:pt x="122" y="12"/>
                  </a:cubicBezTo>
                  <a:cubicBezTo>
                    <a:pt x="122" y="19"/>
                    <a:pt x="117" y="25"/>
                    <a:pt x="110" y="25"/>
                  </a:cubicBezTo>
                  <a:cubicBezTo>
                    <a:pt x="13" y="25"/>
                    <a:pt x="13" y="25"/>
                    <a:pt x="13" y="25"/>
                  </a:cubicBezTo>
                  <a:cubicBezTo>
                    <a:pt x="6"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2" name="iṩļïḓé"/>
            <p:cNvSpPr/>
            <p:nvPr/>
          </p:nvSpPr>
          <p:spPr bwMode="auto">
            <a:xfrm>
              <a:off x="3267076" y="3517901"/>
              <a:ext cx="350838" cy="69850"/>
            </a:xfrm>
            <a:custGeom>
              <a:avLst/>
              <a:gdLst>
                <a:gd name="T0" fmla="*/ 0 w 122"/>
                <a:gd name="T1" fmla="*/ 12 h 24"/>
                <a:gd name="T2" fmla="*/ 0 w 122"/>
                <a:gd name="T3" fmla="*/ 12 h 24"/>
                <a:gd name="T4" fmla="*/ 13 w 122"/>
                <a:gd name="T5" fmla="*/ 0 h 24"/>
                <a:gd name="T6" fmla="*/ 110 w 122"/>
                <a:gd name="T7" fmla="*/ 0 h 24"/>
                <a:gd name="T8" fmla="*/ 122 w 122"/>
                <a:gd name="T9" fmla="*/ 12 h 24"/>
                <a:gd name="T10" fmla="*/ 122 w 122"/>
                <a:gd name="T11" fmla="*/ 12 h 24"/>
                <a:gd name="T12" fmla="*/ 110 w 122"/>
                <a:gd name="T13" fmla="*/ 24 h 24"/>
                <a:gd name="T14" fmla="*/ 13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4"/>
                    <a:pt x="110" y="24"/>
                  </a:cubicBezTo>
                  <a:cubicBezTo>
                    <a:pt x="13" y="24"/>
                    <a:pt x="13" y="24"/>
                    <a:pt x="13" y="24"/>
                  </a:cubicBezTo>
                  <a:cubicBezTo>
                    <a:pt x="6"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3" name="íṥľíḋè"/>
            <p:cNvSpPr/>
            <p:nvPr/>
          </p:nvSpPr>
          <p:spPr bwMode="auto">
            <a:xfrm>
              <a:off x="3971926" y="1652588"/>
              <a:ext cx="71438" cy="169068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4" name="íSḻiḑe"/>
            <p:cNvSpPr/>
            <p:nvPr/>
          </p:nvSpPr>
          <p:spPr bwMode="auto">
            <a:xfrm>
              <a:off x="4257676" y="1652588"/>
              <a:ext cx="68263" cy="169068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5" name="îšlïḋe"/>
            <p:cNvSpPr/>
            <p:nvPr/>
          </p:nvSpPr>
          <p:spPr bwMode="auto">
            <a:xfrm>
              <a:off x="3975101" y="1652588"/>
              <a:ext cx="350838" cy="71438"/>
            </a:xfrm>
            <a:custGeom>
              <a:avLst/>
              <a:gdLst>
                <a:gd name="T0" fmla="*/ 0 w 122"/>
                <a:gd name="T1" fmla="*/ 12 h 25"/>
                <a:gd name="T2" fmla="*/ 0 w 122"/>
                <a:gd name="T3" fmla="*/ 12 h 25"/>
                <a:gd name="T4" fmla="*/ 13 w 122"/>
                <a:gd name="T5" fmla="*/ 0 h 25"/>
                <a:gd name="T6" fmla="*/ 110 w 122"/>
                <a:gd name="T7" fmla="*/ 0 h 25"/>
                <a:gd name="T8" fmla="*/ 122 w 122"/>
                <a:gd name="T9" fmla="*/ 12 h 25"/>
                <a:gd name="T10" fmla="*/ 122 w 122"/>
                <a:gd name="T11" fmla="*/ 12 h 25"/>
                <a:gd name="T12" fmla="*/ 110 w 122"/>
                <a:gd name="T13" fmla="*/ 25 h 25"/>
                <a:gd name="T14" fmla="*/ 13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6"/>
                    <a:pt x="6" y="0"/>
                    <a:pt x="13" y="0"/>
                  </a:cubicBezTo>
                  <a:cubicBezTo>
                    <a:pt x="110" y="0"/>
                    <a:pt x="110" y="0"/>
                    <a:pt x="110" y="0"/>
                  </a:cubicBezTo>
                  <a:cubicBezTo>
                    <a:pt x="117" y="0"/>
                    <a:pt x="122" y="6"/>
                    <a:pt x="122" y="12"/>
                  </a:cubicBezTo>
                  <a:cubicBezTo>
                    <a:pt x="122" y="12"/>
                    <a:pt x="122" y="12"/>
                    <a:pt x="122" y="12"/>
                  </a:cubicBezTo>
                  <a:cubicBezTo>
                    <a:pt x="122" y="19"/>
                    <a:pt x="117" y="25"/>
                    <a:pt x="110" y="25"/>
                  </a:cubicBezTo>
                  <a:cubicBezTo>
                    <a:pt x="13" y="25"/>
                    <a:pt x="13" y="25"/>
                    <a:pt x="13" y="25"/>
                  </a:cubicBezTo>
                  <a:cubicBezTo>
                    <a:pt x="6"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 name="iṩḷíḍê"/>
            <p:cNvSpPr/>
            <p:nvPr/>
          </p:nvSpPr>
          <p:spPr bwMode="auto">
            <a:xfrm>
              <a:off x="3975101" y="1908176"/>
              <a:ext cx="350838" cy="69850"/>
            </a:xfrm>
            <a:custGeom>
              <a:avLst/>
              <a:gdLst>
                <a:gd name="T0" fmla="*/ 0 w 122"/>
                <a:gd name="T1" fmla="*/ 12 h 24"/>
                <a:gd name="T2" fmla="*/ 0 w 122"/>
                <a:gd name="T3" fmla="*/ 12 h 24"/>
                <a:gd name="T4" fmla="*/ 13 w 122"/>
                <a:gd name="T5" fmla="*/ 0 h 24"/>
                <a:gd name="T6" fmla="*/ 110 w 122"/>
                <a:gd name="T7" fmla="*/ 0 h 24"/>
                <a:gd name="T8" fmla="*/ 122 w 122"/>
                <a:gd name="T9" fmla="*/ 12 h 24"/>
                <a:gd name="T10" fmla="*/ 122 w 122"/>
                <a:gd name="T11" fmla="*/ 12 h 24"/>
                <a:gd name="T12" fmla="*/ 110 w 122"/>
                <a:gd name="T13" fmla="*/ 24 h 24"/>
                <a:gd name="T14" fmla="*/ 13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4"/>
                    <a:pt x="110" y="24"/>
                  </a:cubicBezTo>
                  <a:cubicBezTo>
                    <a:pt x="13" y="24"/>
                    <a:pt x="13" y="24"/>
                    <a:pt x="13" y="24"/>
                  </a:cubicBezTo>
                  <a:cubicBezTo>
                    <a:pt x="6"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 name="îṩḻíḍê"/>
            <p:cNvSpPr/>
            <p:nvPr/>
          </p:nvSpPr>
          <p:spPr bwMode="auto">
            <a:xfrm>
              <a:off x="3975101" y="2162176"/>
              <a:ext cx="350838" cy="71438"/>
            </a:xfrm>
            <a:custGeom>
              <a:avLst/>
              <a:gdLst>
                <a:gd name="T0" fmla="*/ 0 w 122"/>
                <a:gd name="T1" fmla="*/ 12 h 25"/>
                <a:gd name="T2" fmla="*/ 0 w 122"/>
                <a:gd name="T3" fmla="*/ 12 h 25"/>
                <a:gd name="T4" fmla="*/ 13 w 122"/>
                <a:gd name="T5" fmla="*/ 0 h 25"/>
                <a:gd name="T6" fmla="*/ 110 w 122"/>
                <a:gd name="T7" fmla="*/ 0 h 25"/>
                <a:gd name="T8" fmla="*/ 122 w 122"/>
                <a:gd name="T9" fmla="*/ 12 h 25"/>
                <a:gd name="T10" fmla="*/ 122 w 122"/>
                <a:gd name="T11" fmla="*/ 12 h 25"/>
                <a:gd name="T12" fmla="*/ 110 w 122"/>
                <a:gd name="T13" fmla="*/ 25 h 25"/>
                <a:gd name="T14" fmla="*/ 13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6"/>
                    <a:pt x="6" y="0"/>
                    <a:pt x="13" y="0"/>
                  </a:cubicBezTo>
                  <a:cubicBezTo>
                    <a:pt x="110" y="0"/>
                    <a:pt x="110" y="0"/>
                    <a:pt x="110" y="0"/>
                  </a:cubicBezTo>
                  <a:cubicBezTo>
                    <a:pt x="117" y="0"/>
                    <a:pt x="122" y="6"/>
                    <a:pt x="122" y="12"/>
                  </a:cubicBezTo>
                  <a:cubicBezTo>
                    <a:pt x="122" y="12"/>
                    <a:pt x="122" y="12"/>
                    <a:pt x="122" y="12"/>
                  </a:cubicBezTo>
                  <a:cubicBezTo>
                    <a:pt x="122" y="19"/>
                    <a:pt x="117" y="25"/>
                    <a:pt x="110" y="25"/>
                  </a:cubicBezTo>
                  <a:cubicBezTo>
                    <a:pt x="13" y="25"/>
                    <a:pt x="13" y="25"/>
                    <a:pt x="13" y="25"/>
                  </a:cubicBezTo>
                  <a:cubicBezTo>
                    <a:pt x="6"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8" name="iŝḻïďê"/>
            <p:cNvSpPr/>
            <p:nvPr/>
          </p:nvSpPr>
          <p:spPr bwMode="auto">
            <a:xfrm>
              <a:off x="3975101" y="2417763"/>
              <a:ext cx="350838" cy="68263"/>
            </a:xfrm>
            <a:custGeom>
              <a:avLst/>
              <a:gdLst>
                <a:gd name="T0" fmla="*/ 0 w 122"/>
                <a:gd name="T1" fmla="*/ 12 h 24"/>
                <a:gd name="T2" fmla="*/ 0 w 122"/>
                <a:gd name="T3" fmla="*/ 12 h 24"/>
                <a:gd name="T4" fmla="*/ 13 w 122"/>
                <a:gd name="T5" fmla="*/ 0 h 24"/>
                <a:gd name="T6" fmla="*/ 110 w 122"/>
                <a:gd name="T7" fmla="*/ 0 h 24"/>
                <a:gd name="T8" fmla="*/ 122 w 122"/>
                <a:gd name="T9" fmla="*/ 12 h 24"/>
                <a:gd name="T10" fmla="*/ 122 w 122"/>
                <a:gd name="T11" fmla="*/ 12 h 24"/>
                <a:gd name="T12" fmla="*/ 110 w 122"/>
                <a:gd name="T13" fmla="*/ 24 h 24"/>
                <a:gd name="T14" fmla="*/ 13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4"/>
                    <a:pt x="110" y="24"/>
                  </a:cubicBezTo>
                  <a:cubicBezTo>
                    <a:pt x="13" y="24"/>
                    <a:pt x="13" y="24"/>
                    <a:pt x="13" y="24"/>
                  </a:cubicBezTo>
                  <a:cubicBezTo>
                    <a:pt x="6"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9" name="îṡlïḑe"/>
            <p:cNvSpPr/>
            <p:nvPr/>
          </p:nvSpPr>
          <p:spPr bwMode="auto">
            <a:xfrm>
              <a:off x="3975101" y="2670176"/>
              <a:ext cx="350838" cy="71438"/>
            </a:xfrm>
            <a:custGeom>
              <a:avLst/>
              <a:gdLst>
                <a:gd name="T0" fmla="*/ 0 w 122"/>
                <a:gd name="T1" fmla="*/ 13 h 25"/>
                <a:gd name="T2" fmla="*/ 0 w 122"/>
                <a:gd name="T3" fmla="*/ 13 h 25"/>
                <a:gd name="T4" fmla="*/ 13 w 122"/>
                <a:gd name="T5" fmla="*/ 0 h 25"/>
                <a:gd name="T6" fmla="*/ 110 w 122"/>
                <a:gd name="T7" fmla="*/ 0 h 25"/>
                <a:gd name="T8" fmla="*/ 122 w 122"/>
                <a:gd name="T9" fmla="*/ 13 h 25"/>
                <a:gd name="T10" fmla="*/ 122 w 122"/>
                <a:gd name="T11" fmla="*/ 13 h 25"/>
                <a:gd name="T12" fmla="*/ 110 w 122"/>
                <a:gd name="T13" fmla="*/ 25 h 25"/>
                <a:gd name="T14" fmla="*/ 13 w 122"/>
                <a:gd name="T15" fmla="*/ 25 h 25"/>
                <a:gd name="T16" fmla="*/ 0 w 122"/>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3"/>
                  </a:moveTo>
                  <a:cubicBezTo>
                    <a:pt x="0" y="13"/>
                    <a:pt x="0" y="13"/>
                    <a:pt x="0" y="13"/>
                  </a:cubicBezTo>
                  <a:cubicBezTo>
                    <a:pt x="0" y="6"/>
                    <a:pt x="6" y="0"/>
                    <a:pt x="13" y="0"/>
                  </a:cubicBezTo>
                  <a:cubicBezTo>
                    <a:pt x="110" y="0"/>
                    <a:pt x="110" y="0"/>
                    <a:pt x="110" y="0"/>
                  </a:cubicBezTo>
                  <a:cubicBezTo>
                    <a:pt x="117" y="0"/>
                    <a:pt x="122" y="6"/>
                    <a:pt x="122" y="13"/>
                  </a:cubicBezTo>
                  <a:cubicBezTo>
                    <a:pt x="122" y="13"/>
                    <a:pt x="122" y="13"/>
                    <a:pt x="122" y="13"/>
                  </a:cubicBezTo>
                  <a:cubicBezTo>
                    <a:pt x="122" y="19"/>
                    <a:pt x="117" y="25"/>
                    <a:pt x="110" y="25"/>
                  </a:cubicBezTo>
                  <a:cubicBezTo>
                    <a:pt x="13" y="25"/>
                    <a:pt x="13" y="25"/>
                    <a:pt x="13" y="25"/>
                  </a:cubicBezTo>
                  <a:cubicBezTo>
                    <a:pt x="6" y="25"/>
                    <a:pt x="0" y="19"/>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 name="íṣľiḑê"/>
            <p:cNvSpPr/>
            <p:nvPr/>
          </p:nvSpPr>
          <p:spPr bwMode="auto">
            <a:xfrm>
              <a:off x="3975101" y="2925763"/>
              <a:ext cx="350838" cy="69850"/>
            </a:xfrm>
            <a:custGeom>
              <a:avLst/>
              <a:gdLst>
                <a:gd name="T0" fmla="*/ 0 w 122"/>
                <a:gd name="T1" fmla="*/ 12 h 24"/>
                <a:gd name="T2" fmla="*/ 0 w 122"/>
                <a:gd name="T3" fmla="*/ 12 h 24"/>
                <a:gd name="T4" fmla="*/ 13 w 122"/>
                <a:gd name="T5" fmla="*/ 0 h 24"/>
                <a:gd name="T6" fmla="*/ 110 w 122"/>
                <a:gd name="T7" fmla="*/ 0 h 24"/>
                <a:gd name="T8" fmla="*/ 122 w 122"/>
                <a:gd name="T9" fmla="*/ 12 h 24"/>
                <a:gd name="T10" fmla="*/ 122 w 122"/>
                <a:gd name="T11" fmla="*/ 12 h 24"/>
                <a:gd name="T12" fmla="*/ 110 w 122"/>
                <a:gd name="T13" fmla="*/ 24 h 24"/>
                <a:gd name="T14" fmla="*/ 13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4"/>
                    <a:pt x="110" y="24"/>
                  </a:cubicBezTo>
                  <a:cubicBezTo>
                    <a:pt x="13" y="24"/>
                    <a:pt x="13" y="24"/>
                    <a:pt x="13" y="24"/>
                  </a:cubicBezTo>
                  <a:cubicBezTo>
                    <a:pt x="6"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 name="iślîḓe"/>
            <p:cNvSpPr/>
            <p:nvPr/>
          </p:nvSpPr>
          <p:spPr bwMode="auto">
            <a:xfrm>
              <a:off x="4714876" y="1871663"/>
              <a:ext cx="71438" cy="1689100"/>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2" name="ïṧ1îďé"/>
            <p:cNvSpPr/>
            <p:nvPr/>
          </p:nvSpPr>
          <p:spPr bwMode="auto">
            <a:xfrm>
              <a:off x="4999038" y="1871663"/>
              <a:ext cx="69850" cy="1689100"/>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3" name="ísļïďê"/>
            <p:cNvSpPr/>
            <p:nvPr/>
          </p:nvSpPr>
          <p:spPr bwMode="auto">
            <a:xfrm>
              <a:off x="4721226" y="1871663"/>
              <a:ext cx="347663" cy="71438"/>
            </a:xfrm>
            <a:custGeom>
              <a:avLst/>
              <a:gdLst>
                <a:gd name="T0" fmla="*/ 0 w 121"/>
                <a:gd name="T1" fmla="*/ 12 h 25"/>
                <a:gd name="T2" fmla="*/ 0 w 121"/>
                <a:gd name="T3" fmla="*/ 12 h 25"/>
                <a:gd name="T4" fmla="*/ 12 w 121"/>
                <a:gd name="T5" fmla="*/ 0 h 25"/>
                <a:gd name="T6" fmla="*/ 109 w 121"/>
                <a:gd name="T7" fmla="*/ 0 h 25"/>
                <a:gd name="T8" fmla="*/ 121 w 121"/>
                <a:gd name="T9" fmla="*/ 12 h 25"/>
                <a:gd name="T10" fmla="*/ 121 w 121"/>
                <a:gd name="T11" fmla="*/ 12 h 25"/>
                <a:gd name="T12" fmla="*/ 109 w 121"/>
                <a:gd name="T13" fmla="*/ 25 h 25"/>
                <a:gd name="T14" fmla="*/ 12 w 121"/>
                <a:gd name="T15" fmla="*/ 25 h 25"/>
                <a:gd name="T16" fmla="*/ 0 w 121"/>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25">
                  <a:moveTo>
                    <a:pt x="0" y="12"/>
                  </a:moveTo>
                  <a:cubicBezTo>
                    <a:pt x="0" y="12"/>
                    <a:pt x="0" y="12"/>
                    <a:pt x="0" y="12"/>
                  </a:cubicBezTo>
                  <a:cubicBezTo>
                    <a:pt x="0" y="6"/>
                    <a:pt x="5" y="0"/>
                    <a:pt x="12" y="0"/>
                  </a:cubicBezTo>
                  <a:cubicBezTo>
                    <a:pt x="109" y="0"/>
                    <a:pt x="109" y="0"/>
                    <a:pt x="109" y="0"/>
                  </a:cubicBezTo>
                  <a:cubicBezTo>
                    <a:pt x="116" y="0"/>
                    <a:pt x="121" y="6"/>
                    <a:pt x="121" y="12"/>
                  </a:cubicBezTo>
                  <a:cubicBezTo>
                    <a:pt x="121" y="12"/>
                    <a:pt x="121" y="12"/>
                    <a:pt x="121" y="12"/>
                  </a:cubicBezTo>
                  <a:cubicBezTo>
                    <a:pt x="121" y="19"/>
                    <a:pt x="116" y="25"/>
                    <a:pt x="109" y="25"/>
                  </a:cubicBezTo>
                  <a:cubicBezTo>
                    <a:pt x="12" y="25"/>
                    <a:pt x="12" y="25"/>
                    <a:pt x="12" y="25"/>
                  </a:cubicBezTo>
                  <a:cubicBezTo>
                    <a:pt x="5"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4" name="iṧḻídê"/>
            <p:cNvSpPr/>
            <p:nvPr/>
          </p:nvSpPr>
          <p:spPr bwMode="auto">
            <a:xfrm>
              <a:off x="4721226" y="2127251"/>
              <a:ext cx="347663" cy="68263"/>
            </a:xfrm>
            <a:custGeom>
              <a:avLst/>
              <a:gdLst>
                <a:gd name="T0" fmla="*/ 0 w 121"/>
                <a:gd name="T1" fmla="*/ 12 h 24"/>
                <a:gd name="T2" fmla="*/ 0 w 121"/>
                <a:gd name="T3" fmla="*/ 12 h 24"/>
                <a:gd name="T4" fmla="*/ 12 w 121"/>
                <a:gd name="T5" fmla="*/ 0 h 24"/>
                <a:gd name="T6" fmla="*/ 109 w 121"/>
                <a:gd name="T7" fmla="*/ 0 h 24"/>
                <a:gd name="T8" fmla="*/ 121 w 121"/>
                <a:gd name="T9" fmla="*/ 12 h 24"/>
                <a:gd name="T10" fmla="*/ 121 w 121"/>
                <a:gd name="T11" fmla="*/ 12 h 24"/>
                <a:gd name="T12" fmla="*/ 109 w 121"/>
                <a:gd name="T13" fmla="*/ 24 h 24"/>
                <a:gd name="T14" fmla="*/ 12 w 121"/>
                <a:gd name="T15" fmla="*/ 24 h 24"/>
                <a:gd name="T16" fmla="*/ 0 w 121"/>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24">
                  <a:moveTo>
                    <a:pt x="0" y="12"/>
                  </a:moveTo>
                  <a:cubicBezTo>
                    <a:pt x="0" y="12"/>
                    <a:pt x="0" y="12"/>
                    <a:pt x="0" y="12"/>
                  </a:cubicBezTo>
                  <a:cubicBezTo>
                    <a:pt x="0" y="5"/>
                    <a:pt x="5" y="0"/>
                    <a:pt x="12" y="0"/>
                  </a:cubicBezTo>
                  <a:cubicBezTo>
                    <a:pt x="109" y="0"/>
                    <a:pt x="109" y="0"/>
                    <a:pt x="109" y="0"/>
                  </a:cubicBezTo>
                  <a:cubicBezTo>
                    <a:pt x="116" y="0"/>
                    <a:pt x="121" y="5"/>
                    <a:pt x="121" y="12"/>
                  </a:cubicBezTo>
                  <a:cubicBezTo>
                    <a:pt x="121" y="12"/>
                    <a:pt x="121" y="12"/>
                    <a:pt x="121" y="12"/>
                  </a:cubicBezTo>
                  <a:cubicBezTo>
                    <a:pt x="121" y="19"/>
                    <a:pt x="116" y="24"/>
                    <a:pt x="109" y="24"/>
                  </a:cubicBezTo>
                  <a:cubicBezTo>
                    <a:pt x="12" y="24"/>
                    <a:pt x="12" y="24"/>
                    <a:pt x="12" y="24"/>
                  </a:cubicBezTo>
                  <a:cubicBezTo>
                    <a:pt x="5"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5" name="ï$ḻîḋê"/>
            <p:cNvSpPr/>
            <p:nvPr/>
          </p:nvSpPr>
          <p:spPr bwMode="auto">
            <a:xfrm>
              <a:off x="4721226" y="2379663"/>
              <a:ext cx="347663" cy="71438"/>
            </a:xfrm>
            <a:custGeom>
              <a:avLst/>
              <a:gdLst>
                <a:gd name="T0" fmla="*/ 0 w 121"/>
                <a:gd name="T1" fmla="*/ 12 h 25"/>
                <a:gd name="T2" fmla="*/ 0 w 121"/>
                <a:gd name="T3" fmla="*/ 12 h 25"/>
                <a:gd name="T4" fmla="*/ 12 w 121"/>
                <a:gd name="T5" fmla="*/ 0 h 25"/>
                <a:gd name="T6" fmla="*/ 109 w 121"/>
                <a:gd name="T7" fmla="*/ 0 h 25"/>
                <a:gd name="T8" fmla="*/ 121 w 121"/>
                <a:gd name="T9" fmla="*/ 12 h 25"/>
                <a:gd name="T10" fmla="*/ 121 w 121"/>
                <a:gd name="T11" fmla="*/ 12 h 25"/>
                <a:gd name="T12" fmla="*/ 109 w 121"/>
                <a:gd name="T13" fmla="*/ 25 h 25"/>
                <a:gd name="T14" fmla="*/ 12 w 121"/>
                <a:gd name="T15" fmla="*/ 25 h 25"/>
                <a:gd name="T16" fmla="*/ 0 w 121"/>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25">
                  <a:moveTo>
                    <a:pt x="0" y="12"/>
                  </a:moveTo>
                  <a:cubicBezTo>
                    <a:pt x="0" y="12"/>
                    <a:pt x="0" y="12"/>
                    <a:pt x="0" y="12"/>
                  </a:cubicBezTo>
                  <a:cubicBezTo>
                    <a:pt x="0" y="6"/>
                    <a:pt x="5" y="0"/>
                    <a:pt x="12" y="0"/>
                  </a:cubicBezTo>
                  <a:cubicBezTo>
                    <a:pt x="109" y="0"/>
                    <a:pt x="109" y="0"/>
                    <a:pt x="109" y="0"/>
                  </a:cubicBezTo>
                  <a:cubicBezTo>
                    <a:pt x="116" y="0"/>
                    <a:pt x="121" y="6"/>
                    <a:pt x="121" y="12"/>
                  </a:cubicBezTo>
                  <a:cubicBezTo>
                    <a:pt x="121" y="12"/>
                    <a:pt x="121" y="12"/>
                    <a:pt x="121" y="12"/>
                  </a:cubicBezTo>
                  <a:cubicBezTo>
                    <a:pt x="121" y="19"/>
                    <a:pt x="116" y="25"/>
                    <a:pt x="109" y="25"/>
                  </a:cubicBezTo>
                  <a:cubicBezTo>
                    <a:pt x="12" y="25"/>
                    <a:pt x="12" y="25"/>
                    <a:pt x="12" y="25"/>
                  </a:cubicBezTo>
                  <a:cubicBezTo>
                    <a:pt x="5"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6" name="íśḻide"/>
            <p:cNvSpPr/>
            <p:nvPr/>
          </p:nvSpPr>
          <p:spPr bwMode="auto">
            <a:xfrm>
              <a:off x="4721226" y="2635251"/>
              <a:ext cx="347663" cy="69850"/>
            </a:xfrm>
            <a:custGeom>
              <a:avLst/>
              <a:gdLst>
                <a:gd name="T0" fmla="*/ 0 w 121"/>
                <a:gd name="T1" fmla="*/ 12 h 24"/>
                <a:gd name="T2" fmla="*/ 0 w 121"/>
                <a:gd name="T3" fmla="*/ 12 h 24"/>
                <a:gd name="T4" fmla="*/ 12 w 121"/>
                <a:gd name="T5" fmla="*/ 0 h 24"/>
                <a:gd name="T6" fmla="*/ 109 w 121"/>
                <a:gd name="T7" fmla="*/ 0 h 24"/>
                <a:gd name="T8" fmla="*/ 121 w 121"/>
                <a:gd name="T9" fmla="*/ 12 h 24"/>
                <a:gd name="T10" fmla="*/ 121 w 121"/>
                <a:gd name="T11" fmla="*/ 12 h 24"/>
                <a:gd name="T12" fmla="*/ 109 w 121"/>
                <a:gd name="T13" fmla="*/ 24 h 24"/>
                <a:gd name="T14" fmla="*/ 12 w 121"/>
                <a:gd name="T15" fmla="*/ 24 h 24"/>
                <a:gd name="T16" fmla="*/ 0 w 121"/>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24">
                  <a:moveTo>
                    <a:pt x="0" y="12"/>
                  </a:moveTo>
                  <a:cubicBezTo>
                    <a:pt x="0" y="12"/>
                    <a:pt x="0" y="12"/>
                    <a:pt x="0" y="12"/>
                  </a:cubicBezTo>
                  <a:cubicBezTo>
                    <a:pt x="0" y="5"/>
                    <a:pt x="5" y="0"/>
                    <a:pt x="12" y="0"/>
                  </a:cubicBezTo>
                  <a:cubicBezTo>
                    <a:pt x="109" y="0"/>
                    <a:pt x="109" y="0"/>
                    <a:pt x="109" y="0"/>
                  </a:cubicBezTo>
                  <a:cubicBezTo>
                    <a:pt x="116" y="0"/>
                    <a:pt x="121" y="5"/>
                    <a:pt x="121" y="12"/>
                  </a:cubicBezTo>
                  <a:cubicBezTo>
                    <a:pt x="121" y="12"/>
                    <a:pt x="121" y="12"/>
                    <a:pt x="121" y="12"/>
                  </a:cubicBezTo>
                  <a:cubicBezTo>
                    <a:pt x="121" y="19"/>
                    <a:pt x="116" y="24"/>
                    <a:pt x="109" y="24"/>
                  </a:cubicBezTo>
                  <a:cubicBezTo>
                    <a:pt x="12" y="24"/>
                    <a:pt x="12" y="24"/>
                    <a:pt x="12" y="24"/>
                  </a:cubicBezTo>
                  <a:cubicBezTo>
                    <a:pt x="5"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7" name="îŝḻîde"/>
            <p:cNvSpPr/>
            <p:nvPr/>
          </p:nvSpPr>
          <p:spPr bwMode="auto">
            <a:xfrm>
              <a:off x="4721226" y="2889251"/>
              <a:ext cx="347663" cy="71438"/>
            </a:xfrm>
            <a:custGeom>
              <a:avLst/>
              <a:gdLst>
                <a:gd name="T0" fmla="*/ 0 w 121"/>
                <a:gd name="T1" fmla="*/ 13 h 25"/>
                <a:gd name="T2" fmla="*/ 0 w 121"/>
                <a:gd name="T3" fmla="*/ 13 h 25"/>
                <a:gd name="T4" fmla="*/ 12 w 121"/>
                <a:gd name="T5" fmla="*/ 0 h 25"/>
                <a:gd name="T6" fmla="*/ 109 w 121"/>
                <a:gd name="T7" fmla="*/ 0 h 25"/>
                <a:gd name="T8" fmla="*/ 121 w 121"/>
                <a:gd name="T9" fmla="*/ 13 h 25"/>
                <a:gd name="T10" fmla="*/ 121 w 121"/>
                <a:gd name="T11" fmla="*/ 13 h 25"/>
                <a:gd name="T12" fmla="*/ 109 w 121"/>
                <a:gd name="T13" fmla="*/ 25 h 25"/>
                <a:gd name="T14" fmla="*/ 12 w 121"/>
                <a:gd name="T15" fmla="*/ 25 h 25"/>
                <a:gd name="T16" fmla="*/ 0 w 121"/>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25">
                  <a:moveTo>
                    <a:pt x="0" y="13"/>
                  </a:moveTo>
                  <a:cubicBezTo>
                    <a:pt x="0" y="13"/>
                    <a:pt x="0" y="13"/>
                    <a:pt x="0" y="13"/>
                  </a:cubicBezTo>
                  <a:cubicBezTo>
                    <a:pt x="0" y="6"/>
                    <a:pt x="5" y="0"/>
                    <a:pt x="12" y="0"/>
                  </a:cubicBezTo>
                  <a:cubicBezTo>
                    <a:pt x="109" y="0"/>
                    <a:pt x="109" y="0"/>
                    <a:pt x="109" y="0"/>
                  </a:cubicBezTo>
                  <a:cubicBezTo>
                    <a:pt x="116" y="0"/>
                    <a:pt x="121" y="6"/>
                    <a:pt x="121" y="13"/>
                  </a:cubicBezTo>
                  <a:cubicBezTo>
                    <a:pt x="121" y="13"/>
                    <a:pt x="121" y="13"/>
                    <a:pt x="121" y="13"/>
                  </a:cubicBezTo>
                  <a:cubicBezTo>
                    <a:pt x="121" y="19"/>
                    <a:pt x="116" y="25"/>
                    <a:pt x="109" y="25"/>
                  </a:cubicBezTo>
                  <a:cubicBezTo>
                    <a:pt x="12" y="25"/>
                    <a:pt x="12" y="25"/>
                    <a:pt x="12" y="25"/>
                  </a:cubicBezTo>
                  <a:cubicBezTo>
                    <a:pt x="5" y="25"/>
                    <a:pt x="0" y="19"/>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8" name="îSļíḍè"/>
            <p:cNvSpPr/>
            <p:nvPr/>
          </p:nvSpPr>
          <p:spPr bwMode="auto">
            <a:xfrm>
              <a:off x="4721226" y="3144838"/>
              <a:ext cx="347663" cy="68263"/>
            </a:xfrm>
            <a:custGeom>
              <a:avLst/>
              <a:gdLst>
                <a:gd name="T0" fmla="*/ 0 w 121"/>
                <a:gd name="T1" fmla="*/ 12 h 24"/>
                <a:gd name="T2" fmla="*/ 0 w 121"/>
                <a:gd name="T3" fmla="*/ 12 h 24"/>
                <a:gd name="T4" fmla="*/ 12 w 121"/>
                <a:gd name="T5" fmla="*/ 0 h 24"/>
                <a:gd name="T6" fmla="*/ 109 w 121"/>
                <a:gd name="T7" fmla="*/ 0 h 24"/>
                <a:gd name="T8" fmla="*/ 121 w 121"/>
                <a:gd name="T9" fmla="*/ 12 h 24"/>
                <a:gd name="T10" fmla="*/ 121 w 121"/>
                <a:gd name="T11" fmla="*/ 12 h 24"/>
                <a:gd name="T12" fmla="*/ 109 w 121"/>
                <a:gd name="T13" fmla="*/ 24 h 24"/>
                <a:gd name="T14" fmla="*/ 12 w 121"/>
                <a:gd name="T15" fmla="*/ 24 h 24"/>
                <a:gd name="T16" fmla="*/ 0 w 121"/>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24">
                  <a:moveTo>
                    <a:pt x="0" y="12"/>
                  </a:moveTo>
                  <a:cubicBezTo>
                    <a:pt x="0" y="12"/>
                    <a:pt x="0" y="12"/>
                    <a:pt x="0" y="12"/>
                  </a:cubicBezTo>
                  <a:cubicBezTo>
                    <a:pt x="0" y="5"/>
                    <a:pt x="5" y="0"/>
                    <a:pt x="12" y="0"/>
                  </a:cubicBezTo>
                  <a:cubicBezTo>
                    <a:pt x="109" y="0"/>
                    <a:pt x="109" y="0"/>
                    <a:pt x="109" y="0"/>
                  </a:cubicBezTo>
                  <a:cubicBezTo>
                    <a:pt x="116" y="0"/>
                    <a:pt x="121" y="5"/>
                    <a:pt x="121" y="12"/>
                  </a:cubicBezTo>
                  <a:cubicBezTo>
                    <a:pt x="121" y="12"/>
                    <a:pt x="121" y="12"/>
                    <a:pt x="121" y="12"/>
                  </a:cubicBezTo>
                  <a:cubicBezTo>
                    <a:pt x="121" y="19"/>
                    <a:pt x="116" y="24"/>
                    <a:pt x="109" y="24"/>
                  </a:cubicBezTo>
                  <a:cubicBezTo>
                    <a:pt x="12" y="24"/>
                    <a:pt x="12" y="24"/>
                    <a:pt x="12" y="24"/>
                  </a:cubicBezTo>
                  <a:cubicBezTo>
                    <a:pt x="5"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9" name="îśḷîdê"/>
            <p:cNvSpPr/>
            <p:nvPr/>
          </p:nvSpPr>
          <p:spPr bwMode="auto">
            <a:xfrm>
              <a:off x="5260976" y="2708276"/>
              <a:ext cx="73025" cy="1689100"/>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0" name="ïṧlîḑé"/>
            <p:cNvSpPr/>
            <p:nvPr/>
          </p:nvSpPr>
          <p:spPr bwMode="auto">
            <a:xfrm>
              <a:off x="5546726" y="2708276"/>
              <a:ext cx="68263" cy="1689100"/>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1" name="ísļíḋé"/>
            <p:cNvSpPr/>
            <p:nvPr/>
          </p:nvSpPr>
          <p:spPr bwMode="auto">
            <a:xfrm>
              <a:off x="5264151" y="2708276"/>
              <a:ext cx="350838" cy="71438"/>
            </a:xfrm>
            <a:custGeom>
              <a:avLst/>
              <a:gdLst>
                <a:gd name="T0" fmla="*/ 0 w 122"/>
                <a:gd name="T1" fmla="*/ 12 h 25"/>
                <a:gd name="T2" fmla="*/ 0 w 122"/>
                <a:gd name="T3" fmla="*/ 12 h 25"/>
                <a:gd name="T4" fmla="*/ 13 w 122"/>
                <a:gd name="T5" fmla="*/ 0 h 25"/>
                <a:gd name="T6" fmla="*/ 110 w 122"/>
                <a:gd name="T7" fmla="*/ 0 h 25"/>
                <a:gd name="T8" fmla="*/ 122 w 122"/>
                <a:gd name="T9" fmla="*/ 12 h 25"/>
                <a:gd name="T10" fmla="*/ 122 w 122"/>
                <a:gd name="T11" fmla="*/ 12 h 25"/>
                <a:gd name="T12" fmla="*/ 110 w 122"/>
                <a:gd name="T13" fmla="*/ 25 h 25"/>
                <a:gd name="T14" fmla="*/ 13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6"/>
                    <a:pt x="6" y="0"/>
                    <a:pt x="13" y="0"/>
                  </a:cubicBezTo>
                  <a:cubicBezTo>
                    <a:pt x="110" y="0"/>
                    <a:pt x="110" y="0"/>
                    <a:pt x="110" y="0"/>
                  </a:cubicBezTo>
                  <a:cubicBezTo>
                    <a:pt x="117" y="0"/>
                    <a:pt x="122" y="6"/>
                    <a:pt x="122" y="12"/>
                  </a:cubicBezTo>
                  <a:cubicBezTo>
                    <a:pt x="122" y="12"/>
                    <a:pt x="122" y="12"/>
                    <a:pt x="122" y="12"/>
                  </a:cubicBezTo>
                  <a:cubicBezTo>
                    <a:pt x="122" y="19"/>
                    <a:pt x="117" y="25"/>
                    <a:pt x="110" y="25"/>
                  </a:cubicBezTo>
                  <a:cubicBezTo>
                    <a:pt x="13" y="25"/>
                    <a:pt x="13" y="25"/>
                    <a:pt x="13" y="25"/>
                  </a:cubicBezTo>
                  <a:cubicBezTo>
                    <a:pt x="6"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2" name="îṡḻîḍè"/>
            <p:cNvSpPr/>
            <p:nvPr/>
          </p:nvSpPr>
          <p:spPr bwMode="auto">
            <a:xfrm>
              <a:off x="5264151" y="2963863"/>
              <a:ext cx="350838" cy="68263"/>
            </a:xfrm>
            <a:custGeom>
              <a:avLst/>
              <a:gdLst>
                <a:gd name="T0" fmla="*/ 0 w 122"/>
                <a:gd name="T1" fmla="*/ 12 h 24"/>
                <a:gd name="T2" fmla="*/ 0 w 122"/>
                <a:gd name="T3" fmla="*/ 12 h 24"/>
                <a:gd name="T4" fmla="*/ 13 w 122"/>
                <a:gd name="T5" fmla="*/ 0 h 24"/>
                <a:gd name="T6" fmla="*/ 110 w 122"/>
                <a:gd name="T7" fmla="*/ 0 h 24"/>
                <a:gd name="T8" fmla="*/ 122 w 122"/>
                <a:gd name="T9" fmla="*/ 12 h 24"/>
                <a:gd name="T10" fmla="*/ 122 w 122"/>
                <a:gd name="T11" fmla="*/ 12 h 24"/>
                <a:gd name="T12" fmla="*/ 110 w 122"/>
                <a:gd name="T13" fmla="*/ 24 h 24"/>
                <a:gd name="T14" fmla="*/ 13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4"/>
                    <a:pt x="110" y="24"/>
                  </a:cubicBezTo>
                  <a:cubicBezTo>
                    <a:pt x="13" y="24"/>
                    <a:pt x="13" y="24"/>
                    <a:pt x="13" y="24"/>
                  </a:cubicBezTo>
                  <a:cubicBezTo>
                    <a:pt x="6"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3" name="ïṥļïḓe"/>
            <p:cNvSpPr/>
            <p:nvPr/>
          </p:nvSpPr>
          <p:spPr bwMode="auto">
            <a:xfrm>
              <a:off x="5264151" y="3216276"/>
              <a:ext cx="350838" cy="71438"/>
            </a:xfrm>
            <a:custGeom>
              <a:avLst/>
              <a:gdLst>
                <a:gd name="T0" fmla="*/ 0 w 122"/>
                <a:gd name="T1" fmla="*/ 13 h 25"/>
                <a:gd name="T2" fmla="*/ 0 w 122"/>
                <a:gd name="T3" fmla="*/ 13 h 25"/>
                <a:gd name="T4" fmla="*/ 13 w 122"/>
                <a:gd name="T5" fmla="*/ 0 h 25"/>
                <a:gd name="T6" fmla="*/ 110 w 122"/>
                <a:gd name="T7" fmla="*/ 0 h 25"/>
                <a:gd name="T8" fmla="*/ 122 w 122"/>
                <a:gd name="T9" fmla="*/ 13 h 25"/>
                <a:gd name="T10" fmla="*/ 122 w 122"/>
                <a:gd name="T11" fmla="*/ 13 h 25"/>
                <a:gd name="T12" fmla="*/ 110 w 122"/>
                <a:gd name="T13" fmla="*/ 25 h 25"/>
                <a:gd name="T14" fmla="*/ 13 w 122"/>
                <a:gd name="T15" fmla="*/ 25 h 25"/>
                <a:gd name="T16" fmla="*/ 0 w 122"/>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3"/>
                  </a:moveTo>
                  <a:cubicBezTo>
                    <a:pt x="0" y="13"/>
                    <a:pt x="0" y="13"/>
                    <a:pt x="0" y="13"/>
                  </a:cubicBezTo>
                  <a:cubicBezTo>
                    <a:pt x="0" y="6"/>
                    <a:pt x="6" y="0"/>
                    <a:pt x="13" y="0"/>
                  </a:cubicBezTo>
                  <a:cubicBezTo>
                    <a:pt x="110" y="0"/>
                    <a:pt x="110" y="0"/>
                    <a:pt x="110" y="0"/>
                  </a:cubicBezTo>
                  <a:cubicBezTo>
                    <a:pt x="117" y="0"/>
                    <a:pt x="122" y="6"/>
                    <a:pt x="122" y="13"/>
                  </a:cubicBezTo>
                  <a:cubicBezTo>
                    <a:pt x="122" y="13"/>
                    <a:pt x="122" y="13"/>
                    <a:pt x="122" y="13"/>
                  </a:cubicBezTo>
                  <a:cubicBezTo>
                    <a:pt x="122" y="19"/>
                    <a:pt x="117" y="25"/>
                    <a:pt x="110" y="25"/>
                  </a:cubicBezTo>
                  <a:cubicBezTo>
                    <a:pt x="13" y="25"/>
                    <a:pt x="13" y="25"/>
                    <a:pt x="13" y="25"/>
                  </a:cubicBezTo>
                  <a:cubicBezTo>
                    <a:pt x="6" y="25"/>
                    <a:pt x="0" y="19"/>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4" name="iṩḷîdê"/>
            <p:cNvSpPr/>
            <p:nvPr/>
          </p:nvSpPr>
          <p:spPr bwMode="auto">
            <a:xfrm>
              <a:off x="5264151" y="3471863"/>
              <a:ext cx="350838" cy="69850"/>
            </a:xfrm>
            <a:custGeom>
              <a:avLst/>
              <a:gdLst>
                <a:gd name="T0" fmla="*/ 0 w 122"/>
                <a:gd name="T1" fmla="*/ 12 h 24"/>
                <a:gd name="T2" fmla="*/ 0 w 122"/>
                <a:gd name="T3" fmla="*/ 12 h 24"/>
                <a:gd name="T4" fmla="*/ 13 w 122"/>
                <a:gd name="T5" fmla="*/ 0 h 24"/>
                <a:gd name="T6" fmla="*/ 110 w 122"/>
                <a:gd name="T7" fmla="*/ 0 h 24"/>
                <a:gd name="T8" fmla="*/ 122 w 122"/>
                <a:gd name="T9" fmla="*/ 12 h 24"/>
                <a:gd name="T10" fmla="*/ 122 w 122"/>
                <a:gd name="T11" fmla="*/ 12 h 24"/>
                <a:gd name="T12" fmla="*/ 110 w 122"/>
                <a:gd name="T13" fmla="*/ 24 h 24"/>
                <a:gd name="T14" fmla="*/ 13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4"/>
                    <a:pt x="110" y="24"/>
                  </a:cubicBezTo>
                  <a:cubicBezTo>
                    <a:pt x="13" y="24"/>
                    <a:pt x="13" y="24"/>
                    <a:pt x="13" y="24"/>
                  </a:cubicBezTo>
                  <a:cubicBezTo>
                    <a:pt x="6"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5" name="iṣliḋè"/>
            <p:cNvSpPr/>
            <p:nvPr/>
          </p:nvSpPr>
          <p:spPr bwMode="auto">
            <a:xfrm>
              <a:off x="5264151" y="3725863"/>
              <a:ext cx="350838" cy="71438"/>
            </a:xfrm>
            <a:custGeom>
              <a:avLst/>
              <a:gdLst>
                <a:gd name="T0" fmla="*/ 0 w 122"/>
                <a:gd name="T1" fmla="*/ 13 h 25"/>
                <a:gd name="T2" fmla="*/ 0 w 122"/>
                <a:gd name="T3" fmla="*/ 13 h 25"/>
                <a:gd name="T4" fmla="*/ 13 w 122"/>
                <a:gd name="T5" fmla="*/ 0 h 25"/>
                <a:gd name="T6" fmla="*/ 110 w 122"/>
                <a:gd name="T7" fmla="*/ 0 h 25"/>
                <a:gd name="T8" fmla="*/ 122 w 122"/>
                <a:gd name="T9" fmla="*/ 13 h 25"/>
                <a:gd name="T10" fmla="*/ 122 w 122"/>
                <a:gd name="T11" fmla="*/ 13 h 25"/>
                <a:gd name="T12" fmla="*/ 110 w 122"/>
                <a:gd name="T13" fmla="*/ 25 h 25"/>
                <a:gd name="T14" fmla="*/ 13 w 122"/>
                <a:gd name="T15" fmla="*/ 25 h 25"/>
                <a:gd name="T16" fmla="*/ 0 w 122"/>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3"/>
                  </a:moveTo>
                  <a:cubicBezTo>
                    <a:pt x="0" y="13"/>
                    <a:pt x="0" y="13"/>
                    <a:pt x="0" y="13"/>
                  </a:cubicBezTo>
                  <a:cubicBezTo>
                    <a:pt x="0" y="6"/>
                    <a:pt x="6" y="0"/>
                    <a:pt x="13" y="0"/>
                  </a:cubicBezTo>
                  <a:cubicBezTo>
                    <a:pt x="110" y="0"/>
                    <a:pt x="110" y="0"/>
                    <a:pt x="110" y="0"/>
                  </a:cubicBezTo>
                  <a:cubicBezTo>
                    <a:pt x="117" y="0"/>
                    <a:pt x="122" y="6"/>
                    <a:pt x="122" y="13"/>
                  </a:cubicBezTo>
                  <a:cubicBezTo>
                    <a:pt x="122" y="13"/>
                    <a:pt x="122" y="13"/>
                    <a:pt x="122" y="13"/>
                  </a:cubicBezTo>
                  <a:cubicBezTo>
                    <a:pt x="122" y="19"/>
                    <a:pt x="117" y="25"/>
                    <a:pt x="110" y="25"/>
                  </a:cubicBezTo>
                  <a:cubicBezTo>
                    <a:pt x="13" y="25"/>
                    <a:pt x="13" y="25"/>
                    <a:pt x="13" y="25"/>
                  </a:cubicBezTo>
                  <a:cubicBezTo>
                    <a:pt x="6" y="25"/>
                    <a:pt x="0" y="19"/>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6" name="ïS1íḋe"/>
            <p:cNvSpPr/>
            <p:nvPr/>
          </p:nvSpPr>
          <p:spPr bwMode="auto">
            <a:xfrm>
              <a:off x="5264151" y="3981451"/>
              <a:ext cx="350838" cy="71438"/>
            </a:xfrm>
            <a:custGeom>
              <a:avLst/>
              <a:gdLst>
                <a:gd name="T0" fmla="*/ 0 w 122"/>
                <a:gd name="T1" fmla="*/ 12 h 25"/>
                <a:gd name="T2" fmla="*/ 0 w 122"/>
                <a:gd name="T3" fmla="*/ 12 h 25"/>
                <a:gd name="T4" fmla="*/ 13 w 122"/>
                <a:gd name="T5" fmla="*/ 0 h 25"/>
                <a:gd name="T6" fmla="*/ 110 w 122"/>
                <a:gd name="T7" fmla="*/ 0 h 25"/>
                <a:gd name="T8" fmla="*/ 122 w 122"/>
                <a:gd name="T9" fmla="*/ 12 h 25"/>
                <a:gd name="T10" fmla="*/ 122 w 122"/>
                <a:gd name="T11" fmla="*/ 12 h 25"/>
                <a:gd name="T12" fmla="*/ 110 w 122"/>
                <a:gd name="T13" fmla="*/ 25 h 25"/>
                <a:gd name="T14" fmla="*/ 13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5"/>
                    <a:pt x="110" y="25"/>
                  </a:cubicBezTo>
                  <a:cubicBezTo>
                    <a:pt x="13" y="25"/>
                    <a:pt x="13" y="25"/>
                    <a:pt x="13" y="25"/>
                  </a:cubicBezTo>
                  <a:cubicBezTo>
                    <a:pt x="6"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7" name="îṡḷïḓe"/>
            <p:cNvSpPr/>
            <p:nvPr/>
          </p:nvSpPr>
          <p:spPr bwMode="auto">
            <a:xfrm>
              <a:off x="7883526" y="1758951"/>
              <a:ext cx="69850" cy="169068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8" name="íSḻíḓè"/>
            <p:cNvSpPr/>
            <p:nvPr/>
          </p:nvSpPr>
          <p:spPr bwMode="auto">
            <a:xfrm>
              <a:off x="8166101" y="1758951"/>
              <a:ext cx="71438" cy="169068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9" name="iş1iḋe"/>
            <p:cNvSpPr/>
            <p:nvPr/>
          </p:nvSpPr>
          <p:spPr bwMode="auto">
            <a:xfrm>
              <a:off x="7886701" y="1758951"/>
              <a:ext cx="350838" cy="68263"/>
            </a:xfrm>
            <a:custGeom>
              <a:avLst/>
              <a:gdLst>
                <a:gd name="T0" fmla="*/ 0 w 122"/>
                <a:gd name="T1" fmla="*/ 12 h 24"/>
                <a:gd name="T2" fmla="*/ 0 w 122"/>
                <a:gd name="T3" fmla="*/ 12 h 24"/>
                <a:gd name="T4" fmla="*/ 12 w 122"/>
                <a:gd name="T5" fmla="*/ 0 h 24"/>
                <a:gd name="T6" fmla="*/ 109 w 122"/>
                <a:gd name="T7" fmla="*/ 0 h 24"/>
                <a:gd name="T8" fmla="*/ 122 w 122"/>
                <a:gd name="T9" fmla="*/ 12 h 24"/>
                <a:gd name="T10" fmla="*/ 122 w 122"/>
                <a:gd name="T11" fmla="*/ 12 h 24"/>
                <a:gd name="T12" fmla="*/ 109 w 122"/>
                <a:gd name="T13" fmla="*/ 24 h 24"/>
                <a:gd name="T14" fmla="*/ 12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5" y="0"/>
                    <a:pt x="12" y="0"/>
                  </a:cubicBezTo>
                  <a:cubicBezTo>
                    <a:pt x="109" y="0"/>
                    <a:pt x="109" y="0"/>
                    <a:pt x="109" y="0"/>
                  </a:cubicBezTo>
                  <a:cubicBezTo>
                    <a:pt x="116" y="0"/>
                    <a:pt x="122" y="5"/>
                    <a:pt x="122" y="12"/>
                  </a:cubicBezTo>
                  <a:cubicBezTo>
                    <a:pt x="122" y="12"/>
                    <a:pt x="122" y="12"/>
                    <a:pt x="122" y="12"/>
                  </a:cubicBezTo>
                  <a:cubicBezTo>
                    <a:pt x="122" y="19"/>
                    <a:pt x="116" y="24"/>
                    <a:pt x="109" y="24"/>
                  </a:cubicBezTo>
                  <a:cubicBezTo>
                    <a:pt x="12" y="24"/>
                    <a:pt x="12" y="24"/>
                    <a:pt x="12" y="24"/>
                  </a:cubicBezTo>
                  <a:cubicBezTo>
                    <a:pt x="5"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0" name="ïṧ1îḋé"/>
            <p:cNvSpPr/>
            <p:nvPr/>
          </p:nvSpPr>
          <p:spPr bwMode="auto">
            <a:xfrm>
              <a:off x="7886701" y="2011363"/>
              <a:ext cx="350838" cy="73025"/>
            </a:xfrm>
            <a:custGeom>
              <a:avLst/>
              <a:gdLst>
                <a:gd name="T0" fmla="*/ 0 w 122"/>
                <a:gd name="T1" fmla="*/ 13 h 25"/>
                <a:gd name="T2" fmla="*/ 0 w 122"/>
                <a:gd name="T3" fmla="*/ 13 h 25"/>
                <a:gd name="T4" fmla="*/ 12 w 122"/>
                <a:gd name="T5" fmla="*/ 0 h 25"/>
                <a:gd name="T6" fmla="*/ 109 w 122"/>
                <a:gd name="T7" fmla="*/ 0 h 25"/>
                <a:gd name="T8" fmla="*/ 122 w 122"/>
                <a:gd name="T9" fmla="*/ 13 h 25"/>
                <a:gd name="T10" fmla="*/ 122 w 122"/>
                <a:gd name="T11" fmla="*/ 13 h 25"/>
                <a:gd name="T12" fmla="*/ 109 w 122"/>
                <a:gd name="T13" fmla="*/ 25 h 25"/>
                <a:gd name="T14" fmla="*/ 12 w 122"/>
                <a:gd name="T15" fmla="*/ 25 h 25"/>
                <a:gd name="T16" fmla="*/ 0 w 122"/>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3"/>
                  </a:moveTo>
                  <a:cubicBezTo>
                    <a:pt x="0" y="13"/>
                    <a:pt x="0" y="13"/>
                    <a:pt x="0" y="13"/>
                  </a:cubicBezTo>
                  <a:cubicBezTo>
                    <a:pt x="0" y="6"/>
                    <a:pt x="5" y="0"/>
                    <a:pt x="12" y="0"/>
                  </a:cubicBezTo>
                  <a:cubicBezTo>
                    <a:pt x="109" y="0"/>
                    <a:pt x="109" y="0"/>
                    <a:pt x="109" y="0"/>
                  </a:cubicBezTo>
                  <a:cubicBezTo>
                    <a:pt x="116" y="0"/>
                    <a:pt x="122" y="6"/>
                    <a:pt x="122" y="13"/>
                  </a:cubicBezTo>
                  <a:cubicBezTo>
                    <a:pt x="122" y="13"/>
                    <a:pt x="122" y="13"/>
                    <a:pt x="122" y="13"/>
                  </a:cubicBezTo>
                  <a:cubicBezTo>
                    <a:pt x="122" y="19"/>
                    <a:pt x="116" y="25"/>
                    <a:pt x="109" y="25"/>
                  </a:cubicBezTo>
                  <a:cubicBezTo>
                    <a:pt x="12" y="25"/>
                    <a:pt x="12" y="25"/>
                    <a:pt x="12" y="25"/>
                  </a:cubicBezTo>
                  <a:cubicBezTo>
                    <a:pt x="5" y="25"/>
                    <a:pt x="0" y="19"/>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1" name="iṥ1îḑè"/>
            <p:cNvSpPr/>
            <p:nvPr/>
          </p:nvSpPr>
          <p:spPr bwMode="auto">
            <a:xfrm>
              <a:off x="7886701" y="2268538"/>
              <a:ext cx="350838" cy="71438"/>
            </a:xfrm>
            <a:custGeom>
              <a:avLst/>
              <a:gdLst>
                <a:gd name="T0" fmla="*/ 0 w 122"/>
                <a:gd name="T1" fmla="*/ 12 h 25"/>
                <a:gd name="T2" fmla="*/ 0 w 122"/>
                <a:gd name="T3" fmla="*/ 12 h 25"/>
                <a:gd name="T4" fmla="*/ 12 w 122"/>
                <a:gd name="T5" fmla="*/ 0 h 25"/>
                <a:gd name="T6" fmla="*/ 109 w 122"/>
                <a:gd name="T7" fmla="*/ 0 h 25"/>
                <a:gd name="T8" fmla="*/ 122 w 122"/>
                <a:gd name="T9" fmla="*/ 12 h 25"/>
                <a:gd name="T10" fmla="*/ 122 w 122"/>
                <a:gd name="T11" fmla="*/ 12 h 25"/>
                <a:gd name="T12" fmla="*/ 109 w 122"/>
                <a:gd name="T13" fmla="*/ 25 h 25"/>
                <a:gd name="T14" fmla="*/ 12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5"/>
                    <a:pt x="5" y="0"/>
                    <a:pt x="12" y="0"/>
                  </a:cubicBezTo>
                  <a:cubicBezTo>
                    <a:pt x="109" y="0"/>
                    <a:pt x="109" y="0"/>
                    <a:pt x="109" y="0"/>
                  </a:cubicBezTo>
                  <a:cubicBezTo>
                    <a:pt x="116" y="0"/>
                    <a:pt x="122" y="5"/>
                    <a:pt x="122" y="12"/>
                  </a:cubicBezTo>
                  <a:cubicBezTo>
                    <a:pt x="122" y="12"/>
                    <a:pt x="122" y="12"/>
                    <a:pt x="122" y="12"/>
                  </a:cubicBezTo>
                  <a:cubicBezTo>
                    <a:pt x="122" y="19"/>
                    <a:pt x="116" y="25"/>
                    <a:pt x="109" y="25"/>
                  </a:cubicBezTo>
                  <a:cubicBezTo>
                    <a:pt x="12" y="25"/>
                    <a:pt x="12" y="25"/>
                    <a:pt x="12" y="25"/>
                  </a:cubicBezTo>
                  <a:cubicBezTo>
                    <a:pt x="5"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2" name="iṥlîḍè"/>
            <p:cNvSpPr/>
            <p:nvPr/>
          </p:nvSpPr>
          <p:spPr bwMode="auto">
            <a:xfrm>
              <a:off x="7886701" y="2520951"/>
              <a:ext cx="350838" cy="71438"/>
            </a:xfrm>
            <a:custGeom>
              <a:avLst/>
              <a:gdLst>
                <a:gd name="T0" fmla="*/ 0 w 122"/>
                <a:gd name="T1" fmla="*/ 13 h 25"/>
                <a:gd name="T2" fmla="*/ 0 w 122"/>
                <a:gd name="T3" fmla="*/ 13 h 25"/>
                <a:gd name="T4" fmla="*/ 12 w 122"/>
                <a:gd name="T5" fmla="*/ 0 h 25"/>
                <a:gd name="T6" fmla="*/ 109 w 122"/>
                <a:gd name="T7" fmla="*/ 0 h 25"/>
                <a:gd name="T8" fmla="*/ 122 w 122"/>
                <a:gd name="T9" fmla="*/ 13 h 25"/>
                <a:gd name="T10" fmla="*/ 122 w 122"/>
                <a:gd name="T11" fmla="*/ 13 h 25"/>
                <a:gd name="T12" fmla="*/ 109 w 122"/>
                <a:gd name="T13" fmla="*/ 25 h 25"/>
                <a:gd name="T14" fmla="*/ 12 w 122"/>
                <a:gd name="T15" fmla="*/ 25 h 25"/>
                <a:gd name="T16" fmla="*/ 0 w 122"/>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3"/>
                  </a:moveTo>
                  <a:cubicBezTo>
                    <a:pt x="0" y="13"/>
                    <a:pt x="0" y="13"/>
                    <a:pt x="0" y="13"/>
                  </a:cubicBezTo>
                  <a:cubicBezTo>
                    <a:pt x="0" y="6"/>
                    <a:pt x="5" y="0"/>
                    <a:pt x="12" y="0"/>
                  </a:cubicBezTo>
                  <a:cubicBezTo>
                    <a:pt x="109" y="0"/>
                    <a:pt x="109" y="0"/>
                    <a:pt x="109" y="0"/>
                  </a:cubicBezTo>
                  <a:cubicBezTo>
                    <a:pt x="116" y="0"/>
                    <a:pt x="122" y="6"/>
                    <a:pt x="122" y="13"/>
                  </a:cubicBezTo>
                  <a:cubicBezTo>
                    <a:pt x="122" y="13"/>
                    <a:pt x="122" y="13"/>
                    <a:pt x="122" y="13"/>
                  </a:cubicBezTo>
                  <a:cubicBezTo>
                    <a:pt x="122" y="20"/>
                    <a:pt x="116" y="25"/>
                    <a:pt x="109" y="25"/>
                  </a:cubicBezTo>
                  <a:cubicBezTo>
                    <a:pt x="12" y="25"/>
                    <a:pt x="12" y="25"/>
                    <a:pt x="12" y="25"/>
                  </a:cubicBezTo>
                  <a:cubicBezTo>
                    <a:pt x="5" y="25"/>
                    <a:pt x="0" y="20"/>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3" name="í$ḷïdê"/>
            <p:cNvSpPr/>
            <p:nvPr/>
          </p:nvSpPr>
          <p:spPr bwMode="auto">
            <a:xfrm>
              <a:off x="7886701" y="2776538"/>
              <a:ext cx="350838" cy="71438"/>
            </a:xfrm>
            <a:custGeom>
              <a:avLst/>
              <a:gdLst>
                <a:gd name="T0" fmla="*/ 0 w 122"/>
                <a:gd name="T1" fmla="*/ 12 h 25"/>
                <a:gd name="T2" fmla="*/ 0 w 122"/>
                <a:gd name="T3" fmla="*/ 12 h 25"/>
                <a:gd name="T4" fmla="*/ 12 w 122"/>
                <a:gd name="T5" fmla="*/ 0 h 25"/>
                <a:gd name="T6" fmla="*/ 109 w 122"/>
                <a:gd name="T7" fmla="*/ 0 h 25"/>
                <a:gd name="T8" fmla="*/ 122 w 122"/>
                <a:gd name="T9" fmla="*/ 12 h 25"/>
                <a:gd name="T10" fmla="*/ 122 w 122"/>
                <a:gd name="T11" fmla="*/ 12 h 25"/>
                <a:gd name="T12" fmla="*/ 109 w 122"/>
                <a:gd name="T13" fmla="*/ 25 h 25"/>
                <a:gd name="T14" fmla="*/ 12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6"/>
                    <a:pt x="5" y="0"/>
                    <a:pt x="12" y="0"/>
                  </a:cubicBezTo>
                  <a:cubicBezTo>
                    <a:pt x="109" y="0"/>
                    <a:pt x="109" y="0"/>
                    <a:pt x="109" y="0"/>
                  </a:cubicBezTo>
                  <a:cubicBezTo>
                    <a:pt x="116" y="0"/>
                    <a:pt x="122" y="6"/>
                    <a:pt x="122" y="12"/>
                  </a:cubicBezTo>
                  <a:cubicBezTo>
                    <a:pt x="122" y="12"/>
                    <a:pt x="122" y="12"/>
                    <a:pt x="122" y="12"/>
                  </a:cubicBezTo>
                  <a:cubicBezTo>
                    <a:pt x="122" y="19"/>
                    <a:pt x="116" y="25"/>
                    <a:pt x="109" y="25"/>
                  </a:cubicBezTo>
                  <a:cubicBezTo>
                    <a:pt x="12" y="25"/>
                    <a:pt x="12" y="25"/>
                    <a:pt x="12" y="25"/>
                  </a:cubicBezTo>
                  <a:cubicBezTo>
                    <a:pt x="5"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4" name="iṣḻïdè"/>
            <p:cNvSpPr/>
            <p:nvPr/>
          </p:nvSpPr>
          <p:spPr bwMode="auto">
            <a:xfrm>
              <a:off x="7886701" y="3032126"/>
              <a:ext cx="350838" cy="69850"/>
            </a:xfrm>
            <a:custGeom>
              <a:avLst/>
              <a:gdLst>
                <a:gd name="T0" fmla="*/ 0 w 122"/>
                <a:gd name="T1" fmla="*/ 12 h 24"/>
                <a:gd name="T2" fmla="*/ 0 w 122"/>
                <a:gd name="T3" fmla="*/ 12 h 24"/>
                <a:gd name="T4" fmla="*/ 12 w 122"/>
                <a:gd name="T5" fmla="*/ 0 h 24"/>
                <a:gd name="T6" fmla="*/ 109 w 122"/>
                <a:gd name="T7" fmla="*/ 0 h 24"/>
                <a:gd name="T8" fmla="*/ 122 w 122"/>
                <a:gd name="T9" fmla="*/ 12 h 24"/>
                <a:gd name="T10" fmla="*/ 122 w 122"/>
                <a:gd name="T11" fmla="*/ 12 h 24"/>
                <a:gd name="T12" fmla="*/ 109 w 122"/>
                <a:gd name="T13" fmla="*/ 24 h 24"/>
                <a:gd name="T14" fmla="*/ 12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5" y="0"/>
                    <a:pt x="12" y="0"/>
                  </a:cubicBezTo>
                  <a:cubicBezTo>
                    <a:pt x="109" y="0"/>
                    <a:pt x="109" y="0"/>
                    <a:pt x="109" y="0"/>
                  </a:cubicBezTo>
                  <a:cubicBezTo>
                    <a:pt x="116" y="0"/>
                    <a:pt x="122" y="5"/>
                    <a:pt x="122" y="12"/>
                  </a:cubicBezTo>
                  <a:cubicBezTo>
                    <a:pt x="122" y="12"/>
                    <a:pt x="122" y="12"/>
                    <a:pt x="122" y="12"/>
                  </a:cubicBezTo>
                  <a:cubicBezTo>
                    <a:pt x="122" y="19"/>
                    <a:pt x="116" y="24"/>
                    <a:pt x="109" y="24"/>
                  </a:cubicBezTo>
                  <a:cubicBezTo>
                    <a:pt x="12" y="24"/>
                    <a:pt x="12" y="24"/>
                    <a:pt x="12" y="24"/>
                  </a:cubicBezTo>
                  <a:cubicBezTo>
                    <a:pt x="5"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5" name="íŝḷiḍé"/>
            <p:cNvSpPr/>
            <p:nvPr/>
          </p:nvSpPr>
          <p:spPr bwMode="auto">
            <a:xfrm>
              <a:off x="3865563" y="3109913"/>
              <a:ext cx="857250" cy="239553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6" name="ïšliḓe"/>
            <p:cNvSpPr/>
            <p:nvPr/>
          </p:nvSpPr>
          <p:spPr bwMode="auto">
            <a:xfrm>
              <a:off x="4006851" y="3255963"/>
              <a:ext cx="174625"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7" name="ïṧľîḋe"/>
            <p:cNvSpPr/>
            <p:nvPr/>
          </p:nvSpPr>
          <p:spPr bwMode="auto">
            <a:xfrm>
              <a:off x="4006851" y="3544888"/>
              <a:ext cx="174625"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8" name="iṣļîďe"/>
            <p:cNvSpPr/>
            <p:nvPr/>
          </p:nvSpPr>
          <p:spPr bwMode="auto">
            <a:xfrm>
              <a:off x="4006851" y="3832226"/>
              <a:ext cx="174625"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9" name="íSḷiḑé"/>
            <p:cNvSpPr/>
            <p:nvPr/>
          </p:nvSpPr>
          <p:spPr bwMode="auto">
            <a:xfrm>
              <a:off x="4006851" y="4122738"/>
              <a:ext cx="498475"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0" name="ïṡļîḋê"/>
            <p:cNvSpPr/>
            <p:nvPr/>
          </p:nvSpPr>
          <p:spPr bwMode="auto">
            <a:xfrm>
              <a:off x="4006851" y="4532313"/>
              <a:ext cx="498475"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1" name="îs1îḓé"/>
            <p:cNvSpPr/>
            <p:nvPr/>
          </p:nvSpPr>
          <p:spPr bwMode="auto">
            <a:xfrm>
              <a:off x="7631113" y="2830513"/>
              <a:ext cx="857250" cy="267493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2" name="i$ľîḓè"/>
            <p:cNvSpPr/>
            <p:nvPr/>
          </p:nvSpPr>
          <p:spPr bwMode="auto">
            <a:xfrm>
              <a:off x="7808913" y="3021013"/>
              <a:ext cx="176213" cy="158750"/>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3" name="îṥlîḑè"/>
            <p:cNvSpPr/>
            <p:nvPr/>
          </p:nvSpPr>
          <p:spPr bwMode="auto">
            <a:xfrm>
              <a:off x="7808913" y="3311526"/>
              <a:ext cx="176213"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4" name="ïŝḻîḑè"/>
            <p:cNvSpPr/>
            <p:nvPr/>
          </p:nvSpPr>
          <p:spPr bwMode="auto">
            <a:xfrm>
              <a:off x="7808913" y="3598863"/>
              <a:ext cx="176213"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5" name="ïŝlîḋè"/>
            <p:cNvSpPr/>
            <p:nvPr/>
          </p:nvSpPr>
          <p:spPr bwMode="auto">
            <a:xfrm>
              <a:off x="8137526" y="3021013"/>
              <a:ext cx="171450" cy="158750"/>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6" name="îśľíďe"/>
            <p:cNvSpPr/>
            <p:nvPr/>
          </p:nvSpPr>
          <p:spPr bwMode="auto">
            <a:xfrm>
              <a:off x="8137526" y="3311526"/>
              <a:ext cx="171450"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7" name="iṩḻiḍé"/>
            <p:cNvSpPr/>
            <p:nvPr/>
          </p:nvSpPr>
          <p:spPr bwMode="auto">
            <a:xfrm>
              <a:off x="8137526" y="3598863"/>
              <a:ext cx="171450"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8" name="îšlíḑe"/>
            <p:cNvSpPr/>
            <p:nvPr/>
          </p:nvSpPr>
          <p:spPr bwMode="auto">
            <a:xfrm>
              <a:off x="8482013" y="3716338"/>
              <a:ext cx="339725" cy="1789113"/>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9" name="ísḷiďé"/>
            <p:cNvSpPr/>
            <p:nvPr/>
          </p:nvSpPr>
          <p:spPr bwMode="auto">
            <a:xfrm>
              <a:off x="3195638" y="3894138"/>
              <a:ext cx="171450"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0" name="išľîďê"/>
            <p:cNvSpPr/>
            <p:nvPr/>
          </p:nvSpPr>
          <p:spPr bwMode="auto">
            <a:xfrm>
              <a:off x="3195638" y="4183063"/>
              <a:ext cx="171450"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1" name="íṥḻiḓè"/>
            <p:cNvSpPr/>
            <p:nvPr/>
          </p:nvSpPr>
          <p:spPr bwMode="auto">
            <a:xfrm>
              <a:off x="3195638" y="4470401"/>
              <a:ext cx="171450"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2" name="ïsļiḑe"/>
            <p:cNvSpPr/>
            <p:nvPr/>
          </p:nvSpPr>
          <p:spPr bwMode="auto">
            <a:xfrm>
              <a:off x="3519488" y="3894138"/>
              <a:ext cx="173038"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3" name="îṧlidê"/>
            <p:cNvSpPr/>
            <p:nvPr/>
          </p:nvSpPr>
          <p:spPr bwMode="auto">
            <a:xfrm>
              <a:off x="3519488" y="4183063"/>
              <a:ext cx="173038"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4" name="iṥ1iḍe"/>
            <p:cNvSpPr/>
            <p:nvPr/>
          </p:nvSpPr>
          <p:spPr bwMode="auto">
            <a:xfrm>
              <a:off x="3519488" y="4470401"/>
              <a:ext cx="173038"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5" name="îṣľïḍe"/>
            <p:cNvSpPr/>
            <p:nvPr/>
          </p:nvSpPr>
          <p:spPr bwMode="auto">
            <a:xfrm>
              <a:off x="8137526" y="4487863"/>
              <a:ext cx="171450"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6" name="îṡļïḓê"/>
            <p:cNvSpPr/>
            <p:nvPr/>
          </p:nvSpPr>
          <p:spPr bwMode="auto">
            <a:xfrm>
              <a:off x="7808913" y="3886201"/>
              <a:ext cx="498475" cy="158750"/>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7" name="îṩ1ïḍè"/>
            <p:cNvSpPr/>
            <p:nvPr/>
          </p:nvSpPr>
          <p:spPr bwMode="auto">
            <a:xfrm>
              <a:off x="7808913" y="4222751"/>
              <a:ext cx="498475"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8" name="ísļîḑe"/>
            <p:cNvSpPr/>
            <p:nvPr/>
          </p:nvSpPr>
          <p:spPr bwMode="auto">
            <a:xfrm>
              <a:off x="4746626" y="4308476"/>
              <a:ext cx="2944813" cy="1196975"/>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9" name="íṧḷîḑè"/>
            <p:cNvSpPr/>
            <p:nvPr/>
          </p:nvSpPr>
          <p:spPr bwMode="auto">
            <a:xfrm>
              <a:off x="5111751" y="5538788"/>
              <a:ext cx="1589088" cy="225425"/>
            </a:xfrm>
            <a:prstGeom prst="ellipse">
              <a:avLst/>
            </a:prstGeom>
            <a:solidFill>
              <a:srgbClr val="5335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0" name="ïSlïḑe"/>
            <p:cNvSpPr/>
            <p:nvPr/>
          </p:nvSpPr>
          <p:spPr bwMode="auto">
            <a:xfrm>
              <a:off x="5629276" y="3843338"/>
              <a:ext cx="611188" cy="301625"/>
            </a:xfrm>
            <a:prstGeom prst="rect">
              <a:avLst/>
            </a:prstGeom>
            <a:solidFill>
              <a:srgbClr val="5A575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91" name="ïsḷîḍe"/>
            <p:cNvSpPr/>
            <p:nvPr/>
          </p:nvSpPr>
          <p:spPr bwMode="auto">
            <a:xfrm>
              <a:off x="5629276" y="4027488"/>
              <a:ext cx="247650" cy="1238250"/>
            </a:xfrm>
            <a:custGeom>
              <a:avLst/>
              <a:gdLst>
                <a:gd name="T0" fmla="*/ 0 w 156"/>
                <a:gd name="T1" fmla="*/ 780 h 780"/>
                <a:gd name="T2" fmla="*/ 91 w 156"/>
                <a:gd name="T3" fmla="*/ 780 h 780"/>
                <a:gd name="T4" fmla="*/ 156 w 156"/>
                <a:gd name="T5" fmla="*/ 0 h 780"/>
                <a:gd name="T6" fmla="*/ 0 w 156"/>
                <a:gd name="T7" fmla="*/ 0 h 780"/>
                <a:gd name="T8" fmla="*/ 0 w 156"/>
                <a:gd name="T9" fmla="*/ 780 h 780"/>
              </a:gdLst>
              <a:ahLst/>
              <a:cxnLst>
                <a:cxn ang="0">
                  <a:pos x="T0" y="T1"/>
                </a:cxn>
                <a:cxn ang="0">
                  <a:pos x="T2" y="T3"/>
                </a:cxn>
                <a:cxn ang="0">
                  <a:pos x="T4" y="T5"/>
                </a:cxn>
                <a:cxn ang="0">
                  <a:pos x="T6" y="T7"/>
                </a:cxn>
                <a:cxn ang="0">
                  <a:pos x="T8" y="T9"/>
                </a:cxn>
              </a:cxnLst>
              <a:rect l="0" t="0" r="r" b="b"/>
              <a:pathLst>
                <a:path w="156" h="780">
                  <a:moveTo>
                    <a:pt x="0" y="780"/>
                  </a:moveTo>
                  <a:lnTo>
                    <a:pt x="91" y="780"/>
                  </a:lnTo>
                  <a:lnTo>
                    <a:pt x="156" y="0"/>
                  </a:lnTo>
                  <a:lnTo>
                    <a:pt x="0" y="0"/>
                  </a:lnTo>
                  <a:lnTo>
                    <a:pt x="0" y="780"/>
                  </a:lnTo>
                  <a:close/>
                </a:path>
              </a:pathLst>
            </a:custGeom>
            <a:solidFill>
              <a:srgbClr val="5A575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2" name="îṣ1iḑé"/>
            <p:cNvSpPr/>
            <p:nvPr/>
          </p:nvSpPr>
          <p:spPr bwMode="auto">
            <a:xfrm>
              <a:off x="5995988" y="4027488"/>
              <a:ext cx="244475" cy="1238250"/>
            </a:xfrm>
            <a:custGeom>
              <a:avLst/>
              <a:gdLst>
                <a:gd name="T0" fmla="*/ 76 w 154"/>
                <a:gd name="T1" fmla="*/ 780 h 780"/>
                <a:gd name="T2" fmla="*/ 154 w 154"/>
                <a:gd name="T3" fmla="*/ 780 h 780"/>
                <a:gd name="T4" fmla="*/ 154 w 154"/>
                <a:gd name="T5" fmla="*/ 0 h 780"/>
                <a:gd name="T6" fmla="*/ 0 w 154"/>
                <a:gd name="T7" fmla="*/ 0 h 780"/>
                <a:gd name="T8" fmla="*/ 76 w 154"/>
                <a:gd name="T9" fmla="*/ 780 h 780"/>
              </a:gdLst>
              <a:ahLst/>
              <a:cxnLst>
                <a:cxn ang="0">
                  <a:pos x="T0" y="T1"/>
                </a:cxn>
                <a:cxn ang="0">
                  <a:pos x="T2" y="T3"/>
                </a:cxn>
                <a:cxn ang="0">
                  <a:pos x="T4" y="T5"/>
                </a:cxn>
                <a:cxn ang="0">
                  <a:pos x="T6" y="T7"/>
                </a:cxn>
                <a:cxn ang="0">
                  <a:pos x="T8" y="T9"/>
                </a:cxn>
              </a:cxnLst>
              <a:rect l="0" t="0" r="r" b="b"/>
              <a:pathLst>
                <a:path w="154" h="780">
                  <a:moveTo>
                    <a:pt x="76" y="780"/>
                  </a:moveTo>
                  <a:lnTo>
                    <a:pt x="154" y="780"/>
                  </a:lnTo>
                  <a:lnTo>
                    <a:pt x="154" y="0"/>
                  </a:lnTo>
                  <a:lnTo>
                    <a:pt x="0" y="0"/>
                  </a:lnTo>
                  <a:lnTo>
                    <a:pt x="76" y="780"/>
                  </a:lnTo>
                  <a:close/>
                </a:path>
              </a:pathLst>
            </a:custGeom>
            <a:solidFill>
              <a:srgbClr val="5A575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3" name="îṡ1îďe"/>
            <p:cNvSpPr/>
            <p:nvPr/>
          </p:nvSpPr>
          <p:spPr bwMode="auto">
            <a:xfrm>
              <a:off x="5624513" y="2879726"/>
              <a:ext cx="595313" cy="969963"/>
            </a:xfrm>
            <a:prstGeom prst="rect">
              <a:avLst/>
            </a:prstGeom>
            <a:solidFill>
              <a:srgbClr val="E4BE2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94" name="îS1íḍé"/>
            <p:cNvSpPr/>
            <p:nvPr/>
          </p:nvSpPr>
          <p:spPr bwMode="auto">
            <a:xfrm>
              <a:off x="5522913" y="2879726"/>
              <a:ext cx="215900" cy="969963"/>
            </a:xfrm>
            <a:custGeom>
              <a:avLst/>
              <a:gdLst>
                <a:gd name="T0" fmla="*/ 0 w 75"/>
                <a:gd name="T1" fmla="*/ 337 h 337"/>
                <a:gd name="T2" fmla="*/ 3 w 75"/>
                <a:gd name="T3" fmla="*/ 337 h 337"/>
                <a:gd name="T4" fmla="*/ 75 w 75"/>
                <a:gd name="T5" fmla="*/ 265 h 337"/>
                <a:gd name="T6" fmla="*/ 75 w 75"/>
                <a:gd name="T7" fmla="*/ 0 h 337"/>
                <a:gd name="T8" fmla="*/ 0 w 75"/>
                <a:gd name="T9" fmla="*/ 0 h 337"/>
                <a:gd name="T10" fmla="*/ 0 w 75"/>
                <a:gd name="T11" fmla="*/ 337 h 337"/>
              </a:gdLst>
              <a:ahLst/>
              <a:cxnLst>
                <a:cxn ang="0">
                  <a:pos x="T0" y="T1"/>
                </a:cxn>
                <a:cxn ang="0">
                  <a:pos x="T2" y="T3"/>
                </a:cxn>
                <a:cxn ang="0">
                  <a:pos x="T4" y="T5"/>
                </a:cxn>
                <a:cxn ang="0">
                  <a:pos x="T6" y="T7"/>
                </a:cxn>
                <a:cxn ang="0">
                  <a:pos x="T8" y="T9"/>
                </a:cxn>
                <a:cxn ang="0">
                  <a:pos x="T10" y="T11"/>
                </a:cxn>
              </a:cxnLst>
              <a:rect l="0" t="0" r="r" b="b"/>
              <a:pathLst>
                <a:path w="75" h="337">
                  <a:moveTo>
                    <a:pt x="0" y="337"/>
                  </a:moveTo>
                  <a:cubicBezTo>
                    <a:pt x="3" y="337"/>
                    <a:pt x="3" y="337"/>
                    <a:pt x="3" y="337"/>
                  </a:cubicBezTo>
                  <a:cubicBezTo>
                    <a:pt x="43" y="337"/>
                    <a:pt x="75" y="305"/>
                    <a:pt x="75" y="265"/>
                  </a:cubicBezTo>
                  <a:cubicBezTo>
                    <a:pt x="75" y="0"/>
                    <a:pt x="75" y="0"/>
                    <a:pt x="75" y="0"/>
                  </a:cubicBezTo>
                  <a:cubicBezTo>
                    <a:pt x="0" y="0"/>
                    <a:pt x="0" y="0"/>
                    <a:pt x="0" y="0"/>
                  </a:cubicBezTo>
                  <a:lnTo>
                    <a:pt x="0" y="337"/>
                  </a:lnTo>
                  <a:close/>
                </a:path>
              </a:pathLst>
            </a:custGeom>
            <a:solidFill>
              <a:srgbClr val="E07D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5" name="işḷidé"/>
            <p:cNvSpPr/>
            <p:nvPr/>
          </p:nvSpPr>
          <p:spPr bwMode="auto">
            <a:xfrm>
              <a:off x="5551488" y="3063876"/>
              <a:ext cx="158750" cy="169863"/>
            </a:xfrm>
            <a:custGeom>
              <a:avLst/>
              <a:gdLst>
                <a:gd name="T0" fmla="*/ 32 w 55"/>
                <a:gd name="T1" fmla="*/ 59 h 59"/>
                <a:gd name="T2" fmla="*/ 23 w 55"/>
                <a:gd name="T3" fmla="*/ 59 h 59"/>
                <a:gd name="T4" fmla="*/ 0 w 55"/>
                <a:gd name="T5" fmla="*/ 36 h 59"/>
                <a:gd name="T6" fmla="*/ 0 w 55"/>
                <a:gd name="T7" fmla="*/ 0 h 59"/>
                <a:gd name="T8" fmla="*/ 55 w 55"/>
                <a:gd name="T9" fmla="*/ 0 h 59"/>
                <a:gd name="T10" fmla="*/ 55 w 55"/>
                <a:gd name="T11" fmla="*/ 36 h 59"/>
                <a:gd name="T12" fmla="*/ 32 w 55"/>
                <a:gd name="T13" fmla="*/ 59 h 59"/>
              </a:gdLst>
              <a:ahLst/>
              <a:cxnLst>
                <a:cxn ang="0">
                  <a:pos x="T0" y="T1"/>
                </a:cxn>
                <a:cxn ang="0">
                  <a:pos x="T2" y="T3"/>
                </a:cxn>
                <a:cxn ang="0">
                  <a:pos x="T4" y="T5"/>
                </a:cxn>
                <a:cxn ang="0">
                  <a:pos x="T6" y="T7"/>
                </a:cxn>
                <a:cxn ang="0">
                  <a:pos x="T8" y="T9"/>
                </a:cxn>
                <a:cxn ang="0">
                  <a:pos x="T10" y="T11"/>
                </a:cxn>
                <a:cxn ang="0">
                  <a:pos x="T12" y="T13"/>
                </a:cxn>
              </a:cxnLst>
              <a:rect l="0" t="0" r="r" b="b"/>
              <a:pathLst>
                <a:path w="55" h="59">
                  <a:moveTo>
                    <a:pt x="32" y="59"/>
                  </a:moveTo>
                  <a:cubicBezTo>
                    <a:pt x="23" y="59"/>
                    <a:pt x="23" y="59"/>
                    <a:pt x="23" y="59"/>
                  </a:cubicBezTo>
                  <a:cubicBezTo>
                    <a:pt x="10" y="59"/>
                    <a:pt x="0" y="49"/>
                    <a:pt x="0" y="36"/>
                  </a:cubicBezTo>
                  <a:cubicBezTo>
                    <a:pt x="0" y="0"/>
                    <a:pt x="0" y="0"/>
                    <a:pt x="0" y="0"/>
                  </a:cubicBezTo>
                  <a:cubicBezTo>
                    <a:pt x="55" y="0"/>
                    <a:pt x="55" y="0"/>
                    <a:pt x="55" y="0"/>
                  </a:cubicBezTo>
                  <a:cubicBezTo>
                    <a:pt x="55" y="36"/>
                    <a:pt x="55" y="36"/>
                    <a:pt x="55" y="36"/>
                  </a:cubicBezTo>
                  <a:cubicBezTo>
                    <a:pt x="55" y="49"/>
                    <a:pt x="45" y="59"/>
                    <a:pt x="32" y="59"/>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6" name="ïšḻïḓè"/>
            <p:cNvSpPr/>
            <p:nvPr/>
          </p:nvSpPr>
          <p:spPr bwMode="auto">
            <a:xfrm>
              <a:off x="5551488" y="3382963"/>
              <a:ext cx="158750" cy="169863"/>
            </a:xfrm>
            <a:custGeom>
              <a:avLst/>
              <a:gdLst>
                <a:gd name="T0" fmla="*/ 32 w 55"/>
                <a:gd name="T1" fmla="*/ 59 h 59"/>
                <a:gd name="T2" fmla="*/ 23 w 55"/>
                <a:gd name="T3" fmla="*/ 59 h 59"/>
                <a:gd name="T4" fmla="*/ 0 w 55"/>
                <a:gd name="T5" fmla="*/ 36 h 59"/>
                <a:gd name="T6" fmla="*/ 0 w 55"/>
                <a:gd name="T7" fmla="*/ 0 h 59"/>
                <a:gd name="T8" fmla="*/ 55 w 55"/>
                <a:gd name="T9" fmla="*/ 0 h 59"/>
                <a:gd name="T10" fmla="*/ 55 w 55"/>
                <a:gd name="T11" fmla="*/ 36 h 59"/>
                <a:gd name="T12" fmla="*/ 32 w 55"/>
                <a:gd name="T13" fmla="*/ 59 h 59"/>
              </a:gdLst>
              <a:ahLst/>
              <a:cxnLst>
                <a:cxn ang="0">
                  <a:pos x="T0" y="T1"/>
                </a:cxn>
                <a:cxn ang="0">
                  <a:pos x="T2" y="T3"/>
                </a:cxn>
                <a:cxn ang="0">
                  <a:pos x="T4" y="T5"/>
                </a:cxn>
                <a:cxn ang="0">
                  <a:pos x="T6" y="T7"/>
                </a:cxn>
                <a:cxn ang="0">
                  <a:pos x="T8" y="T9"/>
                </a:cxn>
                <a:cxn ang="0">
                  <a:pos x="T10" y="T11"/>
                </a:cxn>
                <a:cxn ang="0">
                  <a:pos x="T12" y="T13"/>
                </a:cxn>
              </a:cxnLst>
              <a:rect l="0" t="0" r="r" b="b"/>
              <a:pathLst>
                <a:path w="55" h="59">
                  <a:moveTo>
                    <a:pt x="32" y="59"/>
                  </a:moveTo>
                  <a:cubicBezTo>
                    <a:pt x="23" y="59"/>
                    <a:pt x="23" y="59"/>
                    <a:pt x="23" y="59"/>
                  </a:cubicBezTo>
                  <a:cubicBezTo>
                    <a:pt x="10" y="59"/>
                    <a:pt x="0" y="49"/>
                    <a:pt x="0" y="36"/>
                  </a:cubicBezTo>
                  <a:cubicBezTo>
                    <a:pt x="0" y="0"/>
                    <a:pt x="0" y="0"/>
                    <a:pt x="0" y="0"/>
                  </a:cubicBezTo>
                  <a:cubicBezTo>
                    <a:pt x="55" y="0"/>
                    <a:pt x="55" y="0"/>
                    <a:pt x="55" y="0"/>
                  </a:cubicBezTo>
                  <a:cubicBezTo>
                    <a:pt x="55" y="36"/>
                    <a:pt x="55" y="36"/>
                    <a:pt x="55" y="36"/>
                  </a:cubicBezTo>
                  <a:cubicBezTo>
                    <a:pt x="55" y="49"/>
                    <a:pt x="45" y="59"/>
                    <a:pt x="32" y="59"/>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7" name="ïŝḷíďê"/>
            <p:cNvSpPr/>
            <p:nvPr/>
          </p:nvSpPr>
          <p:spPr bwMode="auto">
            <a:xfrm>
              <a:off x="6003926" y="2879726"/>
              <a:ext cx="219075" cy="969963"/>
            </a:xfrm>
            <a:custGeom>
              <a:avLst/>
              <a:gdLst>
                <a:gd name="T0" fmla="*/ 76 w 76"/>
                <a:gd name="T1" fmla="*/ 337 h 337"/>
                <a:gd name="T2" fmla="*/ 72 w 76"/>
                <a:gd name="T3" fmla="*/ 337 h 337"/>
                <a:gd name="T4" fmla="*/ 0 w 76"/>
                <a:gd name="T5" fmla="*/ 265 h 337"/>
                <a:gd name="T6" fmla="*/ 0 w 76"/>
                <a:gd name="T7" fmla="*/ 0 h 337"/>
                <a:gd name="T8" fmla="*/ 76 w 76"/>
                <a:gd name="T9" fmla="*/ 0 h 337"/>
                <a:gd name="T10" fmla="*/ 76 w 76"/>
                <a:gd name="T11" fmla="*/ 337 h 337"/>
              </a:gdLst>
              <a:ahLst/>
              <a:cxnLst>
                <a:cxn ang="0">
                  <a:pos x="T0" y="T1"/>
                </a:cxn>
                <a:cxn ang="0">
                  <a:pos x="T2" y="T3"/>
                </a:cxn>
                <a:cxn ang="0">
                  <a:pos x="T4" y="T5"/>
                </a:cxn>
                <a:cxn ang="0">
                  <a:pos x="T6" y="T7"/>
                </a:cxn>
                <a:cxn ang="0">
                  <a:pos x="T8" y="T9"/>
                </a:cxn>
                <a:cxn ang="0">
                  <a:pos x="T10" y="T11"/>
                </a:cxn>
              </a:cxnLst>
              <a:rect l="0" t="0" r="r" b="b"/>
              <a:pathLst>
                <a:path w="76" h="337">
                  <a:moveTo>
                    <a:pt x="76" y="337"/>
                  </a:moveTo>
                  <a:cubicBezTo>
                    <a:pt x="72" y="337"/>
                    <a:pt x="72" y="337"/>
                    <a:pt x="72" y="337"/>
                  </a:cubicBezTo>
                  <a:cubicBezTo>
                    <a:pt x="32" y="337"/>
                    <a:pt x="0" y="305"/>
                    <a:pt x="0" y="265"/>
                  </a:cubicBezTo>
                  <a:cubicBezTo>
                    <a:pt x="0" y="0"/>
                    <a:pt x="0" y="0"/>
                    <a:pt x="0" y="0"/>
                  </a:cubicBezTo>
                  <a:cubicBezTo>
                    <a:pt x="76" y="0"/>
                    <a:pt x="76" y="0"/>
                    <a:pt x="76" y="0"/>
                  </a:cubicBezTo>
                  <a:lnTo>
                    <a:pt x="76" y="337"/>
                  </a:lnTo>
                  <a:close/>
                </a:path>
              </a:pathLst>
            </a:custGeom>
            <a:solidFill>
              <a:srgbClr val="E07D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8" name="ï$lide"/>
            <p:cNvSpPr/>
            <p:nvPr/>
          </p:nvSpPr>
          <p:spPr bwMode="auto">
            <a:xfrm>
              <a:off x="6038851" y="3073401"/>
              <a:ext cx="160338" cy="171450"/>
            </a:xfrm>
            <a:custGeom>
              <a:avLst/>
              <a:gdLst>
                <a:gd name="T0" fmla="*/ 32 w 56"/>
                <a:gd name="T1" fmla="*/ 60 h 60"/>
                <a:gd name="T2" fmla="*/ 24 w 56"/>
                <a:gd name="T3" fmla="*/ 60 h 60"/>
                <a:gd name="T4" fmla="*/ 0 w 56"/>
                <a:gd name="T5" fmla="*/ 36 h 60"/>
                <a:gd name="T6" fmla="*/ 0 w 56"/>
                <a:gd name="T7" fmla="*/ 0 h 60"/>
                <a:gd name="T8" fmla="*/ 56 w 56"/>
                <a:gd name="T9" fmla="*/ 0 h 60"/>
                <a:gd name="T10" fmla="*/ 56 w 56"/>
                <a:gd name="T11" fmla="*/ 36 h 60"/>
                <a:gd name="T12" fmla="*/ 32 w 56"/>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56" h="60">
                  <a:moveTo>
                    <a:pt x="32" y="60"/>
                  </a:moveTo>
                  <a:cubicBezTo>
                    <a:pt x="24" y="60"/>
                    <a:pt x="24" y="60"/>
                    <a:pt x="24" y="60"/>
                  </a:cubicBezTo>
                  <a:cubicBezTo>
                    <a:pt x="11" y="60"/>
                    <a:pt x="0" y="49"/>
                    <a:pt x="0" y="36"/>
                  </a:cubicBezTo>
                  <a:cubicBezTo>
                    <a:pt x="0" y="0"/>
                    <a:pt x="0" y="0"/>
                    <a:pt x="0" y="0"/>
                  </a:cubicBezTo>
                  <a:cubicBezTo>
                    <a:pt x="56" y="0"/>
                    <a:pt x="56" y="0"/>
                    <a:pt x="56" y="0"/>
                  </a:cubicBezTo>
                  <a:cubicBezTo>
                    <a:pt x="56" y="36"/>
                    <a:pt x="56" y="36"/>
                    <a:pt x="56" y="36"/>
                  </a:cubicBezTo>
                  <a:cubicBezTo>
                    <a:pt x="56" y="49"/>
                    <a:pt x="45" y="60"/>
                    <a:pt x="32" y="60"/>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9" name="islïḋè"/>
            <p:cNvSpPr/>
            <p:nvPr/>
          </p:nvSpPr>
          <p:spPr bwMode="auto">
            <a:xfrm>
              <a:off x="5489576" y="2414588"/>
              <a:ext cx="160338" cy="220663"/>
            </a:xfrm>
            <a:custGeom>
              <a:avLst/>
              <a:gdLst>
                <a:gd name="T0" fmla="*/ 51 w 56"/>
                <a:gd name="T1" fmla="*/ 23 h 77"/>
                <a:gd name="T2" fmla="*/ 17 w 56"/>
                <a:gd name="T3" fmla="*/ 15 h 77"/>
                <a:gd name="T4" fmla="*/ 56 w 56"/>
                <a:gd name="T5" fmla="*/ 66 h 77"/>
                <a:gd name="T6" fmla="*/ 51 w 56"/>
                <a:gd name="T7" fmla="*/ 23 h 77"/>
              </a:gdLst>
              <a:ahLst/>
              <a:cxnLst>
                <a:cxn ang="0">
                  <a:pos x="T0" y="T1"/>
                </a:cxn>
                <a:cxn ang="0">
                  <a:pos x="T2" y="T3"/>
                </a:cxn>
                <a:cxn ang="0">
                  <a:pos x="T4" y="T5"/>
                </a:cxn>
                <a:cxn ang="0">
                  <a:pos x="T6" y="T7"/>
                </a:cxn>
              </a:cxnLst>
              <a:rect l="0" t="0" r="r" b="b"/>
              <a:pathLst>
                <a:path w="56" h="77">
                  <a:moveTo>
                    <a:pt x="51" y="23"/>
                  </a:moveTo>
                  <a:cubicBezTo>
                    <a:pt x="51" y="23"/>
                    <a:pt x="34" y="0"/>
                    <a:pt x="17" y="15"/>
                  </a:cubicBezTo>
                  <a:cubicBezTo>
                    <a:pt x="0" y="30"/>
                    <a:pt x="24" y="77"/>
                    <a:pt x="56" y="66"/>
                  </a:cubicBezTo>
                  <a:lnTo>
                    <a:pt x="51" y="23"/>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0" name="iṣḷiḍè"/>
            <p:cNvSpPr/>
            <p:nvPr/>
          </p:nvSpPr>
          <p:spPr bwMode="auto">
            <a:xfrm>
              <a:off x="5522913" y="2465388"/>
              <a:ext cx="123825" cy="138113"/>
            </a:xfrm>
            <a:custGeom>
              <a:avLst/>
              <a:gdLst>
                <a:gd name="T0" fmla="*/ 41 w 43"/>
                <a:gd name="T1" fmla="*/ 21 h 48"/>
                <a:gd name="T2" fmla="*/ 43 w 43"/>
                <a:gd name="T3" fmla="*/ 43 h 48"/>
                <a:gd name="T4" fmla="*/ 13 w 43"/>
                <a:gd name="T5" fmla="*/ 5 h 48"/>
                <a:gd name="T6" fmla="*/ 41 w 43"/>
                <a:gd name="T7" fmla="*/ 21 h 48"/>
              </a:gdLst>
              <a:ahLst/>
              <a:cxnLst>
                <a:cxn ang="0">
                  <a:pos x="T0" y="T1"/>
                </a:cxn>
                <a:cxn ang="0">
                  <a:pos x="T2" y="T3"/>
                </a:cxn>
                <a:cxn ang="0">
                  <a:pos x="T4" y="T5"/>
                </a:cxn>
                <a:cxn ang="0">
                  <a:pos x="T6" y="T7"/>
                </a:cxn>
              </a:cxnLst>
              <a:rect l="0" t="0" r="r" b="b"/>
              <a:pathLst>
                <a:path w="43" h="48">
                  <a:moveTo>
                    <a:pt x="41" y="21"/>
                  </a:moveTo>
                  <a:cubicBezTo>
                    <a:pt x="43" y="43"/>
                    <a:pt x="43" y="43"/>
                    <a:pt x="43" y="43"/>
                  </a:cubicBezTo>
                  <a:cubicBezTo>
                    <a:pt x="16" y="48"/>
                    <a:pt x="0" y="10"/>
                    <a:pt x="13" y="5"/>
                  </a:cubicBezTo>
                  <a:cubicBezTo>
                    <a:pt x="23" y="0"/>
                    <a:pt x="36" y="14"/>
                    <a:pt x="41" y="21"/>
                  </a:cubicBezTo>
                  <a:close/>
                </a:path>
              </a:pathLst>
            </a:custGeom>
            <a:solidFill>
              <a:srgbClr val="F7A5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1" name="íṡļíḍé"/>
            <p:cNvSpPr/>
            <p:nvPr/>
          </p:nvSpPr>
          <p:spPr bwMode="auto">
            <a:xfrm>
              <a:off x="5546726" y="2471738"/>
              <a:ext cx="95250" cy="55563"/>
            </a:xfrm>
            <a:custGeom>
              <a:avLst/>
              <a:gdLst>
                <a:gd name="T0" fmla="*/ 0 w 33"/>
                <a:gd name="T1" fmla="*/ 11 h 19"/>
                <a:gd name="T2" fmla="*/ 1 w 33"/>
                <a:gd name="T3" fmla="*/ 10 h 19"/>
                <a:gd name="T4" fmla="*/ 1 w 33"/>
                <a:gd name="T5" fmla="*/ 9 h 19"/>
                <a:gd name="T6" fmla="*/ 3 w 33"/>
                <a:gd name="T7" fmla="*/ 5 h 19"/>
                <a:gd name="T8" fmla="*/ 5 w 33"/>
                <a:gd name="T9" fmla="*/ 4 h 19"/>
                <a:gd name="T10" fmla="*/ 5 w 33"/>
                <a:gd name="T11" fmla="*/ 4 h 19"/>
                <a:gd name="T12" fmla="*/ 5 w 33"/>
                <a:gd name="T13" fmla="*/ 4 h 19"/>
                <a:gd name="T14" fmla="*/ 5 w 33"/>
                <a:gd name="T15" fmla="*/ 4 h 19"/>
                <a:gd name="T16" fmla="*/ 5 w 33"/>
                <a:gd name="T17" fmla="*/ 4 h 19"/>
                <a:gd name="T18" fmla="*/ 5 w 33"/>
                <a:gd name="T19" fmla="*/ 4 h 19"/>
                <a:gd name="T20" fmla="*/ 5 w 33"/>
                <a:gd name="T21" fmla="*/ 4 h 19"/>
                <a:gd name="T22" fmla="*/ 6 w 33"/>
                <a:gd name="T23" fmla="*/ 4 h 19"/>
                <a:gd name="T24" fmla="*/ 6 w 33"/>
                <a:gd name="T25" fmla="*/ 4 h 19"/>
                <a:gd name="T26" fmla="*/ 7 w 33"/>
                <a:gd name="T27" fmla="*/ 4 h 19"/>
                <a:gd name="T28" fmla="*/ 8 w 33"/>
                <a:gd name="T29" fmla="*/ 3 h 19"/>
                <a:gd name="T30" fmla="*/ 8 w 33"/>
                <a:gd name="T31" fmla="*/ 3 h 19"/>
                <a:gd name="T32" fmla="*/ 9 w 33"/>
                <a:gd name="T33" fmla="*/ 3 h 19"/>
                <a:gd name="T34" fmla="*/ 16 w 33"/>
                <a:gd name="T35" fmla="*/ 6 h 19"/>
                <a:gd name="T36" fmla="*/ 19 w 33"/>
                <a:gd name="T37" fmla="*/ 8 h 19"/>
                <a:gd name="T38" fmla="*/ 23 w 33"/>
                <a:gd name="T39" fmla="*/ 10 h 19"/>
                <a:gd name="T40" fmla="*/ 28 w 33"/>
                <a:gd name="T41" fmla="*/ 14 h 19"/>
                <a:gd name="T42" fmla="*/ 33 w 33"/>
                <a:gd name="T43" fmla="*/ 19 h 19"/>
                <a:gd name="T44" fmla="*/ 32 w 33"/>
                <a:gd name="T45" fmla="*/ 17 h 19"/>
                <a:gd name="T46" fmla="*/ 30 w 33"/>
                <a:gd name="T47" fmla="*/ 13 h 19"/>
                <a:gd name="T48" fmla="*/ 27 w 33"/>
                <a:gd name="T49" fmla="*/ 10 h 19"/>
                <a:gd name="T50" fmla="*/ 25 w 33"/>
                <a:gd name="T51" fmla="*/ 8 h 19"/>
                <a:gd name="T52" fmla="*/ 18 w 33"/>
                <a:gd name="T53" fmla="*/ 2 h 19"/>
                <a:gd name="T54" fmla="*/ 14 w 33"/>
                <a:gd name="T55" fmla="*/ 1 h 19"/>
                <a:gd name="T56" fmla="*/ 9 w 33"/>
                <a:gd name="T57" fmla="*/ 0 h 19"/>
                <a:gd name="T58" fmla="*/ 8 w 33"/>
                <a:gd name="T59" fmla="*/ 0 h 19"/>
                <a:gd name="T60" fmla="*/ 7 w 33"/>
                <a:gd name="T61" fmla="*/ 0 h 19"/>
                <a:gd name="T62" fmla="*/ 6 w 33"/>
                <a:gd name="T63" fmla="*/ 1 h 19"/>
                <a:gd name="T64" fmla="*/ 5 w 33"/>
                <a:gd name="T65" fmla="*/ 1 h 19"/>
                <a:gd name="T66" fmla="*/ 5 w 33"/>
                <a:gd name="T67" fmla="*/ 1 h 19"/>
                <a:gd name="T68" fmla="*/ 4 w 33"/>
                <a:gd name="T69" fmla="*/ 1 h 19"/>
                <a:gd name="T70" fmla="*/ 4 w 33"/>
                <a:gd name="T71" fmla="*/ 2 h 19"/>
                <a:gd name="T72" fmla="*/ 3 w 33"/>
                <a:gd name="T73" fmla="*/ 2 h 19"/>
                <a:gd name="T74" fmla="*/ 2 w 33"/>
                <a:gd name="T75" fmla="*/ 3 h 19"/>
                <a:gd name="T76" fmla="*/ 1 w 33"/>
                <a:gd name="T77" fmla="*/ 6 h 19"/>
                <a:gd name="T78" fmla="*/ 0 w 33"/>
                <a:gd name="T79" fmla="*/ 9 h 19"/>
                <a:gd name="T80" fmla="*/ 0 w 33"/>
                <a:gd name="T81" fmla="*/ 10 h 19"/>
                <a:gd name="T82" fmla="*/ 0 w 33"/>
                <a:gd name="T83"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 h="19">
                  <a:moveTo>
                    <a:pt x="0" y="11"/>
                  </a:moveTo>
                  <a:cubicBezTo>
                    <a:pt x="0" y="11"/>
                    <a:pt x="1" y="10"/>
                    <a:pt x="1" y="10"/>
                  </a:cubicBezTo>
                  <a:cubicBezTo>
                    <a:pt x="1" y="10"/>
                    <a:pt x="1" y="9"/>
                    <a:pt x="1" y="9"/>
                  </a:cubicBezTo>
                  <a:cubicBezTo>
                    <a:pt x="1" y="8"/>
                    <a:pt x="2" y="6"/>
                    <a:pt x="3" y="5"/>
                  </a:cubicBezTo>
                  <a:cubicBezTo>
                    <a:pt x="4" y="5"/>
                    <a:pt x="4"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6" y="4"/>
                    <a:pt x="6" y="4"/>
                    <a:pt x="6" y="4"/>
                  </a:cubicBezTo>
                  <a:cubicBezTo>
                    <a:pt x="6" y="4"/>
                    <a:pt x="6" y="4"/>
                    <a:pt x="6" y="4"/>
                  </a:cubicBezTo>
                  <a:cubicBezTo>
                    <a:pt x="6" y="4"/>
                    <a:pt x="7" y="4"/>
                    <a:pt x="7" y="4"/>
                  </a:cubicBezTo>
                  <a:cubicBezTo>
                    <a:pt x="7" y="4"/>
                    <a:pt x="7" y="3"/>
                    <a:pt x="8" y="3"/>
                  </a:cubicBezTo>
                  <a:cubicBezTo>
                    <a:pt x="8" y="3"/>
                    <a:pt x="8" y="3"/>
                    <a:pt x="8" y="3"/>
                  </a:cubicBezTo>
                  <a:cubicBezTo>
                    <a:pt x="9" y="3"/>
                    <a:pt x="9" y="3"/>
                    <a:pt x="9" y="3"/>
                  </a:cubicBezTo>
                  <a:cubicBezTo>
                    <a:pt x="11" y="4"/>
                    <a:pt x="14" y="4"/>
                    <a:pt x="16" y="6"/>
                  </a:cubicBezTo>
                  <a:cubicBezTo>
                    <a:pt x="17" y="6"/>
                    <a:pt x="18" y="7"/>
                    <a:pt x="19" y="8"/>
                  </a:cubicBezTo>
                  <a:cubicBezTo>
                    <a:pt x="20" y="8"/>
                    <a:pt x="22" y="9"/>
                    <a:pt x="23" y="10"/>
                  </a:cubicBezTo>
                  <a:cubicBezTo>
                    <a:pt x="25" y="12"/>
                    <a:pt x="26" y="13"/>
                    <a:pt x="28" y="14"/>
                  </a:cubicBezTo>
                  <a:cubicBezTo>
                    <a:pt x="31" y="17"/>
                    <a:pt x="33" y="19"/>
                    <a:pt x="33" y="19"/>
                  </a:cubicBezTo>
                  <a:cubicBezTo>
                    <a:pt x="33" y="19"/>
                    <a:pt x="33" y="18"/>
                    <a:pt x="32" y="17"/>
                  </a:cubicBezTo>
                  <a:cubicBezTo>
                    <a:pt x="32" y="16"/>
                    <a:pt x="31" y="15"/>
                    <a:pt x="30" y="13"/>
                  </a:cubicBezTo>
                  <a:cubicBezTo>
                    <a:pt x="29" y="12"/>
                    <a:pt x="28" y="11"/>
                    <a:pt x="27" y="10"/>
                  </a:cubicBezTo>
                  <a:cubicBezTo>
                    <a:pt x="27" y="9"/>
                    <a:pt x="26" y="8"/>
                    <a:pt x="25" y="8"/>
                  </a:cubicBezTo>
                  <a:cubicBezTo>
                    <a:pt x="23" y="6"/>
                    <a:pt x="20" y="4"/>
                    <a:pt x="18" y="2"/>
                  </a:cubicBezTo>
                  <a:cubicBezTo>
                    <a:pt x="17" y="2"/>
                    <a:pt x="15" y="1"/>
                    <a:pt x="14" y="1"/>
                  </a:cubicBezTo>
                  <a:cubicBezTo>
                    <a:pt x="12" y="0"/>
                    <a:pt x="11" y="0"/>
                    <a:pt x="9" y="0"/>
                  </a:cubicBezTo>
                  <a:cubicBezTo>
                    <a:pt x="9" y="0"/>
                    <a:pt x="8" y="0"/>
                    <a:pt x="8" y="0"/>
                  </a:cubicBezTo>
                  <a:cubicBezTo>
                    <a:pt x="8" y="0"/>
                    <a:pt x="7" y="0"/>
                    <a:pt x="7" y="0"/>
                  </a:cubicBezTo>
                  <a:cubicBezTo>
                    <a:pt x="7" y="1"/>
                    <a:pt x="6" y="1"/>
                    <a:pt x="6" y="1"/>
                  </a:cubicBezTo>
                  <a:cubicBezTo>
                    <a:pt x="6" y="1"/>
                    <a:pt x="5" y="1"/>
                    <a:pt x="5" y="1"/>
                  </a:cubicBezTo>
                  <a:cubicBezTo>
                    <a:pt x="5" y="1"/>
                    <a:pt x="5" y="1"/>
                    <a:pt x="5" y="1"/>
                  </a:cubicBezTo>
                  <a:cubicBezTo>
                    <a:pt x="4" y="1"/>
                    <a:pt x="4" y="1"/>
                    <a:pt x="4" y="1"/>
                  </a:cubicBezTo>
                  <a:cubicBezTo>
                    <a:pt x="4" y="2"/>
                    <a:pt x="4" y="2"/>
                    <a:pt x="4" y="2"/>
                  </a:cubicBezTo>
                  <a:cubicBezTo>
                    <a:pt x="4" y="2"/>
                    <a:pt x="4" y="2"/>
                    <a:pt x="3" y="2"/>
                  </a:cubicBezTo>
                  <a:cubicBezTo>
                    <a:pt x="3" y="3"/>
                    <a:pt x="2" y="3"/>
                    <a:pt x="2" y="3"/>
                  </a:cubicBezTo>
                  <a:cubicBezTo>
                    <a:pt x="1" y="4"/>
                    <a:pt x="1" y="5"/>
                    <a:pt x="1" y="6"/>
                  </a:cubicBezTo>
                  <a:cubicBezTo>
                    <a:pt x="0" y="7"/>
                    <a:pt x="0" y="8"/>
                    <a:pt x="0" y="9"/>
                  </a:cubicBezTo>
                  <a:cubicBezTo>
                    <a:pt x="0" y="9"/>
                    <a:pt x="0" y="10"/>
                    <a:pt x="0" y="10"/>
                  </a:cubicBezTo>
                  <a:cubicBezTo>
                    <a:pt x="0" y="10"/>
                    <a:pt x="0" y="11"/>
                    <a:pt x="0" y="11"/>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2" name="ïšļïďe"/>
            <p:cNvSpPr/>
            <p:nvPr/>
          </p:nvSpPr>
          <p:spPr bwMode="auto">
            <a:xfrm>
              <a:off x="6107113" y="2408238"/>
              <a:ext cx="155575" cy="219075"/>
            </a:xfrm>
            <a:custGeom>
              <a:avLst/>
              <a:gdLst>
                <a:gd name="T0" fmla="*/ 3 w 54"/>
                <a:gd name="T1" fmla="*/ 23 h 76"/>
                <a:gd name="T2" fmla="*/ 37 w 54"/>
                <a:gd name="T3" fmla="*/ 14 h 76"/>
                <a:gd name="T4" fmla="*/ 0 w 54"/>
                <a:gd name="T5" fmla="*/ 66 h 76"/>
                <a:gd name="T6" fmla="*/ 3 w 54"/>
                <a:gd name="T7" fmla="*/ 23 h 76"/>
              </a:gdLst>
              <a:ahLst/>
              <a:cxnLst>
                <a:cxn ang="0">
                  <a:pos x="T0" y="T1"/>
                </a:cxn>
                <a:cxn ang="0">
                  <a:pos x="T2" y="T3"/>
                </a:cxn>
                <a:cxn ang="0">
                  <a:pos x="T4" y="T5"/>
                </a:cxn>
                <a:cxn ang="0">
                  <a:pos x="T6" y="T7"/>
                </a:cxn>
              </a:cxnLst>
              <a:rect l="0" t="0" r="r" b="b"/>
              <a:pathLst>
                <a:path w="54" h="76">
                  <a:moveTo>
                    <a:pt x="3" y="23"/>
                  </a:moveTo>
                  <a:cubicBezTo>
                    <a:pt x="3" y="23"/>
                    <a:pt x="20" y="0"/>
                    <a:pt x="37" y="14"/>
                  </a:cubicBezTo>
                  <a:cubicBezTo>
                    <a:pt x="54" y="29"/>
                    <a:pt x="31" y="76"/>
                    <a:pt x="0" y="66"/>
                  </a:cubicBezTo>
                  <a:lnTo>
                    <a:pt x="3" y="23"/>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3" name="íS1iḍe"/>
            <p:cNvSpPr/>
            <p:nvPr/>
          </p:nvSpPr>
          <p:spPr bwMode="auto">
            <a:xfrm>
              <a:off x="6107113" y="2460626"/>
              <a:ext cx="122238" cy="138113"/>
            </a:xfrm>
            <a:custGeom>
              <a:avLst/>
              <a:gdLst>
                <a:gd name="T0" fmla="*/ 2 w 42"/>
                <a:gd name="T1" fmla="*/ 21 h 48"/>
                <a:gd name="T2" fmla="*/ 0 w 42"/>
                <a:gd name="T3" fmla="*/ 43 h 48"/>
                <a:gd name="T4" fmla="*/ 29 w 42"/>
                <a:gd name="T5" fmla="*/ 4 h 48"/>
                <a:gd name="T6" fmla="*/ 2 w 42"/>
                <a:gd name="T7" fmla="*/ 21 h 48"/>
              </a:gdLst>
              <a:ahLst/>
              <a:cxnLst>
                <a:cxn ang="0">
                  <a:pos x="T0" y="T1"/>
                </a:cxn>
                <a:cxn ang="0">
                  <a:pos x="T2" y="T3"/>
                </a:cxn>
                <a:cxn ang="0">
                  <a:pos x="T4" y="T5"/>
                </a:cxn>
                <a:cxn ang="0">
                  <a:pos x="T6" y="T7"/>
                </a:cxn>
              </a:cxnLst>
              <a:rect l="0" t="0" r="r" b="b"/>
              <a:pathLst>
                <a:path w="42" h="48">
                  <a:moveTo>
                    <a:pt x="2" y="21"/>
                  </a:moveTo>
                  <a:cubicBezTo>
                    <a:pt x="0" y="43"/>
                    <a:pt x="0" y="43"/>
                    <a:pt x="0" y="43"/>
                  </a:cubicBezTo>
                  <a:cubicBezTo>
                    <a:pt x="27" y="48"/>
                    <a:pt x="42" y="9"/>
                    <a:pt x="29" y="4"/>
                  </a:cubicBezTo>
                  <a:cubicBezTo>
                    <a:pt x="19" y="0"/>
                    <a:pt x="7" y="14"/>
                    <a:pt x="2" y="21"/>
                  </a:cubicBezTo>
                  <a:close/>
                </a:path>
              </a:pathLst>
            </a:custGeom>
            <a:solidFill>
              <a:srgbClr val="F7A5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4" name="í$ḻîďê"/>
            <p:cNvSpPr/>
            <p:nvPr/>
          </p:nvSpPr>
          <p:spPr bwMode="auto">
            <a:xfrm>
              <a:off x="6113463" y="2465388"/>
              <a:ext cx="92075" cy="55563"/>
            </a:xfrm>
            <a:custGeom>
              <a:avLst/>
              <a:gdLst>
                <a:gd name="T0" fmla="*/ 32 w 32"/>
                <a:gd name="T1" fmla="*/ 10 h 19"/>
                <a:gd name="T2" fmla="*/ 32 w 32"/>
                <a:gd name="T3" fmla="*/ 10 h 19"/>
                <a:gd name="T4" fmla="*/ 31 w 32"/>
                <a:gd name="T5" fmla="*/ 8 h 19"/>
                <a:gd name="T6" fmla="*/ 29 w 32"/>
                <a:gd name="T7" fmla="*/ 4 h 19"/>
                <a:gd name="T8" fmla="*/ 28 w 32"/>
                <a:gd name="T9" fmla="*/ 4 h 19"/>
                <a:gd name="T10" fmla="*/ 27 w 32"/>
                <a:gd name="T11" fmla="*/ 4 h 19"/>
                <a:gd name="T12" fmla="*/ 27 w 32"/>
                <a:gd name="T13" fmla="*/ 4 h 19"/>
                <a:gd name="T14" fmla="*/ 27 w 32"/>
                <a:gd name="T15" fmla="*/ 4 h 19"/>
                <a:gd name="T16" fmla="*/ 27 w 32"/>
                <a:gd name="T17" fmla="*/ 4 h 19"/>
                <a:gd name="T18" fmla="*/ 27 w 32"/>
                <a:gd name="T19" fmla="*/ 4 h 19"/>
                <a:gd name="T20" fmla="*/ 27 w 32"/>
                <a:gd name="T21" fmla="*/ 4 h 19"/>
                <a:gd name="T22" fmla="*/ 27 w 32"/>
                <a:gd name="T23" fmla="*/ 3 h 19"/>
                <a:gd name="T24" fmla="*/ 26 w 32"/>
                <a:gd name="T25" fmla="*/ 3 h 19"/>
                <a:gd name="T26" fmla="*/ 26 w 32"/>
                <a:gd name="T27" fmla="*/ 3 h 19"/>
                <a:gd name="T28" fmla="*/ 25 w 32"/>
                <a:gd name="T29" fmla="*/ 3 h 19"/>
                <a:gd name="T30" fmla="*/ 24 w 32"/>
                <a:gd name="T31" fmla="*/ 3 h 19"/>
                <a:gd name="T32" fmla="*/ 23 w 32"/>
                <a:gd name="T33" fmla="*/ 3 h 19"/>
                <a:gd name="T34" fmla="*/ 16 w 32"/>
                <a:gd name="T35" fmla="*/ 6 h 19"/>
                <a:gd name="T36" fmla="*/ 13 w 32"/>
                <a:gd name="T37" fmla="*/ 8 h 19"/>
                <a:gd name="T38" fmla="*/ 10 w 32"/>
                <a:gd name="T39" fmla="*/ 10 h 19"/>
                <a:gd name="T40" fmla="*/ 5 w 32"/>
                <a:gd name="T41" fmla="*/ 15 h 19"/>
                <a:gd name="T42" fmla="*/ 0 w 32"/>
                <a:gd name="T43" fmla="*/ 19 h 19"/>
                <a:gd name="T44" fmla="*/ 0 w 32"/>
                <a:gd name="T45" fmla="*/ 17 h 19"/>
                <a:gd name="T46" fmla="*/ 3 w 32"/>
                <a:gd name="T47" fmla="*/ 13 h 19"/>
                <a:gd name="T48" fmla="*/ 5 w 32"/>
                <a:gd name="T49" fmla="*/ 10 h 19"/>
                <a:gd name="T50" fmla="*/ 8 w 32"/>
                <a:gd name="T51" fmla="*/ 8 h 19"/>
                <a:gd name="T52" fmla="*/ 14 w 32"/>
                <a:gd name="T53" fmla="*/ 2 h 19"/>
                <a:gd name="T54" fmla="*/ 19 w 32"/>
                <a:gd name="T55" fmla="*/ 1 h 19"/>
                <a:gd name="T56" fmla="*/ 23 w 32"/>
                <a:gd name="T57" fmla="*/ 0 h 19"/>
                <a:gd name="T58" fmla="*/ 24 w 32"/>
                <a:gd name="T59" fmla="*/ 0 h 19"/>
                <a:gd name="T60" fmla="*/ 25 w 32"/>
                <a:gd name="T61" fmla="*/ 0 h 19"/>
                <a:gd name="T62" fmla="*/ 26 w 32"/>
                <a:gd name="T63" fmla="*/ 0 h 19"/>
                <a:gd name="T64" fmla="*/ 27 w 32"/>
                <a:gd name="T65" fmla="*/ 1 h 19"/>
                <a:gd name="T66" fmla="*/ 28 w 32"/>
                <a:gd name="T67" fmla="*/ 1 h 19"/>
                <a:gd name="T68" fmla="*/ 28 w 32"/>
                <a:gd name="T69" fmla="*/ 1 h 19"/>
                <a:gd name="T70" fmla="*/ 28 w 32"/>
                <a:gd name="T71" fmla="*/ 1 h 19"/>
                <a:gd name="T72" fmla="*/ 29 w 32"/>
                <a:gd name="T73" fmla="*/ 2 h 19"/>
                <a:gd name="T74" fmla="*/ 30 w 32"/>
                <a:gd name="T75" fmla="*/ 3 h 19"/>
                <a:gd name="T76" fmla="*/ 32 w 32"/>
                <a:gd name="T77" fmla="*/ 6 h 19"/>
                <a:gd name="T78" fmla="*/ 32 w 32"/>
                <a:gd name="T79" fmla="*/ 8 h 19"/>
                <a:gd name="T80" fmla="*/ 32 w 32"/>
                <a:gd name="T81" fmla="*/ 10 h 19"/>
                <a:gd name="T82" fmla="*/ 32 w 32"/>
                <a:gd name="T8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 h="19">
                  <a:moveTo>
                    <a:pt x="32" y="10"/>
                  </a:moveTo>
                  <a:cubicBezTo>
                    <a:pt x="32" y="10"/>
                    <a:pt x="32" y="10"/>
                    <a:pt x="32" y="10"/>
                  </a:cubicBezTo>
                  <a:cubicBezTo>
                    <a:pt x="32" y="9"/>
                    <a:pt x="32" y="9"/>
                    <a:pt x="31" y="8"/>
                  </a:cubicBezTo>
                  <a:cubicBezTo>
                    <a:pt x="31" y="7"/>
                    <a:pt x="30" y="6"/>
                    <a:pt x="29" y="4"/>
                  </a:cubicBezTo>
                  <a:cubicBezTo>
                    <a:pt x="29" y="4"/>
                    <a:pt x="28" y="4"/>
                    <a:pt x="28" y="4"/>
                  </a:cubicBezTo>
                  <a:cubicBezTo>
                    <a:pt x="28" y="4"/>
                    <a:pt x="27" y="4"/>
                    <a:pt x="27" y="4"/>
                  </a:cubicBezTo>
                  <a:cubicBezTo>
                    <a:pt x="27" y="4"/>
                    <a:pt x="27" y="4"/>
                    <a:pt x="27" y="4"/>
                  </a:cubicBezTo>
                  <a:cubicBezTo>
                    <a:pt x="27" y="4"/>
                    <a:pt x="27" y="4"/>
                    <a:pt x="27" y="4"/>
                  </a:cubicBezTo>
                  <a:cubicBezTo>
                    <a:pt x="27" y="4"/>
                    <a:pt x="27" y="4"/>
                    <a:pt x="27" y="4"/>
                  </a:cubicBezTo>
                  <a:cubicBezTo>
                    <a:pt x="27" y="4"/>
                    <a:pt x="27" y="4"/>
                    <a:pt x="27" y="4"/>
                  </a:cubicBezTo>
                  <a:cubicBezTo>
                    <a:pt x="27" y="4"/>
                    <a:pt x="27" y="4"/>
                    <a:pt x="27" y="4"/>
                  </a:cubicBezTo>
                  <a:cubicBezTo>
                    <a:pt x="27" y="3"/>
                    <a:pt x="27" y="3"/>
                    <a:pt x="27" y="3"/>
                  </a:cubicBezTo>
                  <a:cubicBezTo>
                    <a:pt x="26" y="3"/>
                    <a:pt x="26" y="3"/>
                    <a:pt x="26" y="3"/>
                  </a:cubicBezTo>
                  <a:cubicBezTo>
                    <a:pt x="26" y="3"/>
                    <a:pt x="26" y="3"/>
                    <a:pt x="26" y="3"/>
                  </a:cubicBezTo>
                  <a:cubicBezTo>
                    <a:pt x="25" y="3"/>
                    <a:pt x="25" y="3"/>
                    <a:pt x="25" y="3"/>
                  </a:cubicBezTo>
                  <a:cubicBezTo>
                    <a:pt x="25" y="3"/>
                    <a:pt x="24" y="3"/>
                    <a:pt x="24" y="3"/>
                  </a:cubicBezTo>
                  <a:cubicBezTo>
                    <a:pt x="24" y="3"/>
                    <a:pt x="23" y="3"/>
                    <a:pt x="23" y="3"/>
                  </a:cubicBezTo>
                  <a:cubicBezTo>
                    <a:pt x="21" y="3"/>
                    <a:pt x="19" y="4"/>
                    <a:pt x="16" y="6"/>
                  </a:cubicBezTo>
                  <a:cubicBezTo>
                    <a:pt x="15" y="6"/>
                    <a:pt x="14" y="7"/>
                    <a:pt x="13" y="8"/>
                  </a:cubicBezTo>
                  <a:cubicBezTo>
                    <a:pt x="12" y="8"/>
                    <a:pt x="11" y="9"/>
                    <a:pt x="10" y="10"/>
                  </a:cubicBezTo>
                  <a:cubicBezTo>
                    <a:pt x="8" y="12"/>
                    <a:pt x="6" y="13"/>
                    <a:pt x="5" y="15"/>
                  </a:cubicBezTo>
                  <a:cubicBezTo>
                    <a:pt x="2" y="17"/>
                    <a:pt x="0" y="19"/>
                    <a:pt x="0" y="19"/>
                  </a:cubicBezTo>
                  <a:cubicBezTo>
                    <a:pt x="0" y="19"/>
                    <a:pt x="0" y="19"/>
                    <a:pt x="0" y="17"/>
                  </a:cubicBezTo>
                  <a:cubicBezTo>
                    <a:pt x="1" y="16"/>
                    <a:pt x="2" y="15"/>
                    <a:pt x="3" y="13"/>
                  </a:cubicBezTo>
                  <a:cubicBezTo>
                    <a:pt x="4" y="12"/>
                    <a:pt x="4" y="11"/>
                    <a:pt x="5" y="10"/>
                  </a:cubicBezTo>
                  <a:cubicBezTo>
                    <a:pt x="6" y="9"/>
                    <a:pt x="7" y="9"/>
                    <a:pt x="8" y="8"/>
                  </a:cubicBezTo>
                  <a:cubicBezTo>
                    <a:pt x="10" y="6"/>
                    <a:pt x="12" y="4"/>
                    <a:pt x="14" y="2"/>
                  </a:cubicBezTo>
                  <a:cubicBezTo>
                    <a:pt x="16" y="2"/>
                    <a:pt x="17" y="1"/>
                    <a:pt x="19" y="1"/>
                  </a:cubicBezTo>
                  <a:cubicBezTo>
                    <a:pt x="20" y="0"/>
                    <a:pt x="22" y="0"/>
                    <a:pt x="23" y="0"/>
                  </a:cubicBezTo>
                  <a:cubicBezTo>
                    <a:pt x="23" y="0"/>
                    <a:pt x="24" y="0"/>
                    <a:pt x="24" y="0"/>
                  </a:cubicBezTo>
                  <a:cubicBezTo>
                    <a:pt x="25" y="0"/>
                    <a:pt x="25" y="0"/>
                    <a:pt x="25" y="0"/>
                  </a:cubicBezTo>
                  <a:cubicBezTo>
                    <a:pt x="26" y="0"/>
                    <a:pt x="26" y="0"/>
                    <a:pt x="26" y="0"/>
                  </a:cubicBezTo>
                  <a:cubicBezTo>
                    <a:pt x="27" y="1"/>
                    <a:pt x="27" y="1"/>
                    <a:pt x="27" y="1"/>
                  </a:cubicBezTo>
                  <a:cubicBezTo>
                    <a:pt x="28" y="1"/>
                    <a:pt x="28" y="1"/>
                    <a:pt x="28" y="1"/>
                  </a:cubicBezTo>
                  <a:cubicBezTo>
                    <a:pt x="28" y="1"/>
                    <a:pt x="28" y="1"/>
                    <a:pt x="28" y="1"/>
                  </a:cubicBezTo>
                  <a:cubicBezTo>
                    <a:pt x="28" y="1"/>
                    <a:pt x="28" y="1"/>
                    <a:pt x="28" y="1"/>
                  </a:cubicBezTo>
                  <a:cubicBezTo>
                    <a:pt x="29" y="1"/>
                    <a:pt x="29" y="2"/>
                    <a:pt x="29" y="2"/>
                  </a:cubicBezTo>
                  <a:cubicBezTo>
                    <a:pt x="30" y="2"/>
                    <a:pt x="30" y="3"/>
                    <a:pt x="30" y="3"/>
                  </a:cubicBezTo>
                  <a:cubicBezTo>
                    <a:pt x="31" y="4"/>
                    <a:pt x="32" y="5"/>
                    <a:pt x="32" y="6"/>
                  </a:cubicBezTo>
                  <a:cubicBezTo>
                    <a:pt x="32" y="7"/>
                    <a:pt x="32" y="7"/>
                    <a:pt x="32" y="8"/>
                  </a:cubicBezTo>
                  <a:cubicBezTo>
                    <a:pt x="32" y="9"/>
                    <a:pt x="32" y="9"/>
                    <a:pt x="32" y="10"/>
                  </a:cubicBezTo>
                  <a:cubicBezTo>
                    <a:pt x="32" y="10"/>
                    <a:pt x="32" y="10"/>
                    <a:pt x="32" y="1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5" name="íṧļíḑe"/>
            <p:cNvSpPr/>
            <p:nvPr/>
          </p:nvSpPr>
          <p:spPr bwMode="auto">
            <a:xfrm>
              <a:off x="5819776" y="2681288"/>
              <a:ext cx="138113" cy="247650"/>
            </a:xfrm>
            <a:custGeom>
              <a:avLst/>
              <a:gdLst>
                <a:gd name="T0" fmla="*/ 1 w 48"/>
                <a:gd name="T1" fmla="*/ 1 h 86"/>
                <a:gd name="T2" fmla="*/ 46 w 48"/>
                <a:gd name="T3" fmla="*/ 0 h 86"/>
                <a:gd name="T4" fmla="*/ 48 w 48"/>
                <a:gd name="T5" fmla="*/ 71 h 86"/>
                <a:gd name="T6" fmla="*/ 25 w 48"/>
                <a:gd name="T7" fmla="*/ 85 h 86"/>
                <a:gd name="T8" fmla="*/ 0 w 48"/>
                <a:gd name="T9" fmla="*/ 71 h 86"/>
                <a:gd name="T10" fmla="*/ 1 w 48"/>
                <a:gd name="T11" fmla="*/ 1 h 86"/>
              </a:gdLst>
              <a:ahLst/>
              <a:cxnLst>
                <a:cxn ang="0">
                  <a:pos x="T0" y="T1"/>
                </a:cxn>
                <a:cxn ang="0">
                  <a:pos x="T2" y="T3"/>
                </a:cxn>
                <a:cxn ang="0">
                  <a:pos x="T4" y="T5"/>
                </a:cxn>
                <a:cxn ang="0">
                  <a:pos x="T6" y="T7"/>
                </a:cxn>
                <a:cxn ang="0">
                  <a:pos x="T8" y="T9"/>
                </a:cxn>
                <a:cxn ang="0">
                  <a:pos x="T10" y="T11"/>
                </a:cxn>
              </a:cxnLst>
              <a:rect l="0" t="0" r="r" b="b"/>
              <a:pathLst>
                <a:path w="48" h="86">
                  <a:moveTo>
                    <a:pt x="1" y="1"/>
                  </a:moveTo>
                  <a:cubicBezTo>
                    <a:pt x="46" y="0"/>
                    <a:pt x="46" y="0"/>
                    <a:pt x="46" y="0"/>
                  </a:cubicBezTo>
                  <a:cubicBezTo>
                    <a:pt x="46" y="0"/>
                    <a:pt x="48" y="71"/>
                    <a:pt x="48" y="71"/>
                  </a:cubicBezTo>
                  <a:cubicBezTo>
                    <a:pt x="48" y="71"/>
                    <a:pt x="45" y="85"/>
                    <a:pt x="25" y="85"/>
                  </a:cubicBezTo>
                  <a:cubicBezTo>
                    <a:pt x="5" y="86"/>
                    <a:pt x="0" y="71"/>
                    <a:pt x="0" y="71"/>
                  </a:cubicBezTo>
                  <a:cubicBezTo>
                    <a:pt x="0" y="71"/>
                    <a:pt x="1" y="1"/>
                    <a:pt x="1" y="1"/>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 name="îŝľídé"/>
            <p:cNvSpPr/>
            <p:nvPr/>
          </p:nvSpPr>
          <p:spPr bwMode="auto">
            <a:xfrm>
              <a:off x="5819776" y="2755901"/>
              <a:ext cx="138113" cy="120650"/>
            </a:xfrm>
            <a:custGeom>
              <a:avLst/>
              <a:gdLst>
                <a:gd name="T0" fmla="*/ 1 w 48"/>
                <a:gd name="T1" fmla="*/ 1 h 42"/>
                <a:gd name="T2" fmla="*/ 46 w 48"/>
                <a:gd name="T3" fmla="*/ 0 h 42"/>
                <a:gd name="T4" fmla="*/ 48 w 48"/>
                <a:gd name="T5" fmla="*/ 27 h 42"/>
                <a:gd name="T6" fmla="*/ 25 w 48"/>
                <a:gd name="T7" fmla="*/ 42 h 42"/>
                <a:gd name="T8" fmla="*/ 0 w 48"/>
                <a:gd name="T9" fmla="*/ 28 h 42"/>
                <a:gd name="T10" fmla="*/ 1 w 48"/>
                <a:gd name="T11" fmla="*/ 1 h 42"/>
              </a:gdLst>
              <a:ahLst/>
              <a:cxnLst>
                <a:cxn ang="0">
                  <a:pos x="T0" y="T1"/>
                </a:cxn>
                <a:cxn ang="0">
                  <a:pos x="T2" y="T3"/>
                </a:cxn>
                <a:cxn ang="0">
                  <a:pos x="T4" y="T5"/>
                </a:cxn>
                <a:cxn ang="0">
                  <a:pos x="T6" y="T7"/>
                </a:cxn>
                <a:cxn ang="0">
                  <a:pos x="T8" y="T9"/>
                </a:cxn>
                <a:cxn ang="0">
                  <a:pos x="T10" y="T11"/>
                </a:cxn>
              </a:cxnLst>
              <a:rect l="0" t="0" r="r" b="b"/>
              <a:pathLst>
                <a:path w="48" h="42">
                  <a:moveTo>
                    <a:pt x="1" y="1"/>
                  </a:moveTo>
                  <a:cubicBezTo>
                    <a:pt x="46" y="0"/>
                    <a:pt x="46" y="0"/>
                    <a:pt x="46" y="0"/>
                  </a:cubicBezTo>
                  <a:cubicBezTo>
                    <a:pt x="46" y="0"/>
                    <a:pt x="48" y="27"/>
                    <a:pt x="48" y="27"/>
                  </a:cubicBezTo>
                  <a:cubicBezTo>
                    <a:pt x="48" y="27"/>
                    <a:pt x="45" y="41"/>
                    <a:pt x="25" y="42"/>
                  </a:cubicBezTo>
                  <a:cubicBezTo>
                    <a:pt x="5" y="42"/>
                    <a:pt x="0" y="28"/>
                    <a:pt x="0" y="28"/>
                  </a:cubicBezTo>
                  <a:cubicBezTo>
                    <a:pt x="0" y="27"/>
                    <a:pt x="1" y="1"/>
                    <a:pt x="1" y="1"/>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 name="íṥḷîḋe"/>
            <p:cNvSpPr/>
            <p:nvPr/>
          </p:nvSpPr>
          <p:spPr bwMode="auto">
            <a:xfrm>
              <a:off x="5819776" y="2719388"/>
              <a:ext cx="134938" cy="63500"/>
            </a:xfrm>
            <a:custGeom>
              <a:avLst/>
              <a:gdLst>
                <a:gd name="T0" fmla="*/ 1 w 47"/>
                <a:gd name="T1" fmla="*/ 1 h 22"/>
                <a:gd name="T2" fmla="*/ 46 w 47"/>
                <a:gd name="T3" fmla="*/ 0 h 22"/>
                <a:gd name="T4" fmla="*/ 47 w 47"/>
                <a:gd name="T5" fmla="*/ 17 h 22"/>
                <a:gd name="T6" fmla="*/ 33 w 47"/>
                <a:gd name="T7" fmla="*/ 20 h 22"/>
                <a:gd name="T8" fmla="*/ 0 w 47"/>
                <a:gd name="T9" fmla="*/ 18 h 22"/>
                <a:gd name="T10" fmla="*/ 1 w 47"/>
                <a:gd name="T11" fmla="*/ 1 h 22"/>
              </a:gdLst>
              <a:ahLst/>
              <a:cxnLst>
                <a:cxn ang="0">
                  <a:pos x="T0" y="T1"/>
                </a:cxn>
                <a:cxn ang="0">
                  <a:pos x="T2" y="T3"/>
                </a:cxn>
                <a:cxn ang="0">
                  <a:pos x="T4" y="T5"/>
                </a:cxn>
                <a:cxn ang="0">
                  <a:pos x="T6" y="T7"/>
                </a:cxn>
                <a:cxn ang="0">
                  <a:pos x="T8" y="T9"/>
                </a:cxn>
                <a:cxn ang="0">
                  <a:pos x="T10" y="T11"/>
                </a:cxn>
              </a:cxnLst>
              <a:rect l="0" t="0" r="r" b="b"/>
              <a:pathLst>
                <a:path w="47" h="22">
                  <a:moveTo>
                    <a:pt x="1" y="1"/>
                  </a:moveTo>
                  <a:cubicBezTo>
                    <a:pt x="46" y="0"/>
                    <a:pt x="46" y="0"/>
                    <a:pt x="46" y="0"/>
                  </a:cubicBezTo>
                  <a:cubicBezTo>
                    <a:pt x="46" y="0"/>
                    <a:pt x="46" y="9"/>
                    <a:pt x="47" y="17"/>
                  </a:cubicBezTo>
                  <a:cubicBezTo>
                    <a:pt x="47" y="18"/>
                    <a:pt x="34" y="20"/>
                    <a:pt x="33" y="20"/>
                  </a:cubicBezTo>
                  <a:cubicBezTo>
                    <a:pt x="22" y="22"/>
                    <a:pt x="11" y="21"/>
                    <a:pt x="0" y="18"/>
                  </a:cubicBezTo>
                  <a:cubicBezTo>
                    <a:pt x="0" y="10"/>
                    <a:pt x="1" y="1"/>
                    <a:pt x="1" y="1"/>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 name="îṩliḑe"/>
            <p:cNvSpPr/>
            <p:nvPr/>
          </p:nvSpPr>
          <p:spPr bwMode="auto">
            <a:xfrm>
              <a:off x="5568951" y="2116138"/>
              <a:ext cx="685800" cy="603250"/>
            </a:xfrm>
            <a:custGeom>
              <a:avLst/>
              <a:gdLst>
                <a:gd name="T0" fmla="*/ 0 w 238"/>
                <a:gd name="T1" fmla="*/ 108 h 210"/>
                <a:gd name="T2" fmla="*/ 110 w 238"/>
                <a:gd name="T3" fmla="*/ 209 h 210"/>
                <a:gd name="T4" fmla="*/ 218 w 238"/>
                <a:gd name="T5" fmla="*/ 106 h 210"/>
                <a:gd name="T6" fmla="*/ 108 w 238"/>
                <a:gd name="T7" fmla="*/ 5 h 210"/>
                <a:gd name="T8" fmla="*/ 0 w 238"/>
                <a:gd name="T9" fmla="*/ 108 h 210"/>
              </a:gdLst>
              <a:ahLst/>
              <a:cxnLst>
                <a:cxn ang="0">
                  <a:pos x="T0" y="T1"/>
                </a:cxn>
                <a:cxn ang="0">
                  <a:pos x="T2" y="T3"/>
                </a:cxn>
                <a:cxn ang="0">
                  <a:pos x="T4" y="T5"/>
                </a:cxn>
                <a:cxn ang="0">
                  <a:pos x="T6" y="T7"/>
                </a:cxn>
                <a:cxn ang="0">
                  <a:pos x="T8" y="T9"/>
                </a:cxn>
              </a:cxnLst>
              <a:rect l="0" t="0" r="r" b="b"/>
              <a:pathLst>
                <a:path w="238" h="210">
                  <a:moveTo>
                    <a:pt x="0" y="108"/>
                  </a:moveTo>
                  <a:cubicBezTo>
                    <a:pt x="1" y="165"/>
                    <a:pt x="50" y="210"/>
                    <a:pt x="110" y="209"/>
                  </a:cubicBezTo>
                  <a:cubicBezTo>
                    <a:pt x="171" y="208"/>
                    <a:pt x="208" y="161"/>
                    <a:pt x="218" y="106"/>
                  </a:cubicBezTo>
                  <a:cubicBezTo>
                    <a:pt x="238" y="0"/>
                    <a:pt x="168" y="5"/>
                    <a:pt x="108" y="5"/>
                  </a:cubicBezTo>
                  <a:cubicBezTo>
                    <a:pt x="48" y="6"/>
                    <a:pt x="0" y="52"/>
                    <a:pt x="0" y="108"/>
                  </a:cubicBezTo>
                  <a:close/>
                </a:path>
              </a:pathLst>
            </a:custGeom>
            <a:solidFill>
              <a:srgbClr val="3E150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9" name="íslîḓe"/>
            <p:cNvSpPr/>
            <p:nvPr/>
          </p:nvSpPr>
          <p:spPr bwMode="auto">
            <a:xfrm>
              <a:off x="5600701" y="2187576"/>
              <a:ext cx="555625" cy="600075"/>
            </a:xfrm>
            <a:custGeom>
              <a:avLst/>
              <a:gdLst>
                <a:gd name="T0" fmla="*/ 1 w 193"/>
                <a:gd name="T1" fmla="*/ 82 h 209"/>
                <a:gd name="T2" fmla="*/ 46 w 193"/>
                <a:gd name="T3" fmla="*/ 8 h 209"/>
                <a:gd name="T4" fmla="*/ 95 w 193"/>
                <a:gd name="T5" fmla="*/ 0 h 209"/>
                <a:gd name="T6" fmla="*/ 146 w 193"/>
                <a:gd name="T7" fmla="*/ 7 h 209"/>
                <a:gd name="T8" fmla="*/ 173 w 193"/>
                <a:gd name="T9" fmla="*/ 61 h 209"/>
                <a:gd name="T10" fmla="*/ 192 w 193"/>
                <a:gd name="T11" fmla="*/ 80 h 209"/>
                <a:gd name="T12" fmla="*/ 193 w 193"/>
                <a:gd name="T13" fmla="*/ 99 h 209"/>
                <a:gd name="T14" fmla="*/ 186 w 193"/>
                <a:gd name="T15" fmla="*/ 142 h 209"/>
                <a:gd name="T16" fmla="*/ 157 w 193"/>
                <a:gd name="T17" fmla="*/ 186 h 209"/>
                <a:gd name="T18" fmla="*/ 130 w 193"/>
                <a:gd name="T19" fmla="*/ 201 h 209"/>
                <a:gd name="T20" fmla="*/ 82 w 193"/>
                <a:gd name="T21" fmla="*/ 206 h 209"/>
                <a:gd name="T22" fmla="*/ 50 w 193"/>
                <a:gd name="T23" fmla="*/ 195 h 209"/>
                <a:gd name="T24" fmla="*/ 13 w 193"/>
                <a:gd name="T25" fmla="*/ 154 h 209"/>
                <a:gd name="T26" fmla="*/ 1 w 193"/>
                <a:gd name="T27" fmla="*/ 108 h 209"/>
                <a:gd name="T28" fmla="*/ 1 w 193"/>
                <a:gd name="T29" fmla="*/ 83 h 209"/>
                <a:gd name="T30" fmla="*/ 1 w 193"/>
                <a:gd name="T31" fmla="*/ 8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3" h="209">
                  <a:moveTo>
                    <a:pt x="1" y="82"/>
                  </a:moveTo>
                  <a:cubicBezTo>
                    <a:pt x="2" y="51"/>
                    <a:pt x="15" y="21"/>
                    <a:pt x="46" y="8"/>
                  </a:cubicBezTo>
                  <a:cubicBezTo>
                    <a:pt x="61" y="2"/>
                    <a:pt x="79" y="0"/>
                    <a:pt x="95" y="0"/>
                  </a:cubicBezTo>
                  <a:cubicBezTo>
                    <a:pt x="112" y="0"/>
                    <a:pt x="130" y="1"/>
                    <a:pt x="146" y="7"/>
                  </a:cubicBezTo>
                  <a:cubicBezTo>
                    <a:pt x="174" y="18"/>
                    <a:pt x="170" y="32"/>
                    <a:pt x="173" y="61"/>
                  </a:cubicBezTo>
                  <a:cubicBezTo>
                    <a:pt x="173" y="64"/>
                    <a:pt x="192" y="77"/>
                    <a:pt x="192" y="80"/>
                  </a:cubicBezTo>
                  <a:cubicBezTo>
                    <a:pt x="193" y="86"/>
                    <a:pt x="193" y="93"/>
                    <a:pt x="193" y="99"/>
                  </a:cubicBezTo>
                  <a:cubicBezTo>
                    <a:pt x="193" y="114"/>
                    <a:pt x="190" y="128"/>
                    <a:pt x="186" y="142"/>
                  </a:cubicBezTo>
                  <a:cubicBezTo>
                    <a:pt x="180" y="159"/>
                    <a:pt x="171" y="175"/>
                    <a:pt x="157" y="186"/>
                  </a:cubicBezTo>
                  <a:cubicBezTo>
                    <a:pt x="149" y="193"/>
                    <a:pt x="140" y="198"/>
                    <a:pt x="130" y="201"/>
                  </a:cubicBezTo>
                  <a:cubicBezTo>
                    <a:pt x="114" y="207"/>
                    <a:pt x="99" y="209"/>
                    <a:pt x="82" y="206"/>
                  </a:cubicBezTo>
                  <a:cubicBezTo>
                    <a:pt x="71" y="204"/>
                    <a:pt x="60" y="201"/>
                    <a:pt x="50" y="195"/>
                  </a:cubicBezTo>
                  <a:cubicBezTo>
                    <a:pt x="33" y="186"/>
                    <a:pt x="21" y="171"/>
                    <a:pt x="13" y="154"/>
                  </a:cubicBezTo>
                  <a:cubicBezTo>
                    <a:pt x="6" y="140"/>
                    <a:pt x="3" y="124"/>
                    <a:pt x="1" y="108"/>
                  </a:cubicBezTo>
                  <a:cubicBezTo>
                    <a:pt x="1" y="100"/>
                    <a:pt x="0" y="91"/>
                    <a:pt x="1" y="83"/>
                  </a:cubicBezTo>
                  <a:cubicBezTo>
                    <a:pt x="1" y="82"/>
                    <a:pt x="1" y="82"/>
                    <a:pt x="1" y="82"/>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0" name="íṧľîďé"/>
            <p:cNvSpPr/>
            <p:nvPr/>
          </p:nvSpPr>
          <p:spPr bwMode="auto">
            <a:xfrm>
              <a:off x="5857876" y="2454276"/>
              <a:ext cx="114300" cy="169863"/>
            </a:xfrm>
            <a:custGeom>
              <a:avLst/>
              <a:gdLst>
                <a:gd name="T0" fmla="*/ 20 w 40"/>
                <a:gd name="T1" fmla="*/ 2 h 59"/>
                <a:gd name="T2" fmla="*/ 22 w 40"/>
                <a:gd name="T3" fmla="*/ 21 h 59"/>
                <a:gd name="T4" fmla="*/ 9 w 40"/>
                <a:gd name="T5" fmla="*/ 39 h 59"/>
                <a:gd name="T6" fmla="*/ 11 w 40"/>
                <a:gd name="T7" fmla="*/ 0 h 59"/>
                <a:gd name="T8" fmla="*/ 20 w 40"/>
                <a:gd name="T9" fmla="*/ 2 h 59"/>
              </a:gdLst>
              <a:ahLst/>
              <a:cxnLst>
                <a:cxn ang="0">
                  <a:pos x="T0" y="T1"/>
                </a:cxn>
                <a:cxn ang="0">
                  <a:pos x="T2" y="T3"/>
                </a:cxn>
                <a:cxn ang="0">
                  <a:pos x="T4" y="T5"/>
                </a:cxn>
                <a:cxn ang="0">
                  <a:pos x="T6" y="T7"/>
                </a:cxn>
                <a:cxn ang="0">
                  <a:pos x="T8" y="T9"/>
                </a:cxn>
              </a:cxnLst>
              <a:rect l="0" t="0" r="r" b="b"/>
              <a:pathLst>
                <a:path w="40" h="59">
                  <a:moveTo>
                    <a:pt x="20" y="2"/>
                  </a:moveTo>
                  <a:cubicBezTo>
                    <a:pt x="20" y="2"/>
                    <a:pt x="13" y="20"/>
                    <a:pt x="22" y="21"/>
                  </a:cubicBezTo>
                  <a:cubicBezTo>
                    <a:pt x="40" y="22"/>
                    <a:pt x="31" y="59"/>
                    <a:pt x="9" y="39"/>
                  </a:cubicBezTo>
                  <a:cubicBezTo>
                    <a:pt x="0" y="31"/>
                    <a:pt x="11" y="0"/>
                    <a:pt x="11" y="0"/>
                  </a:cubicBezTo>
                  <a:lnTo>
                    <a:pt x="20" y="2"/>
                  </a:lnTo>
                  <a:close/>
                </a:path>
              </a:pathLst>
            </a:custGeom>
            <a:solidFill>
              <a:srgbClr val="F484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1" name="iślíde"/>
            <p:cNvSpPr/>
            <p:nvPr/>
          </p:nvSpPr>
          <p:spPr bwMode="auto">
            <a:xfrm>
              <a:off x="5759451" y="2589213"/>
              <a:ext cx="195263" cy="133350"/>
            </a:xfrm>
            <a:custGeom>
              <a:avLst/>
              <a:gdLst>
                <a:gd name="T0" fmla="*/ 68 w 68"/>
                <a:gd name="T1" fmla="*/ 14 h 46"/>
                <a:gd name="T2" fmla="*/ 15 w 68"/>
                <a:gd name="T3" fmla="*/ 0 h 46"/>
                <a:gd name="T4" fmla="*/ 39 w 68"/>
                <a:gd name="T5" fmla="*/ 43 h 46"/>
                <a:gd name="T6" fmla="*/ 68 w 68"/>
                <a:gd name="T7" fmla="*/ 14 h 46"/>
              </a:gdLst>
              <a:ahLst/>
              <a:cxnLst>
                <a:cxn ang="0">
                  <a:pos x="T0" y="T1"/>
                </a:cxn>
                <a:cxn ang="0">
                  <a:pos x="T2" y="T3"/>
                </a:cxn>
                <a:cxn ang="0">
                  <a:pos x="T4" y="T5"/>
                </a:cxn>
                <a:cxn ang="0">
                  <a:pos x="T6" y="T7"/>
                </a:cxn>
              </a:cxnLst>
              <a:rect l="0" t="0" r="r" b="b"/>
              <a:pathLst>
                <a:path w="68" h="46">
                  <a:moveTo>
                    <a:pt x="68" y="14"/>
                  </a:moveTo>
                  <a:cubicBezTo>
                    <a:pt x="68" y="14"/>
                    <a:pt x="32" y="20"/>
                    <a:pt x="15" y="0"/>
                  </a:cubicBezTo>
                  <a:cubicBezTo>
                    <a:pt x="15" y="0"/>
                    <a:pt x="0" y="38"/>
                    <a:pt x="39" y="43"/>
                  </a:cubicBezTo>
                  <a:cubicBezTo>
                    <a:pt x="63" y="46"/>
                    <a:pt x="68" y="14"/>
                    <a:pt x="68" y="14"/>
                  </a:cubicBezTo>
                  <a:close/>
                </a:path>
              </a:pathLst>
            </a:custGeom>
            <a:solidFill>
              <a:srgbClr val="B431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2" name="ïsḻîḑê"/>
            <p:cNvSpPr/>
            <p:nvPr/>
          </p:nvSpPr>
          <p:spPr bwMode="auto">
            <a:xfrm>
              <a:off x="5794376" y="2624138"/>
              <a:ext cx="123825" cy="92075"/>
            </a:xfrm>
            <a:custGeom>
              <a:avLst/>
              <a:gdLst>
                <a:gd name="T0" fmla="*/ 43 w 43"/>
                <a:gd name="T1" fmla="*/ 26 h 32"/>
                <a:gd name="T2" fmla="*/ 27 w 43"/>
                <a:gd name="T3" fmla="*/ 31 h 32"/>
                <a:gd name="T4" fmla="*/ 8 w 43"/>
                <a:gd name="T5" fmla="*/ 23 h 32"/>
                <a:gd name="T6" fmla="*/ 5 w 43"/>
                <a:gd name="T7" fmla="*/ 20 h 32"/>
                <a:gd name="T8" fmla="*/ 5 w 43"/>
                <a:gd name="T9" fmla="*/ 20 h 32"/>
                <a:gd name="T10" fmla="*/ 5 w 43"/>
                <a:gd name="T11" fmla="*/ 20 h 32"/>
                <a:gd name="T12" fmla="*/ 0 w 43"/>
                <a:gd name="T13" fmla="*/ 6 h 32"/>
                <a:gd name="T14" fmla="*/ 43 w 43"/>
                <a:gd name="T15" fmla="*/ 26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32">
                  <a:moveTo>
                    <a:pt x="43" y="26"/>
                  </a:moveTo>
                  <a:cubicBezTo>
                    <a:pt x="39" y="30"/>
                    <a:pt x="34" y="32"/>
                    <a:pt x="27" y="31"/>
                  </a:cubicBezTo>
                  <a:cubicBezTo>
                    <a:pt x="18" y="30"/>
                    <a:pt x="12" y="27"/>
                    <a:pt x="8" y="23"/>
                  </a:cubicBezTo>
                  <a:cubicBezTo>
                    <a:pt x="7" y="22"/>
                    <a:pt x="6" y="21"/>
                    <a:pt x="5" y="20"/>
                  </a:cubicBezTo>
                  <a:cubicBezTo>
                    <a:pt x="5" y="20"/>
                    <a:pt x="5" y="20"/>
                    <a:pt x="5" y="20"/>
                  </a:cubicBezTo>
                  <a:cubicBezTo>
                    <a:pt x="5" y="20"/>
                    <a:pt x="5" y="20"/>
                    <a:pt x="5" y="20"/>
                  </a:cubicBezTo>
                  <a:cubicBezTo>
                    <a:pt x="2" y="15"/>
                    <a:pt x="0" y="11"/>
                    <a:pt x="0" y="6"/>
                  </a:cubicBezTo>
                  <a:cubicBezTo>
                    <a:pt x="22" y="0"/>
                    <a:pt x="37" y="17"/>
                    <a:pt x="43" y="26"/>
                  </a:cubicBezTo>
                  <a:close/>
                </a:path>
              </a:pathLst>
            </a:custGeom>
            <a:solidFill>
              <a:srgbClr val="F057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3" name="íṧḻïďé"/>
            <p:cNvSpPr/>
            <p:nvPr/>
          </p:nvSpPr>
          <p:spPr bwMode="auto">
            <a:xfrm>
              <a:off x="5816601" y="2603501"/>
              <a:ext cx="138113" cy="52388"/>
            </a:xfrm>
            <a:custGeom>
              <a:avLst/>
              <a:gdLst>
                <a:gd name="T0" fmla="*/ 48 w 48"/>
                <a:gd name="T1" fmla="*/ 9 h 18"/>
                <a:gd name="T2" fmla="*/ 48 w 48"/>
                <a:gd name="T3" fmla="*/ 9 h 18"/>
                <a:gd name="T4" fmla="*/ 47 w 48"/>
                <a:gd name="T5" fmla="*/ 10 h 18"/>
                <a:gd name="T6" fmla="*/ 29 w 48"/>
                <a:gd name="T7" fmla="*/ 18 h 18"/>
                <a:gd name="T8" fmla="*/ 13 w 48"/>
                <a:gd name="T9" fmla="*/ 14 h 18"/>
                <a:gd name="T10" fmla="*/ 4 w 48"/>
                <a:gd name="T11" fmla="*/ 9 h 18"/>
                <a:gd name="T12" fmla="*/ 0 w 48"/>
                <a:gd name="T13" fmla="*/ 0 h 18"/>
                <a:gd name="T14" fmla="*/ 48 w 48"/>
                <a:gd name="T15" fmla="*/ 9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18">
                  <a:moveTo>
                    <a:pt x="48" y="9"/>
                  </a:moveTo>
                  <a:cubicBezTo>
                    <a:pt x="48" y="9"/>
                    <a:pt x="48" y="9"/>
                    <a:pt x="48" y="9"/>
                  </a:cubicBezTo>
                  <a:cubicBezTo>
                    <a:pt x="48" y="9"/>
                    <a:pt x="47" y="10"/>
                    <a:pt x="47" y="10"/>
                  </a:cubicBezTo>
                  <a:cubicBezTo>
                    <a:pt x="44" y="11"/>
                    <a:pt x="37" y="18"/>
                    <a:pt x="29" y="18"/>
                  </a:cubicBezTo>
                  <a:cubicBezTo>
                    <a:pt x="23" y="18"/>
                    <a:pt x="18" y="16"/>
                    <a:pt x="13" y="14"/>
                  </a:cubicBezTo>
                  <a:cubicBezTo>
                    <a:pt x="10" y="13"/>
                    <a:pt x="7" y="11"/>
                    <a:pt x="4" y="9"/>
                  </a:cubicBezTo>
                  <a:cubicBezTo>
                    <a:pt x="2" y="7"/>
                    <a:pt x="0" y="3"/>
                    <a:pt x="0" y="0"/>
                  </a:cubicBezTo>
                  <a:cubicBezTo>
                    <a:pt x="18" y="14"/>
                    <a:pt x="48" y="9"/>
                    <a:pt x="48"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4" name="îṡlídé"/>
            <p:cNvSpPr/>
            <p:nvPr/>
          </p:nvSpPr>
          <p:spPr bwMode="auto">
            <a:xfrm>
              <a:off x="5776913" y="2584451"/>
              <a:ext cx="184150" cy="134938"/>
            </a:xfrm>
            <a:custGeom>
              <a:avLst/>
              <a:gdLst>
                <a:gd name="T0" fmla="*/ 33 w 64"/>
                <a:gd name="T1" fmla="*/ 47 h 47"/>
                <a:gd name="T2" fmla="*/ 8 w 64"/>
                <a:gd name="T3" fmla="*/ 33 h 47"/>
                <a:gd name="T4" fmla="*/ 7 w 64"/>
                <a:gd name="T5" fmla="*/ 1 h 47"/>
                <a:gd name="T6" fmla="*/ 8 w 64"/>
                <a:gd name="T7" fmla="*/ 0 h 47"/>
                <a:gd name="T8" fmla="*/ 10 w 64"/>
                <a:gd name="T9" fmla="*/ 0 h 47"/>
                <a:gd name="T10" fmla="*/ 61 w 64"/>
                <a:gd name="T11" fmla="*/ 14 h 47"/>
                <a:gd name="T12" fmla="*/ 63 w 64"/>
                <a:gd name="T13" fmla="*/ 15 h 47"/>
                <a:gd name="T14" fmla="*/ 63 w 64"/>
                <a:gd name="T15" fmla="*/ 16 h 47"/>
                <a:gd name="T16" fmla="*/ 36 w 64"/>
                <a:gd name="T17" fmla="*/ 47 h 47"/>
                <a:gd name="T18" fmla="*/ 33 w 64"/>
                <a:gd name="T19" fmla="*/ 47 h 47"/>
                <a:gd name="T20" fmla="*/ 9 w 64"/>
                <a:gd name="T21" fmla="*/ 5 h 47"/>
                <a:gd name="T22" fmla="*/ 12 w 64"/>
                <a:gd name="T23" fmla="*/ 31 h 47"/>
                <a:gd name="T24" fmla="*/ 33 w 64"/>
                <a:gd name="T25" fmla="*/ 43 h 47"/>
                <a:gd name="T26" fmla="*/ 59 w 64"/>
                <a:gd name="T27" fmla="*/ 18 h 47"/>
                <a:gd name="T28" fmla="*/ 9 w 64"/>
                <a:gd name="T29" fmla="*/ 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 h="47">
                  <a:moveTo>
                    <a:pt x="33" y="47"/>
                  </a:moveTo>
                  <a:cubicBezTo>
                    <a:pt x="21" y="45"/>
                    <a:pt x="13" y="41"/>
                    <a:pt x="8" y="33"/>
                  </a:cubicBezTo>
                  <a:cubicBezTo>
                    <a:pt x="0" y="20"/>
                    <a:pt x="6" y="2"/>
                    <a:pt x="7" y="1"/>
                  </a:cubicBezTo>
                  <a:cubicBezTo>
                    <a:pt x="7" y="0"/>
                    <a:pt x="8" y="0"/>
                    <a:pt x="8" y="0"/>
                  </a:cubicBezTo>
                  <a:cubicBezTo>
                    <a:pt x="9" y="0"/>
                    <a:pt x="10" y="0"/>
                    <a:pt x="10" y="0"/>
                  </a:cubicBezTo>
                  <a:cubicBezTo>
                    <a:pt x="26" y="20"/>
                    <a:pt x="61" y="14"/>
                    <a:pt x="61" y="14"/>
                  </a:cubicBezTo>
                  <a:cubicBezTo>
                    <a:pt x="62" y="14"/>
                    <a:pt x="62" y="14"/>
                    <a:pt x="63" y="15"/>
                  </a:cubicBezTo>
                  <a:cubicBezTo>
                    <a:pt x="63" y="15"/>
                    <a:pt x="64" y="16"/>
                    <a:pt x="63" y="16"/>
                  </a:cubicBezTo>
                  <a:cubicBezTo>
                    <a:pt x="63" y="17"/>
                    <a:pt x="59" y="47"/>
                    <a:pt x="36" y="47"/>
                  </a:cubicBezTo>
                  <a:cubicBezTo>
                    <a:pt x="35" y="47"/>
                    <a:pt x="34" y="47"/>
                    <a:pt x="33" y="47"/>
                  </a:cubicBezTo>
                  <a:close/>
                  <a:moveTo>
                    <a:pt x="9" y="5"/>
                  </a:moveTo>
                  <a:cubicBezTo>
                    <a:pt x="8" y="11"/>
                    <a:pt x="6" y="23"/>
                    <a:pt x="12" y="31"/>
                  </a:cubicBezTo>
                  <a:cubicBezTo>
                    <a:pt x="16" y="38"/>
                    <a:pt x="23" y="42"/>
                    <a:pt x="33" y="43"/>
                  </a:cubicBezTo>
                  <a:cubicBezTo>
                    <a:pt x="52" y="45"/>
                    <a:pt x="58" y="26"/>
                    <a:pt x="59" y="18"/>
                  </a:cubicBezTo>
                  <a:cubicBezTo>
                    <a:pt x="51" y="19"/>
                    <a:pt x="25" y="21"/>
                    <a:pt x="9" y="5"/>
                  </a:cubicBezTo>
                  <a:close/>
                </a:path>
              </a:pathLst>
            </a:custGeom>
            <a:solidFill>
              <a:srgbClr val="F05B4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5" name="iS1iďè"/>
            <p:cNvSpPr/>
            <p:nvPr/>
          </p:nvSpPr>
          <p:spPr bwMode="auto">
            <a:xfrm>
              <a:off x="5961063" y="2386013"/>
              <a:ext cx="117475" cy="34925"/>
            </a:xfrm>
            <a:custGeom>
              <a:avLst/>
              <a:gdLst>
                <a:gd name="T0" fmla="*/ 41 w 41"/>
                <a:gd name="T1" fmla="*/ 12 h 12"/>
                <a:gd name="T2" fmla="*/ 40 w 41"/>
                <a:gd name="T3" fmla="*/ 10 h 12"/>
                <a:gd name="T4" fmla="*/ 38 w 41"/>
                <a:gd name="T5" fmla="*/ 9 h 12"/>
                <a:gd name="T6" fmla="*/ 36 w 41"/>
                <a:gd name="T7" fmla="*/ 7 h 12"/>
                <a:gd name="T8" fmla="*/ 33 w 41"/>
                <a:gd name="T9" fmla="*/ 5 h 12"/>
                <a:gd name="T10" fmla="*/ 30 w 41"/>
                <a:gd name="T11" fmla="*/ 3 h 12"/>
                <a:gd name="T12" fmla="*/ 26 w 41"/>
                <a:gd name="T13" fmla="*/ 2 h 12"/>
                <a:gd name="T14" fmla="*/ 22 w 41"/>
                <a:gd name="T15" fmla="*/ 1 h 12"/>
                <a:gd name="T16" fmla="*/ 18 w 41"/>
                <a:gd name="T17" fmla="*/ 0 h 12"/>
                <a:gd name="T18" fmla="*/ 14 w 41"/>
                <a:gd name="T19" fmla="*/ 0 h 12"/>
                <a:gd name="T20" fmla="*/ 10 w 41"/>
                <a:gd name="T21" fmla="*/ 0 h 12"/>
                <a:gd name="T22" fmla="*/ 6 w 41"/>
                <a:gd name="T23" fmla="*/ 1 h 12"/>
                <a:gd name="T24" fmla="*/ 4 w 41"/>
                <a:gd name="T25" fmla="*/ 2 h 12"/>
                <a:gd name="T26" fmla="*/ 2 w 41"/>
                <a:gd name="T27" fmla="*/ 2 h 12"/>
                <a:gd name="T28" fmla="*/ 0 w 41"/>
                <a:gd name="T29" fmla="*/ 3 h 12"/>
                <a:gd name="T30" fmla="*/ 2 w 41"/>
                <a:gd name="T31" fmla="*/ 3 h 12"/>
                <a:gd name="T32" fmla="*/ 4 w 41"/>
                <a:gd name="T33" fmla="*/ 3 h 12"/>
                <a:gd name="T34" fmla="*/ 7 w 41"/>
                <a:gd name="T35" fmla="*/ 4 h 12"/>
                <a:gd name="T36" fmla="*/ 10 w 41"/>
                <a:gd name="T37" fmla="*/ 4 h 12"/>
                <a:gd name="T38" fmla="*/ 13 w 41"/>
                <a:gd name="T39" fmla="*/ 4 h 12"/>
                <a:gd name="T40" fmla="*/ 17 w 41"/>
                <a:gd name="T41" fmla="*/ 5 h 12"/>
                <a:gd name="T42" fmla="*/ 21 w 41"/>
                <a:gd name="T43" fmla="*/ 5 h 12"/>
                <a:gd name="T44" fmla="*/ 23 w 41"/>
                <a:gd name="T45" fmla="*/ 6 h 12"/>
                <a:gd name="T46" fmla="*/ 25 w 41"/>
                <a:gd name="T47" fmla="*/ 6 h 12"/>
                <a:gd name="T48" fmla="*/ 27 w 41"/>
                <a:gd name="T49" fmla="*/ 7 h 12"/>
                <a:gd name="T50" fmla="*/ 28 w 41"/>
                <a:gd name="T51" fmla="*/ 7 h 12"/>
                <a:gd name="T52" fmla="*/ 32 w 41"/>
                <a:gd name="T53" fmla="*/ 8 h 12"/>
                <a:gd name="T54" fmla="*/ 33 w 41"/>
                <a:gd name="T55" fmla="*/ 9 h 12"/>
                <a:gd name="T56" fmla="*/ 35 w 41"/>
                <a:gd name="T57" fmla="*/ 9 h 12"/>
                <a:gd name="T58" fmla="*/ 37 w 41"/>
                <a:gd name="T59" fmla="*/ 10 h 12"/>
                <a:gd name="T60" fmla="*/ 39 w 41"/>
                <a:gd name="T61" fmla="*/ 11 h 12"/>
                <a:gd name="T62" fmla="*/ 40 w 41"/>
                <a:gd name="T63" fmla="*/ 12 h 12"/>
                <a:gd name="T64" fmla="*/ 41 w 41"/>
                <a:gd name="T6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 h="12">
                  <a:moveTo>
                    <a:pt x="41" y="12"/>
                  </a:moveTo>
                  <a:cubicBezTo>
                    <a:pt x="41" y="12"/>
                    <a:pt x="41" y="11"/>
                    <a:pt x="40" y="10"/>
                  </a:cubicBezTo>
                  <a:cubicBezTo>
                    <a:pt x="39" y="10"/>
                    <a:pt x="39" y="9"/>
                    <a:pt x="38" y="9"/>
                  </a:cubicBezTo>
                  <a:cubicBezTo>
                    <a:pt x="38" y="8"/>
                    <a:pt x="37" y="7"/>
                    <a:pt x="36" y="7"/>
                  </a:cubicBezTo>
                  <a:cubicBezTo>
                    <a:pt x="35" y="6"/>
                    <a:pt x="34" y="6"/>
                    <a:pt x="33" y="5"/>
                  </a:cubicBezTo>
                  <a:cubicBezTo>
                    <a:pt x="32" y="4"/>
                    <a:pt x="31" y="4"/>
                    <a:pt x="30" y="3"/>
                  </a:cubicBezTo>
                  <a:cubicBezTo>
                    <a:pt x="29" y="3"/>
                    <a:pt x="27" y="2"/>
                    <a:pt x="26" y="2"/>
                  </a:cubicBezTo>
                  <a:cubicBezTo>
                    <a:pt x="25" y="1"/>
                    <a:pt x="23" y="1"/>
                    <a:pt x="22" y="1"/>
                  </a:cubicBezTo>
                  <a:cubicBezTo>
                    <a:pt x="21" y="0"/>
                    <a:pt x="19" y="0"/>
                    <a:pt x="18" y="0"/>
                  </a:cubicBezTo>
                  <a:cubicBezTo>
                    <a:pt x="16" y="0"/>
                    <a:pt x="15" y="0"/>
                    <a:pt x="14" y="0"/>
                  </a:cubicBezTo>
                  <a:cubicBezTo>
                    <a:pt x="12" y="0"/>
                    <a:pt x="11" y="0"/>
                    <a:pt x="10" y="0"/>
                  </a:cubicBezTo>
                  <a:cubicBezTo>
                    <a:pt x="9" y="0"/>
                    <a:pt x="8" y="1"/>
                    <a:pt x="6" y="1"/>
                  </a:cubicBezTo>
                  <a:cubicBezTo>
                    <a:pt x="5" y="1"/>
                    <a:pt x="5" y="1"/>
                    <a:pt x="4" y="2"/>
                  </a:cubicBezTo>
                  <a:cubicBezTo>
                    <a:pt x="3" y="2"/>
                    <a:pt x="2" y="2"/>
                    <a:pt x="2" y="2"/>
                  </a:cubicBezTo>
                  <a:cubicBezTo>
                    <a:pt x="0" y="3"/>
                    <a:pt x="0" y="3"/>
                    <a:pt x="0" y="3"/>
                  </a:cubicBezTo>
                  <a:cubicBezTo>
                    <a:pt x="0" y="3"/>
                    <a:pt x="1" y="3"/>
                    <a:pt x="2" y="3"/>
                  </a:cubicBezTo>
                  <a:cubicBezTo>
                    <a:pt x="2" y="3"/>
                    <a:pt x="3" y="3"/>
                    <a:pt x="4" y="3"/>
                  </a:cubicBezTo>
                  <a:cubicBezTo>
                    <a:pt x="5" y="3"/>
                    <a:pt x="6" y="3"/>
                    <a:pt x="7" y="4"/>
                  </a:cubicBezTo>
                  <a:cubicBezTo>
                    <a:pt x="8" y="4"/>
                    <a:pt x="9" y="4"/>
                    <a:pt x="10" y="4"/>
                  </a:cubicBezTo>
                  <a:cubicBezTo>
                    <a:pt x="11" y="4"/>
                    <a:pt x="12" y="4"/>
                    <a:pt x="13" y="4"/>
                  </a:cubicBezTo>
                  <a:cubicBezTo>
                    <a:pt x="15" y="4"/>
                    <a:pt x="16" y="4"/>
                    <a:pt x="17" y="5"/>
                  </a:cubicBezTo>
                  <a:cubicBezTo>
                    <a:pt x="18" y="5"/>
                    <a:pt x="20" y="5"/>
                    <a:pt x="21" y="5"/>
                  </a:cubicBezTo>
                  <a:cubicBezTo>
                    <a:pt x="22" y="5"/>
                    <a:pt x="22" y="6"/>
                    <a:pt x="23" y="6"/>
                  </a:cubicBezTo>
                  <a:cubicBezTo>
                    <a:pt x="24" y="6"/>
                    <a:pt x="24" y="6"/>
                    <a:pt x="25" y="6"/>
                  </a:cubicBezTo>
                  <a:cubicBezTo>
                    <a:pt x="25" y="6"/>
                    <a:pt x="26" y="6"/>
                    <a:pt x="27" y="7"/>
                  </a:cubicBezTo>
                  <a:cubicBezTo>
                    <a:pt x="27" y="7"/>
                    <a:pt x="28" y="7"/>
                    <a:pt x="28" y="7"/>
                  </a:cubicBezTo>
                  <a:cubicBezTo>
                    <a:pt x="30" y="7"/>
                    <a:pt x="31" y="8"/>
                    <a:pt x="32" y="8"/>
                  </a:cubicBezTo>
                  <a:cubicBezTo>
                    <a:pt x="32" y="8"/>
                    <a:pt x="33" y="9"/>
                    <a:pt x="33" y="9"/>
                  </a:cubicBezTo>
                  <a:cubicBezTo>
                    <a:pt x="34" y="9"/>
                    <a:pt x="34" y="9"/>
                    <a:pt x="35" y="9"/>
                  </a:cubicBezTo>
                  <a:cubicBezTo>
                    <a:pt x="36" y="10"/>
                    <a:pt x="36" y="10"/>
                    <a:pt x="37" y="10"/>
                  </a:cubicBezTo>
                  <a:cubicBezTo>
                    <a:pt x="38" y="11"/>
                    <a:pt x="39" y="11"/>
                    <a:pt x="39" y="11"/>
                  </a:cubicBezTo>
                  <a:cubicBezTo>
                    <a:pt x="40" y="11"/>
                    <a:pt x="40" y="12"/>
                    <a:pt x="40" y="12"/>
                  </a:cubicBezTo>
                  <a:cubicBezTo>
                    <a:pt x="41" y="12"/>
                    <a:pt x="41" y="12"/>
                    <a:pt x="41" y="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6" name="išļiḑe"/>
            <p:cNvSpPr/>
            <p:nvPr/>
          </p:nvSpPr>
          <p:spPr bwMode="auto">
            <a:xfrm>
              <a:off x="5727701" y="2359026"/>
              <a:ext cx="117475" cy="30163"/>
            </a:xfrm>
            <a:custGeom>
              <a:avLst/>
              <a:gdLst>
                <a:gd name="T0" fmla="*/ 0 w 41"/>
                <a:gd name="T1" fmla="*/ 5 h 10"/>
                <a:gd name="T2" fmla="*/ 1 w 41"/>
                <a:gd name="T3" fmla="*/ 4 h 10"/>
                <a:gd name="T4" fmla="*/ 3 w 41"/>
                <a:gd name="T5" fmla="*/ 3 h 10"/>
                <a:gd name="T6" fmla="*/ 6 w 41"/>
                <a:gd name="T7" fmla="*/ 2 h 10"/>
                <a:gd name="T8" fmla="*/ 9 w 41"/>
                <a:gd name="T9" fmla="*/ 1 h 10"/>
                <a:gd name="T10" fmla="*/ 13 w 41"/>
                <a:gd name="T11" fmla="*/ 0 h 10"/>
                <a:gd name="T12" fmla="*/ 17 w 41"/>
                <a:gd name="T13" fmla="*/ 0 h 10"/>
                <a:gd name="T14" fmla="*/ 21 w 41"/>
                <a:gd name="T15" fmla="*/ 1 h 10"/>
                <a:gd name="T16" fmla="*/ 25 w 41"/>
                <a:gd name="T17" fmla="*/ 1 h 10"/>
                <a:gd name="T18" fmla="*/ 29 w 41"/>
                <a:gd name="T19" fmla="*/ 3 h 10"/>
                <a:gd name="T20" fmla="*/ 33 w 41"/>
                <a:gd name="T21" fmla="*/ 4 h 10"/>
                <a:gd name="T22" fmla="*/ 36 w 41"/>
                <a:gd name="T23" fmla="*/ 6 h 10"/>
                <a:gd name="T24" fmla="*/ 38 w 41"/>
                <a:gd name="T25" fmla="*/ 8 h 10"/>
                <a:gd name="T26" fmla="*/ 40 w 41"/>
                <a:gd name="T27" fmla="*/ 9 h 10"/>
                <a:gd name="T28" fmla="*/ 41 w 41"/>
                <a:gd name="T29" fmla="*/ 10 h 10"/>
                <a:gd name="T30" fmla="*/ 39 w 41"/>
                <a:gd name="T31" fmla="*/ 10 h 10"/>
                <a:gd name="T32" fmla="*/ 37 w 41"/>
                <a:gd name="T33" fmla="*/ 9 h 10"/>
                <a:gd name="T34" fmla="*/ 35 w 41"/>
                <a:gd name="T35" fmla="*/ 8 h 10"/>
                <a:gd name="T36" fmla="*/ 32 w 41"/>
                <a:gd name="T37" fmla="*/ 8 h 10"/>
                <a:gd name="T38" fmla="*/ 28 w 41"/>
                <a:gd name="T39" fmla="*/ 7 h 10"/>
                <a:gd name="T40" fmla="*/ 24 w 41"/>
                <a:gd name="T41" fmla="*/ 6 h 10"/>
                <a:gd name="T42" fmla="*/ 21 w 41"/>
                <a:gd name="T43" fmla="*/ 5 h 10"/>
                <a:gd name="T44" fmla="*/ 19 w 41"/>
                <a:gd name="T45" fmla="*/ 5 h 10"/>
                <a:gd name="T46" fmla="*/ 17 w 41"/>
                <a:gd name="T47" fmla="*/ 5 h 10"/>
                <a:gd name="T48" fmla="*/ 15 w 41"/>
                <a:gd name="T49" fmla="*/ 5 h 10"/>
                <a:gd name="T50" fmla="*/ 13 w 41"/>
                <a:gd name="T51" fmla="*/ 5 h 10"/>
                <a:gd name="T52" fmla="*/ 10 w 41"/>
                <a:gd name="T53" fmla="*/ 5 h 10"/>
                <a:gd name="T54" fmla="*/ 8 w 41"/>
                <a:gd name="T55" fmla="*/ 5 h 10"/>
                <a:gd name="T56" fmla="*/ 6 w 41"/>
                <a:gd name="T57" fmla="*/ 5 h 10"/>
                <a:gd name="T58" fmla="*/ 4 w 41"/>
                <a:gd name="T59" fmla="*/ 5 h 10"/>
                <a:gd name="T60" fmla="*/ 2 w 41"/>
                <a:gd name="T61" fmla="*/ 5 h 10"/>
                <a:gd name="T62" fmla="*/ 0 w 41"/>
                <a:gd name="T63" fmla="*/ 5 h 10"/>
                <a:gd name="T64" fmla="*/ 0 w 41"/>
                <a:gd name="T65"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 h="10">
                  <a:moveTo>
                    <a:pt x="0" y="5"/>
                  </a:moveTo>
                  <a:cubicBezTo>
                    <a:pt x="0" y="5"/>
                    <a:pt x="0" y="5"/>
                    <a:pt x="1" y="4"/>
                  </a:cubicBezTo>
                  <a:cubicBezTo>
                    <a:pt x="2" y="4"/>
                    <a:pt x="2" y="3"/>
                    <a:pt x="3" y="3"/>
                  </a:cubicBezTo>
                  <a:cubicBezTo>
                    <a:pt x="4" y="3"/>
                    <a:pt x="5" y="2"/>
                    <a:pt x="6" y="2"/>
                  </a:cubicBezTo>
                  <a:cubicBezTo>
                    <a:pt x="7" y="1"/>
                    <a:pt x="8" y="1"/>
                    <a:pt x="9" y="1"/>
                  </a:cubicBezTo>
                  <a:cubicBezTo>
                    <a:pt x="10" y="1"/>
                    <a:pt x="12" y="0"/>
                    <a:pt x="13" y="0"/>
                  </a:cubicBezTo>
                  <a:cubicBezTo>
                    <a:pt x="14" y="0"/>
                    <a:pt x="16" y="0"/>
                    <a:pt x="17" y="0"/>
                  </a:cubicBezTo>
                  <a:cubicBezTo>
                    <a:pt x="18" y="0"/>
                    <a:pt x="20" y="0"/>
                    <a:pt x="21" y="1"/>
                  </a:cubicBezTo>
                  <a:cubicBezTo>
                    <a:pt x="23" y="1"/>
                    <a:pt x="24" y="1"/>
                    <a:pt x="25" y="1"/>
                  </a:cubicBezTo>
                  <a:cubicBezTo>
                    <a:pt x="27" y="2"/>
                    <a:pt x="28" y="2"/>
                    <a:pt x="29" y="3"/>
                  </a:cubicBezTo>
                  <a:cubicBezTo>
                    <a:pt x="31" y="3"/>
                    <a:pt x="32" y="4"/>
                    <a:pt x="33" y="4"/>
                  </a:cubicBezTo>
                  <a:cubicBezTo>
                    <a:pt x="34" y="5"/>
                    <a:pt x="35" y="5"/>
                    <a:pt x="36" y="6"/>
                  </a:cubicBezTo>
                  <a:cubicBezTo>
                    <a:pt x="37" y="7"/>
                    <a:pt x="38" y="7"/>
                    <a:pt x="38" y="8"/>
                  </a:cubicBezTo>
                  <a:cubicBezTo>
                    <a:pt x="39" y="8"/>
                    <a:pt x="39" y="9"/>
                    <a:pt x="40" y="9"/>
                  </a:cubicBezTo>
                  <a:cubicBezTo>
                    <a:pt x="41" y="10"/>
                    <a:pt x="41" y="10"/>
                    <a:pt x="41" y="10"/>
                  </a:cubicBezTo>
                  <a:cubicBezTo>
                    <a:pt x="41" y="10"/>
                    <a:pt x="41" y="10"/>
                    <a:pt x="39" y="10"/>
                  </a:cubicBezTo>
                  <a:cubicBezTo>
                    <a:pt x="39" y="10"/>
                    <a:pt x="38" y="9"/>
                    <a:pt x="37" y="9"/>
                  </a:cubicBezTo>
                  <a:cubicBezTo>
                    <a:pt x="37" y="9"/>
                    <a:pt x="36" y="9"/>
                    <a:pt x="35" y="8"/>
                  </a:cubicBezTo>
                  <a:cubicBezTo>
                    <a:pt x="34" y="8"/>
                    <a:pt x="33" y="8"/>
                    <a:pt x="32" y="8"/>
                  </a:cubicBezTo>
                  <a:cubicBezTo>
                    <a:pt x="30" y="7"/>
                    <a:pt x="29" y="7"/>
                    <a:pt x="28" y="7"/>
                  </a:cubicBezTo>
                  <a:cubicBezTo>
                    <a:pt x="27" y="7"/>
                    <a:pt x="26" y="6"/>
                    <a:pt x="24" y="6"/>
                  </a:cubicBezTo>
                  <a:cubicBezTo>
                    <a:pt x="23" y="6"/>
                    <a:pt x="22" y="6"/>
                    <a:pt x="21" y="5"/>
                  </a:cubicBezTo>
                  <a:cubicBezTo>
                    <a:pt x="20" y="5"/>
                    <a:pt x="19" y="5"/>
                    <a:pt x="19" y="5"/>
                  </a:cubicBezTo>
                  <a:cubicBezTo>
                    <a:pt x="18" y="5"/>
                    <a:pt x="17" y="5"/>
                    <a:pt x="17" y="5"/>
                  </a:cubicBezTo>
                  <a:cubicBezTo>
                    <a:pt x="16" y="5"/>
                    <a:pt x="16" y="5"/>
                    <a:pt x="15" y="5"/>
                  </a:cubicBezTo>
                  <a:cubicBezTo>
                    <a:pt x="14" y="5"/>
                    <a:pt x="14" y="5"/>
                    <a:pt x="13" y="5"/>
                  </a:cubicBezTo>
                  <a:cubicBezTo>
                    <a:pt x="12" y="5"/>
                    <a:pt x="11" y="5"/>
                    <a:pt x="10" y="5"/>
                  </a:cubicBezTo>
                  <a:cubicBezTo>
                    <a:pt x="9" y="4"/>
                    <a:pt x="8" y="5"/>
                    <a:pt x="8" y="5"/>
                  </a:cubicBezTo>
                  <a:cubicBezTo>
                    <a:pt x="7" y="5"/>
                    <a:pt x="7" y="5"/>
                    <a:pt x="6" y="5"/>
                  </a:cubicBezTo>
                  <a:cubicBezTo>
                    <a:pt x="5" y="5"/>
                    <a:pt x="4" y="5"/>
                    <a:pt x="4" y="5"/>
                  </a:cubicBezTo>
                  <a:cubicBezTo>
                    <a:pt x="3" y="5"/>
                    <a:pt x="2" y="5"/>
                    <a:pt x="2" y="5"/>
                  </a:cubicBezTo>
                  <a:cubicBezTo>
                    <a:pt x="1" y="5"/>
                    <a:pt x="0" y="5"/>
                    <a:pt x="0" y="5"/>
                  </a:cubicBezTo>
                  <a:cubicBezTo>
                    <a:pt x="0" y="5"/>
                    <a:pt x="0" y="5"/>
                    <a:pt x="0"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7" name="ïṡľiḋè"/>
            <p:cNvSpPr/>
            <p:nvPr/>
          </p:nvSpPr>
          <p:spPr bwMode="auto">
            <a:xfrm>
              <a:off x="5595938" y="2344738"/>
              <a:ext cx="3175" cy="80963"/>
            </a:xfrm>
            <a:custGeom>
              <a:avLst/>
              <a:gdLst>
                <a:gd name="T0" fmla="*/ 1 w 1"/>
                <a:gd name="T1" fmla="*/ 28 h 28"/>
                <a:gd name="T2" fmla="*/ 0 w 1"/>
                <a:gd name="T3" fmla="*/ 0 h 28"/>
                <a:gd name="T4" fmla="*/ 1 w 1"/>
                <a:gd name="T5" fmla="*/ 28 h 28"/>
              </a:gdLst>
              <a:ahLst/>
              <a:cxnLst>
                <a:cxn ang="0">
                  <a:pos x="T0" y="T1"/>
                </a:cxn>
                <a:cxn ang="0">
                  <a:pos x="T2" y="T3"/>
                </a:cxn>
                <a:cxn ang="0">
                  <a:pos x="T4" y="T5"/>
                </a:cxn>
              </a:cxnLst>
              <a:rect l="0" t="0" r="r" b="b"/>
              <a:pathLst>
                <a:path w="1" h="28">
                  <a:moveTo>
                    <a:pt x="1" y="28"/>
                  </a:moveTo>
                  <a:cubicBezTo>
                    <a:pt x="1" y="28"/>
                    <a:pt x="0" y="16"/>
                    <a:pt x="0" y="0"/>
                  </a:cubicBezTo>
                  <a:cubicBezTo>
                    <a:pt x="0" y="16"/>
                    <a:pt x="1" y="28"/>
                    <a:pt x="1" y="28"/>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8" name="íšľídê"/>
            <p:cNvSpPr/>
            <p:nvPr/>
          </p:nvSpPr>
          <p:spPr bwMode="auto">
            <a:xfrm>
              <a:off x="5489576" y="2006601"/>
              <a:ext cx="785813" cy="542925"/>
            </a:xfrm>
            <a:custGeom>
              <a:avLst/>
              <a:gdLst>
                <a:gd name="T0" fmla="*/ 41 w 273"/>
                <a:gd name="T1" fmla="*/ 189 h 189"/>
                <a:gd name="T2" fmla="*/ 29 w 273"/>
                <a:gd name="T3" fmla="*/ 138 h 189"/>
                <a:gd name="T4" fmla="*/ 53 w 273"/>
                <a:gd name="T5" fmla="*/ 62 h 189"/>
                <a:gd name="T6" fmla="*/ 171 w 273"/>
                <a:gd name="T7" fmla="*/ 11 h 189"/>
                <a:gd name="T8" fmla="*/ 217 w 273"/>
                <a:gd name="T9" fmla="*/ 107 h 189"/>
                <a:gd name="T10" fmla="*/ 155 w 273"/>
                <a:gd name="T11" fmla="*/ 93 h 189"/>
                <a:gd name="T12" fmla="*/ 173 w 273"/>
                <a:gd name="T13" fmla="*/ 103 h 189"/>
                <a:gd name="T14" fmla="*/ 132 w 273"/>
                <a:gd name="T15" fmla="*/ 121 h 189"/>
                <a:gd name="T16" fmla="*/ 67 w 273"/>
                <a:gd name="T17" fmla="*/ 108 h 189"/>
                <a:gd name="T18" fmla="*/ 63 w 273"/>
                <a:gd name="T19" fmla="*/ 139 h 189"/>
                <a:gd name="T20" fmla="*/ 44 w 273"/>
                <a:gd name="T21" fmla="*/ 173 h 189"/>
                <a:gd name="T22" fmla="*/ 40 w 273"/>
                <a:gd name="T23" fmla="*/ 17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3" h="189">
                  <a:moveTo>
                    <a:pt x="41" y="189"/>
                  </a:moveTo>
                  <a:cubicBezTo>
                    <a:pt x="41" y="189"/>
                    <a:pt x="38" y="168"/>
                    <a:pt x="29" y="138"/>
                  </a:cubicBezTo>
                  <a:cubicBezTo>
                    <a:pt x="0" y="43"/>
                    <a:pt x="53" y="62"/>
                    <a:pt x="53" y="62"/>
                  </a:cubicBezTo>
                  <a:cubicBezTo>
                    <a:pt x="53" y="62"/>
                    <a:pt x="83" y="0"/>
                    <a:pt x="171" y="11"/>
                  </a:cubicBezTo>
                  <a:cubicBezTo>
                    <a:pt x="258" y="21"/>
                    <a:pt x="273" y="96"/>
                    <a:pt x="217" y="107"/>
                  </a:cubicBezTo>
                  <a:cubicBezTo>
                    <a:pt x="189" y="112"/>
                    <a:pt x="155" y="93"/>
                    <a:pt x="155" y="93"/>
                  </a:cubicBezTo>
                  <a:cubicBezTo>
                    <a:pt x="155" y="93"/>
                    <a:pt x="160" y="92"/>
                    <a:pt x="173" y="103"/>
                  </a:cubicBezTo>
                  <a:cubicBezTo>
                    <a:pt x="185" y="114"/>
                    <a:pt x="173" y="119"/>
                    <a:pt x="132" y="121"/>
                  </a:cubicBezTo>
                  <a:cubicBezTo>
                    <a:pt x="91" y="122"/>
                    <a:pt x="67" y="108"/>
                    <a:pt x="67" y="108"/>
                  </a:cubicBezTo>
                  <a:cubicBezTo>
                    <a:pt x="67" y="108"/>
                    <a:pt x="69" y="120"/>
                    <a:pt x="63" y="139"/>
                  </a:cubicBezTo>
                  <a:cubicBezTo>
                    <a:pt x="59" y="152"/>
                    <a:pt x="49" y="166"/>
                    <a:pt x="44" y="173"/>
                  </a:cubicBezTo>
                  <a:cubicBezTo>
                    <a:pt x="42" y="177"/>
                    <a:pt x="40" y="179"/>
                    <a:pt x="40" y="179"/>
                  </a:cubicBezTo>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9" name="íŝḻïďé"/>
            <p:cNvSpPr/>
            <p:nvPr/>
          </p:nvSpPr>
          <p:spPr bwMode="auto">
            <a:xfrm>
              <a:off x="5972176" y="26066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0" name="íṣlîḋe"/>
            <p:cNvSpPr/>
            <p:nvPr/>
          </p:nvSpPr>
          <p:spPr bwMode="auto">
            <a:xfrm>
              <a:off x="5972176" y="26066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1" name="iŝlîḋê"/>
            <p:cNvSpPr/>
            <p:nvPr/>
          </p:nvSpPr>
          <p:spPr bwMode="auto">
            <a:xfrm>
              <a:off x="5526088" y="1900238"/>
              <a:ext cx="704850" cy="368300"/>
            </a:xfrm>
            <a:custGeom>
              <a:avLst/>
              <a:gdLst>
                <a:gd name="T0" fmla="*/ 0 w 245"/>
                <a:gd name="T1" fmla="*/ 128 h 128"/>
                <a:gd name="T2" fmla="*/ 245 w 245"/>
                <a:gd name="T3" fmla="*/ 128 h 128"/>
                <a:gd name="T4" fmla="*/ 245 w 245"/>
                <a:gd name="T5" fmla="*/ 123 h 128"/>
                <a:gd name="T6" fmla="*/ 211 w 245"/>
                <a:gd name="T7" fmla="*/ 38 h 128"/>
                <a:gd name="T8" fmla="*/ 147 w 245"/>
                <a:gd name="T9" fmla="*/ 3 h 128"/>
                <a:gd name="T10" fmla="*/ 127 w 245"/>
                <a:gd name="T11" fmla="*/ 0 h 128"/>
                <a:gd name="T12" fmla="*/ 106 w 245"/>
                <a:gd name="T13" fmla="*/ 1 h 128"/>
                <a:gd name="T14" fmla="*/ 0 w 245"/>
                <a:gd name="T15" fmla="*/ 116 h 128"/>
                <a:gd name="T16" fmla="*/ 0 w 245"/>
                <a:gd name="T17"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5" h="128">
                  <a:moveTo>
                    <a:pt x="0" y="128"/>
                  </a:moveTo>
                  <a:cubicBezTo>
                    <a:pt x="245" y="128"/>
                    <a:pt x="245" y="128"/>
                    <a:pt x="245" y="128"/>
                  </a:cubicBezTo>
                  <a:cubicBezTo>
                    <a:pt x="245" y="123"/>
                    <a:pt x="245" y="123"/>
                    <a:pt x="245" y="123"/>
                  </a:cubicBezTo>
                  <a:cubicBezTo>
                    <a:pt x="245" y="90"/>
                    <a:pt x="232" y="60"/>
                    <a:pt x="211" y="38"/>
                  </a:cubicBezTo>
                  <a:cubicBezTo>
                    <a:pt x="194" y="20"/>
                    <a:pt x="172" y="8"/>
                    <a:pt x="147" y="3"/>
                  </a:cubicBezTo>
                  <a:cubicBezTo>
                    <a:pt x="140" y="1"/>
                    <a:pt x="134" y="1"/>
                    <a:pt x="127" y="0"/>
                  </a:cubicBezTo>
                  <a:cubicBezTo>
                    <a:pt x="120" y="0"/>
                    <a:pt x="113" y="1"/>
                    <a:pt x="106" y="1"/>
                  </a:cubicBezTo>
                  <a:cubicBezTo>
                    <a:pt x="49" y="9"/>
                    <a:pt x="4" y="56"/>
                    <a:pt x="0" y="116"/>
                  </a:cubicBezTo>
                  <a:lnTo>
                    <a:pt x="0" y="128"/>
                  </a:lnTo>
                  <a:close/>
                </a:path>
              </a:pathLst>
            </a:custGeom>
            <a:solidFill>
              <a:srgbClr val="F0552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2" name="iṩ1ïḓè"/>
            <p:cNvSpPr/>
            <p:nvPr/>
          </p:nvSpPr>
          <p:spPr bwMode="auto">
            <a:xfrm>
              <a:off x="5618163" y="2252663"/>
              <a:ext cx="898525" cy="76200"/>
            </a:xfrm>
            <a:custGeom>
              <a:avLst/>
              <a:gdLst>
                <a:gd name="T0" fmla="*/ 213 w 312"/>
                <a:gd name="T1" fmla="*/ 0 h 26"/>
                <a:gd name="T2" fmla="*/ 0 w 312"/>
                <a:gd name="T3" fmla="*/ 5 h 26"/>
                <a:gd name="T4" fmla="*/ 187 w 312"/>
                <a:gd name="T5" fmla="*/ 26 h 26"/>
                <a:gd name="T6" fmla="*/ 213 w 312"/>
                <a:gd name="T7" fmla="*/ 0 h 26"/>
              </a:gdLst>
              <a:ahLst/>
              <a:cxnLst>
                <a:cxn ang="0">
                  <a:pos x="T0" y="T1"/>
                </a:cxn>
                <a:cxn ang="0">
                  <a:pos x="T2" y="T3"/>
                </a:cxn>
                <a:cxn ang="0">
                  <a:pos x="T4" y="T5"/>
                </a:cxn>
                <a:cxn ang="0">
                  <a:pos x="T6" y="T7"/>
                </a:cxn>
              </a:cxnLst>
              <a:rect l="0" t="0" r="r" b="b"/>
              <a:pathLst>
                <a:path w="312" h="26">
                  <a:moveTo>
                    <a:pt x="213" y="0"/>
                  </a:moveTo>
                  <a:cubicBezTo>
                    <a:pt x="0" y="5"/>
                    <a:pt x="0" y="5"/>
                    <a:pt x="0" y="5"/>
                  </a:cubicBezTo>
                  <a:cubicBezTo>
                    <a:pt x="0" y="5"/>
                    <a:pt x="126" y="25"/>
                    <a:pt x="187" y="26"/>
                  </a:cubicBezTo>
                  <a:cubicBezTo>
                    <a:pt x="312" y="26"/>
                    <a:pt x="213" y="0"/>
                    <a:pt x="213" y="0"/>
                  </a:cubicBezTo>
                  <a:close/>
                </a:path>
              </a:pathLst>
            </a:custGeom>
            <a:solidFill>
              <a:srgbClr val="BD37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3" name="iṩ1ïdè"/>
            <p:cNvSpPr/>
            <p:nvPr/>
          </p:nvSpPr>
          <p:spPr bwMode="auto">
            <a:xfrm>
              <a:off x="5830888" y="1900238"/>
              <a:ext cx="236538" cy="373063"/>
            </a:xfrm>
            <a:custGeom>
              <a:avLst/>
              <a:gdLst>
                <a:gd name="T0" fmla="*/ 0 w 82"/>
                <a:gd name="T1" fmla="*/ 1 h 130"/>
                <a:gd name="T2" fmla="*/ 30 w 82"/>
                <a:gd name="T3" fmla="*/ 30 h 130"/>
                <a:gd name="T4" fmla="*/ 47 w 82"/>
                <a:gd name="T5" fmla="*/ 128 h 130"/>
                <a:gd name="T6" fmla="*/ 36 w 82"/>
                <a:gd name="T7" fmla="*/ 130 h 130"/>
                <a:gd name="T8" fmla="*/ 47 w 82"/>
                <a:gd name="T9" fmla="*/ 128 h 130"/>
                <a:gd name="T10" fmla="*/ 82 w 82"/>
                <a:gd name="T11" fmla="*/ 123 h 130"/>
                <a:gd name="T12" fmla="*/ 76 w 82"/>
                <a:gd name="T13" fmla="*/ 64 h 130"/>
                <a:gd name="T14" fmla="*/ 41 w 82"/>
                <a:gd name="T15" fmla="*/ 3 h 130"/>
                <a:gd name="T16" fmla="*/ 41 w 82"/>
                <a:gd name="T17" fmla="*/ 3 h 130"/>
                <a:gd name="T18" fmla="*/ 21 w 82"/>
                <a:gd name="T19" fmla="*/ 0 h 130"/>
                <a:gd name="T20" fmla="*/ 0 w 82"/>
                <a:gd name="T21" fmla="*/ 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130">
                  <a:moveTo>
                    <a:pt x="0" y="1"/>
                  </a:moveTo>
                  <a:cubicBezTo>
                    <a:pt x="9" y="4"/>
                    <a:pt x="20" y="12"/>
                    <a:pt x="30" y="30"/>
                  </a:cubicBezTo>
                  <a:cubicBezTo>
                    <a:pt x="51" y="68"/>
                    <a:pt x="47" y="117"/>
                    <a:pt x="47" y="128"/>
                  </a:cubicBezTo>
                  <a:cubicBezTo>
                    <a:pt x="47" y="129"/>
                    <a:pt x="36" y="130"/>
                    <a:pt x="36" y="130"/>
                  </a:cubicBezTo>
                  <a:cubicBezTo>
                    <a:pt x="47" y="128"/>
                    <a:pt x="47" y="128"/>
                    <a:pt x="47" y="128"/>
                  </a:cubicBezTo>
                  <a:cubicBezTo>
                    <a:pt x="82" y="123"/>
                    <a:pt x="82" y="123"/>
                    <a:pt x="82" y="123"/>
                  </a:cubicBezTo>
                  <a:cubicBezTo>
                    <a:pt x="82" y="123"/>
                    <a:pt x="82" y="99"/>
                    <a:pt x="76" y="64"/>
                  </a:cubicBezTo>
                  <a:cubicBezTo>
                    <a:pt x="70" y="30"/>
                    <a:pt x="41" y="3"/>
                    <a:pt x="41" y="3"/>
                  </a:cubicBezTo>
                  <a:cubicBezTo>
                    <a:pt x="41" y="3"/>
                    <a:pt x="41" y="3"/>
                    <a:pt x="41" y="3"/>
                  </a:cubicBezTo>
                  <a:cubicBezTo>
                    <a:pt x="34" y="1"/>
                    <a:pt x="28" y="1"/>
                    <a:pt x="21" y="0"/>
                  </a:cubicBezTo>
                  <a:cubicBezTo>
                    <a:pt x="14" y="0"/>
                    <a:pt x="7" y="1"/>
                    <a:pt x="0" y="1"/>
                  </a:cubicBezTo>
                  <a:close/>
                </a:path>
              </a:pathLst>
            </a:custGeom>
            <a:solidFill>
              <a:srgbClr val="BD37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4" name="iŝḻiḓe"/>
            <p:cNvSpPr/>
            <p:nvPr/>
          </p:nvSpPr>
          <p:spPr bwMode="auto">
            <a:xfrm>
              <a:off x="5730876" y="2830513"/>
              <a:ext cx="114300" cy="201613"/>
            </a:xfrm>
            <a:custGeom>
              <a:avLst/>
              <a:gdLst>
                <a:gd name="T0" fmla="*/ 40 w 40"/>
                <a:gd name="T1" fmla="*/ 36 h 70"/>
                <a:gd name="T2" fmla="*/ 13 w 40"/>
                <a:gd name="T3" fmla="*/ 63 h 70"/>
                <a:gd name="T4" fmla="*/ 0 w 40"/>
                <a:gd name="T5" fmla="*/ 60 h 70"/>
                <a:gd name="T6" fmla="*/ 0 w 40"/>
                <a:gd name="T7" fmla="*/ 20 h 70"/>
                <a:gd name="T8" fmla="*/ 28 w 40"/>
                <a:gd name="T9" fmla="*/ 0 h 70"/>
                <a:gd name="T10" fmla="*/ 40 w 40"/>
                <a:gd name="T11" fmla="*/ 36 h 70"/>
              </a:gdLst>
              <a:ahLst/>
              <a:cxnLst>
                <a:cxn ang="0">
                  <a:pos x="T0" y="T1"/>
                </a:cxn>
                <a:cxn ang="0">
                  <a:pos x="T2" y="T3"/>
                </a:cxn>
                <a:cxn ang="0">
                  <a:pos x="T4" y="T5"/>
                </a:cxn>
                <a:cxn ang="0">
                  <a:pos x="T6" y="T7"/>
                </a:cxn>
                <a:cxn ang="0">
                  <a:pos x="T8" y="T9"/>
                </a:cxn>
                <a:cxn ang="0">
                  <a:pos x="T10" y="T11"/>
                </a:cxn>
              </a:cxnLst>
              <a:rect l="0" t="0" r="r" b="b"/>
              <a:pathLst>
                <a:path w="40" h="70">
                  <a:moveTo>
                    <a:pt x="40" y="36"/>
                  </a:moveTo>
                  <a:cubicBezTo>
                    <a:pt x="13" y="63"/>
                    <a:pt x="13" y="63"/>
                    <a:pt x="13" y="63"/>
                  </a:cubicBezTo>
                  <a:cubicBezTo>
                    <a:pt x="10" y="70"/>
                    <a:pt x="0" y="67"/>
                    <a:pt x="0" y="60"/>
                  </a:cubicBezTo>
                  <a:cubicBezTo>
                    <a:pt x="0" y="20"/>
                    <a:pt x="0" y="20"/>
                    <a:pt x="0" y="20"/>
                  </a:cubicBezTo>
                  <a:cubicBezTo>
                    <a:pt x="28" y="0"/>
                    <a:pt x="28" y="0"/>
                    <a:pt x="28" y="0"/>
                  </a:cubicBezTo>
                  <a:lnTo>
                    <a:pt x="40" y="36"/>
                  </a:lnTo>
                  <a:close/>
                </a:path>
              </a:pathLst>
            </a:custGeom>
            <a:solidFill>
              <a:srgbClr val="BE92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5" name="íśḻïḑê"/>
            <p:cNvSpPr/>
            <p:nvPr/>
          </p:nvSpPr>
          <p:spPr bwMode="auto">
            <a:xfrm>
              <a:off x="5915026" y="2830513"/>
              <a:ext cx="114300" cy="201613"/>
            </a:xfrm>
            <a:custGeom>
              <a:avLst/>
              <a:gdLst>
                <a:gd name="T0" fmla="*/ 0 w 40"/>
                <a:gd name="T1" fmla="*/ 36 h 70"/>
                <a:gd name="T2" fmla="*/ 27 w 40"/>
                <a:gd name="T3" fmla="*/ 63 h 70"/>
                <a:gd name="T4" fmla="*/ 40 w 40"/>
                <a:gd name="T5" fmla="*/ 60 h 70"/>
                <a:gd name="T6" fmla="*/ 40 w 40"/>
                <a:gd name="T7" fmla="*/ 20 h 70"/>
                <a:gd name="T8" fmla="*/ 12 w 40"/>
                <a:gd name="T9" fmla="*/ 0 h 70"/>
                <a:gd name="T10" fmla="*/ 0 w 40"/>
                <a:gd name="T11" fmla="*/ 36 h 70"/>
              </a:gdLst>
              <a:ahLst/>
              <a:cxnLst>
                <a:cxn ang="0">
                  <a:pos x="T0" y="T1"/>
                </a:cxn>
                <a:cxn ang="0">
                  <a:pos x="T2" y="T3"/>
                </a:cxn>
                <a:cxn ang="0">
                  <a:pos x="T4" y="T5"/>
                </a:cxn>
                <a:cxn ang="0">
                  <a:pos x="T6" y="T7"/>
                </a:cxn>
                <a:cxn ang="0">
                  <a:pos x="T8" y="T9"/>
                </a:cxn>
                <a:cxn ang="0">
                  <a:pos x="T10" y="T11"/>
                </a:cxn>
              </a:cxnLst>
              <a:rect l="0" t="0" r="r" b="b"/>
              <a:pathLst>
                <a:path w="40" h="70">
                  <a:moveTo>
                    <a:pt x="0" y="36"/>
                  </a:moveTo>
                  <a:cubicBezTo>
                    <a:pt x="27" y="63"/>
                    <a:pt x="27" y="63"/>
                    <a:pt x="27" y="63"/>
                  </a:cubicBezTo>
                  <a:cubicBezTo>
                    <a:pt x="31" y="70"/>
                    <a:pt x="40" y="67"/>
                    <a:pt x="40" y="60"/>
                  </a:cubicBezTo>
                  <a:cubicBezTo>
                    <a:pt x="40" y="20"/>
                    <a:pt x="40" y="20"/>
                    <a:pt x="40" y="20"/>
                  </a:cubicBezTo>
                  <a:cubicBezTo>
                    <a:pt x="12" y="0"/>
                    <a:pt x="12" y="0"/>
                    <a:pt x="12" y="0"/>
                  </a:cubicBezTo>
                  <a:lnTo>
                    <a:pt x="0" y="36"/>
                  </a:lnTo>
                  <a:close/>
                </a:path>
              </a:pathLst>
            </a:custGeom>
            <a:solidFill>
              <a:srgbClr val="BE92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6" name="ïś1ídé"/>
            <p:cNvSpPr/>
            <p:nvPr/>
          </p:nvSpPr>
          <p:spPr bwMode="auto">
            <a:xfrm>
              <a:off x="5310188" y="2892426"/>
              <a:ext cx="212725" cy="393700"/>
            </a:xfrm>
            <a:custGeom>
              <a:avLst/>
              <a:gdLst>
                <a:gd name="T0" fmla="*/ 0 w 74"/>
                <a:gd name="T1" fmla="*/ 137 h 137"/>
                <a:gd name="T2" fmla="*/ 74 w 74"/>
                <a:gd name="T3" fmla="*/ 137 h 137"/>
                <a:gd name="T4" fmla="*/ 74 w 74"/>
                <a:gd name="T5" fmla="*/ 0 h 137"/>
                <a:gd name="T6" fmla="*/ 74 w 74"/>
                <a:gd name="T7" fmla="*/ 0 h 137"/>
                <a:gd name="T8" fmla="*/ 0 w 74"/>
                <a:gd name="T9" fmla="*/ 73 h 137"/>
                <a:gd name="T10" fmla="*/ 0 w 74"/>
                <a:gd name="T11" fmla="*/ 137 h 137"/>
              </a:gdLst>
              <a:ahLst/>
              <a:cxnLst>
                <a:cxn ang="0">
                  <a:pos x="T0" y="T1"/>
                </a:cxn>
                <a:cxn ang="0">
                  <a:pos x="T2" y="T3"/>
                </a:cxn>
                <a:cxn ang="0">
                  <a:pos x="T4" y="T5"/>
                </a:cxn>
                <a:cxn ang="0">
                  <a:pos x="T6" y="T7"/>
                </a:cxn>
                <a:cxn ang="0">
                  <a:pos x="T8" y="T9"/>
                </a:cxn>
                <a:cxn ang="0">
                  <a:pos x="T10" y="T11"/>
                </a:cxn>
              </a:cxnLst>
              <a:rect l="0" t="0" r="r" b="b"/>
              <a:pathLst>
                <a:path w="74" h="137">
                  <a:moveTo>
                    <a:pt x="0" y="137"/>
                  </a:moveTo>
                  <a:cubicBezTo>
                    <a:pt x="74" y="137"/>
                    <a:pt x="74" y="137"/>
                    <a:pt x="74" y="137"/>
                  </a:cubicBezTo>
                  <a:cubicBezTo>
                    <a:pt x="74" y="0"/>
                    <a:pt x="74" y="0"/>
                    <a:pt x="74" y="0"/>
                  </a:cubicBezTo>
                  <a:cubicBezTo>
                    <a:pt x="74" y="0"/>
                    <a:pt x="74" y="0"/>
                    <a:pt x="74" y="0"/>
                  </a:cubicBezTo>
                  <a:cubicBezTo>
                    <a:pt x="33" y="0"/>
                    <a:pt x="0" y="32"/>
                    <a:pt x="0" y="73"/>
                  </a:cubicBezTo>
                  <a:lnTo>
                    <a:pt x="0" y="137"/>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7" name="iŝļîdé"/>
            <p:cNvSpPr/>
            <p:nvPr/>
          </p:nvSpPr>
          <p:spPr bwMode="auto">
            <a:xfrm>
              <a:off x="6219826" y="2879726"/>
              <a:ext cx="209550" cy="393700"/>
            </a:xfrm>
            <a:custGeom>
              <a:avLst/>
              <a:gdLst>
                <a:gd name="T0" fmla="*/ 73 w 73"/>
                <a:gd name="T1" fmla="*/ 137 h 137"/>
                <a:gd name="T2" fmla="*/ 0 w 73"/>
                <a:gd name="T3" fmla="*/ 137 h 137"/>
                <a:gd name="T4" fmla="*/ 0 w 73"/>
                <a:gd name="T5" fmla="*/ 0 h 137"/>
                <a:gd name="T6" fmla="*/ 0 w 73"/>
                <a:gd name="T7" fmla="*/ 0 h 137"/>
                <a:gd name="T8" fmla="*/ 73 w 73"/>
                <a:gd name="T9" fmla="*/ 73 h 137"/>
                <a:gd name="T10" fmla="*/ 73 w 73"/>
                <a:gd name="T11" fmla="*/ 137 h 137"/>
              </a:gdLst>
              <a:ahLst/>
              <a:cxnLst>
                <a:cxn ang="0">
                  <a:pos x="T0" y="T1"/>
                </a:cxn>
                <a:cxn ang="0">
                  <a:pos x="T2" y="T3"/>
                </a:cxn>
                <a:cxn ang="0">
                  <a:pos x="T4" y="T5"/>
                </a:cxn>
                <a:cxn ang="0">
                  <a:pos x="T6" y="T7"/>
                </a:cxn>
                <a:cxn ang="0">
                  <a:pos x="T8" y="T9"/>
                </a:cxn>
                <a:cxn ang="0">
                  <a:pos x="T10" y="T11"/>
                </a:cxn>
              </a:cxnLst>
              <a:rect l="0" t="0" r="r" b="b"/>
              <a:pathLst>
                <a:path w="73" h="137">
                  <a:moveTo>
                    <a:pt x="73" y="137"/>
                  </a:moveTo>
                  <a:cubicBezTo>
                    <a:pt x="0" y="137"/>
                    <a:pt x="0" y="137"/>
                    <a:pt x="0" y="137"/>
                  </a:cubicBezTo>
                  <a:cubicBezTo>
                    <a:pt x="0" y="0"/>
                    <a:pt x="0" y="0"/>
                    <a:pt x="0" y="0"/>
                  </a:cubicBezTo>
                  <a:cubicBezTo>
                    <a:pt x="0" y="0"/>
                    <a:pt x="0" y="0"/>
                    <a:pt x="0" y="0"/>
                  </a:cubicBezTo>
                  <a:cubicBezTo>
                    <a:pt x="40" y="0"/>
                    <a:pt x="73" y="43"/>
                    <a:pt x="73" y="73"/>
                  </a:cubicBezTo>
                  <a:lnTo>
                    <a:pt x="73" y="137"/>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8" name="ïṥḻíḓé"/>
            <p:cNvSpPr/>
            <p:nvPr/>
          </p:nvSpPr>
          <p:spPr bwMode="auto">
            <a:xfrm>
              <a:off x="5334001" y="2557463"/>
              <a:ext cx="449263" cy="825500"/>
            </a:xfrm>
            <a:custGeom>
              <a:avLst/>
              <a:gdLst>
                <a:gd name="T0" fmla="*/ 144 w 156"/>
                <a:gd name="T1" fmla="*/ 0 h 287"/>
                <a:gd name="T2" fmla="*/ 10 w 156"/>
                <a:gd name="T3" fmla="*/ 213 h 287"/>
                <a:gd name="T4" fmla="*/ 13 w 156"/>
                <a:gd name="T5" fmla="*/ 266 h 287"/>
                <a:gd name="T6" fmla="*/ 13 w 156"/>
                <a:gd name="T7" fmla="*/ 266 h 287"/>
                <a:gd name="T8" fmla="*/ 67 w 156"/>
                <a:gd name="T9" fmla="*/ 278 h 287"/>
                <a:gd name="T10" fmla="*/ 72 w 156"/>
                <a:gd name="T11" fmla="*/ 276 h 287"/>
                <a:gd name="T12" fmla="*/ 97 w 156"/>
                <a:gd name="T13" fmla="*/ 247 h 287"/>
                <a:gd name="T14" fmla="*/ 156 w 156"/>
                <a:gd name="T15" fmla="*/ 24 h 287"/>
                <a:gd name="T16" fmla="*/ 144 w 156"/>
                <a:gd name="T17"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87">
                  <a:moveTo>
                    <a:pt x="144" y="0"/>
                  </a:moveTo>
                  <a:cubicBezTo>
                    <a:pt x="10" y="213"/>
                    <a:pt x="10" y="213"/>
                    <a:pt x="10" y="213"/>
                  </a:cubicBezTo>
                  <a:cubicBezTo>
                    <a:pt x="0" y="230"/>
                    <a:pt x="1" y="251"/>
                    <a:pt x="13" y="266"/>
                  </a:cubicBezTo>
                  <a:cubicBezTo>
                    <a:pt x="13" y="266"/>
                    <a:pt x="13" y="266"/>
                    <a:pt x="13" y="266"/>
                  </a:cubicBezTo>
                  <a:cubicBezTo>
                    <a:pt x="26" y="282"/>
                    <a:pt x="48" y="287"/>
                    <a:pt x="67" y="278"/>
                  </a:cubicBezTo>
                  <a:cubicBezTo>
                    <a:pt x="72" y="276"/>
                    <a:pt x="72" y="276"/>
                    <a:pt x="72" y="276"/>
                  </a:cubicBezTo>
                  <a:cubicBezTo>
                    <a:pt x="84" y="270"/>
                    <a:pt x="93" y="260"/>
                    <a:pt x="97" y="247"/>
                  </a:cubicBezTo>
                  <a:cubicBezTo>
                    <a:pt x="156" y="24"/>
                    <a:pt x="156" y="24"/>
                    <a:pt x="156" y="24"/>
                  </a:cubicBezTo>
                  <a:lnTo>
                    <a:pt x="144" y="0"/>
                  </a:ln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9" name="îṥľïḑé"/>
            <p:cNvSpPr/>
            <p:nvPr/>
          </p:nvSpPr>
          <p:spPr bwMode="auto">
            <a:xfrm>
              <a:off x="6049963" y="2492376"/>
              <a:ext cx="360363" cy="855663"/>
            </a:xfrm>
            <a:custGeom>
              <a:avLst/>
              <a:gdLst>
                <a:gd name="T0" fmla="*/ 16 w 125"/>
                <a:gd name="T1" fmla="*/ 0 h 298"/>
                <a:gd name="T2" fmla="*/ 117 w 125"/>
                <a:gd name="T3" fmla="*/ 230 h 298"/>
                <a:gd name="T4" fmla="*/ 106 w 125"/>
                <a:gd name="T5" fmla="*/ 282 h 298"/>
                <a:gd name="T6" fmla="*/ 106 w 125"/>
                <a:gd name="T7" fmla="*/ 282 h 298"/>
                <a:gd name="T8" fmla="*/ 52 w 125"/>
                <a:gd name="T9" fmla="*/ 287 h 298"/>
                <a:gd name="T10" fmla="*/ 47 w 125"/>
                <a:gd name="T11" fmla="*/ 284 h 298"/>
                <a:gd name="T12" fmla="*/ 27 w 125"/>
                <a:gd name="T13" fmla="*/ 251 h 298"/>
                <a:gd name="T14" fmla="*/ 0 w 125"/>
                <a:gd name="T15" fmla="*/ 23 h 298"/>
                <a:gd name="T16" fmla="*/ 16 w 125"/>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298">
                  <a:moveTo>
                    <a:pt x="16" y="0"/>
                  </a:moveTo>
                  <a:cubicBezTo>
                    <a:pt x="117" y="230"/>
                    <a:pt x="117" y="230"/>
                    <a:pt x="117" y="230"/>
                  </a:cubicBezTo>
                  <a:cubicBezTo>
                    <a:pt x="125" y="248"/>
                    <a:pt x="121" y="269"/>
                    <a:pt x="106" y="282"/>
                  </a:cubicBezTo>
                  <a:cubicBezTo>
                    <a:pt x="106" y="282"/>
                    <a:pt x="106" y="282"/>
                    <a:pt x="106" y="282"/>
                  </a:cubicBezTo>
                  <a:cubicBezTo>
                    <a:pt x="91" y="296"/>
                    <a:pt x="69" y="298"/>
                    <a:pt x="52" y="287"/>
                  </a:cubicBezTo>
                  <a:cubicBezTo>
                    <a:pt x="47" y="284"/>
                    <a:pt x="47" y="284"/>
                    <a:pt x="47" y="284"/>
                  </a:cubicBezTo>
                  <a:cubicBezTo>
                    <a:pt x="36" y="277"/>
                    <a:pt x="28" y="265"/>
                    <a:pt x="27" y="251"/>
                  </a:cubicBezTo>
                  <a:cubicBezTo>
                    <a:pt x="0" y="23"/>
                    <a:pt x="0" y="23"/>
                    <a:pt x="0" y="23"/>
                  </a:cubicBezTo>
                  <a:lnTo>
                    <a:pt x="16" y="0"/>
                  </a:ln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0" name="iSḻidê"/>
            <p:cNvSpPr/>
            <p:nvPr/>
          </p:nvSpPr>
          <p:spPr bwMode="auto">
            <a:xfrm>
              <a:off x="5773738" y="2420938"/>
              <a:ext cx="222250" cy="142875"/>
            </a:xfrm>
            <a:custGeom>
              <a:avLst/>
              <a:gdLst>
                <a:gd name="T0" fmla="*/ 140 w 140"/>
                <a:gd name="T1" fmla="*/ 90 h 90"/>
                <a:gd name="T2" fmla="*/ 0 w 140"/>
                <a:gd name="T3" fmla="*/ 76 h 90"/>
                <a:gd name="T4" fmla="*/ 0 w 140"/>
                <a:gd name="T5" fmla="*/ 14 h 90"/>
                <a:gd name="T6" fmla="*/ 140 w 140"/>
                <a:gd name="T7" fmla="*/ 0 h 90"/>
                <a:gd name="T8" fmla="*/ 140 w 140"/>
                <a:gd name="T9" fmla="*/ 90 h 90"/>
              </a:gdLst>
              <a:ahLst/>
              <a:cxnLst>
                <a:cxn ang="0">
                  <a:pos x="T0" y="T1"/>
                </a:cxn>
                <a:cxn ang="0">
                  <a:pos x="T2" y="T3"/>
                </a:cxn>
                <a:cxn ang="0">
                  <a:pos x="T4" y="T5"/>
                </a:cxn>
                <a:cxn ang="0">
                  <a:pos x="T6" y="T7"/>
                </a:cxn>
                <a:cxn ang="0">
                  <a:pos x="T8" y="T9"/>
                </a:cxn>
              </a:cxnLst>
              <a:rect l="0" t="0" r="r" b="b"/>
              <a:pathLst>
                <a:path w="140" h="90">
                  <a:moveTo>
                    <a:pt x="140" y="90"/>
                  </a:moveTo>
                  <a:lnTo>
                    <a:pt x="0" y="76"/>
                  </a:lnTo>
                  <a:lnTo>
                    <a:pt x="0" y="14"/>
                  </a:lnTo>
                  <a:lnTo>
                    <a:pt x="140" y="0"/>
                  </a:lnTo>
                  <a:lnTo>
                    <a:pt x="140" y="90"/>
                  </a:lnTo>
                  <a:close/>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1" name="ïśḻidé"/>
            <p:cNvSpPr/>
            <p:nvPr/>
          </p:nvSpPr>
          <p:spPr bwMode="auto">
            <a:xfrm>
              <a:off x="6046788" y="2420938"/>
              <a:ext cx="222250" cy="142875"/>
            </a:xfrm>
            <a:custGeom>
              <a:avLst/>
              <a:gdLst>
                <a:gd name="T0" fmla="*/ 140 w 140"/>
                <a:gd name="T1" fmla="*/ 90 h 90"/>
                <a:gd name="T2" fmla="*/ 0 w 140"/>
                <a:gd name="T3" fmla="*/ 76 h 90"/>
                <a:gd name="T4" fmla="*/ 0 w 140"/>
                <a:gd name="T5" fmla="*/ 14 h 90"/>
                <a:gd name="T6" fmla="*/ 140 w 140"/>
                <a:gd name="T7" fmla="*/ 0 h 90"/>
                <a:gd name="T8" fmla="*/ 140 w 140"/>
                <a:gd name="T9" fmla="*/ 90 h 90"/>
              </a:gdLst>
              <a:ahLst/>
              <a:cxnLst>
                <a:cxn ang="0">
                  <a:pos x="T0" y="T1"/>
                </a:cxn>
                <a:cxn ang="0">
                  <a:pos x="T2" y="T3"/>
                </a:cxn>
                <a:cxn ang="0">
                  <a:pos x="T4" y="T5"/>
                </a:cxn>
                <a:cxn ang="0">
                  <a:pos x="T6" y="T7"/>
                </a:cxn>
                <a:cxn ang="0">
                  <a:pos x="T8" y="T9"/>
                </a:cxn>
              </a:cxnLst>
              <a:rect l="0" t="0" r="r" b="b"/>
              <a:pathLst>
                <a:path w="140" h="90">
                  <a:moveTo>
                    <a:pt x="140" y="90"/>
                  </a:moveTo>
                  <a:lnTo>
                    <a:pt x="0" y="76"/>
                  </a:lnTo>
                  <a:lnTo>
                    <a:pt x="0" y="14"/>
                  </a:lnTo>
                  <a:lnTo>
                    <a:pt x="140" y="0"/>
                  </a:lnTo>
                  <a:lnTo>
                    <a:pt x="140" y="90"/>
                  </a:lnTo>
                  <a:close/>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2" name="íšľíḓè"/>
            <p:cNvSpPr/>
            <p:nvPr/>
          </p:nvSpPr>
          <p:spPr bwMode="auto">
            <a:xfrm>
              <a:off x="5918201" y="2405063"/>
              <a:ext cx="155575" cy="158750"/>
            </a:xfrm>
            <a:prstGeom prst="ellipse">
              <a:avLst/>
            </a:pr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3" name="ïṡļíḋe"/>
            <p:cNvSpPr/>
            <p:nvPr/>
          </p:nvSpPr>
          <p:spPr bwMode="auto">
            <a:xfrm>
              <a:off x="5946776" y="2428876"/>
              <a:ext cx="100013" cy="103188"/>
            </a:xfrm>
            <a:prstGeom prst="ellipse">
              <a:avLst/>
            </a:prstGeom>
            <a:solidFill>
              <a:srgbClr val="EFEE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4" name="işļíḍe"/>
            <p:cNvSpPr/>
            <p:nvPr/>
          </p:nvSpPr>
          <p:spPr bwMode="auto">
            <a:xfrm>
              <a:off x="6194426" y="2405063"/>
              <a:ext cx="152400" cy="158750"/>
            </a:xfrm>
            <a:prstGeom prst="ellipse">
              <a:avLst/>
            </a:pr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5" name="íšḷíde"/>
            <p:cNvSpPr/>
            <p:nvPr/>
          </p:nvSpPr>
          <p:spPr bwMode="auto">
            <a:xfrm>
              <a:off x="6219826" y="2428876"/>
              <a:ext cx="101600" cy="103188"/>
            </a:xfrm>
            <a:prstGeom prst="ellipse">
              <a:avLst/>
            </a:prstGeom>
            <a:solidFill>
              <a:srgbClr val="EFEE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6" name="îşļîďê"/>
            <p:cNvSpPr/>
            <p:nvPr/>
          </p:nvSpPr>
          <p:spPr bwMode="auto">
            <a:xfrm>
              <a:off x="5667376" y="2403476"/>
              <a:ext cx="241300" cy="292100"/>
            </a:xfrm>
            <a:custGeom>
              <a:avLst/>
              <a:gdLst>
                <a:gd name="T0" fmla="*/ 25 w 84"/>
                <a:gd name="T1" fmla="*/ 102 h 102"/>
                <a:gd name="T2" fmla="*/ 37 w 84"/>
                <a:gd name="T3" fmla="*/ 84 h 102"/>
                <a:gd name="T4" fmla="*/ 41 w 84"/>
                <a:gd name="T5" fmla="*/ 72 h 102"/>
                <a:gd name="T6" fmla="*/ 52 w 84"/>
                <a:gd name="T7" fmla="*/ 11 h 102"/>
                <a:gd name="T8" fmla="*/ 84 w 84"/>
                <a:gd name="T9" fmla="*/ 8 h 102"/>
                <a:gd name="T10" fmla="*/ 52 w 84"/>
                <a:gd name="T11" fmla="*/ 0 h 102"/>
                <a:gd name="T12" fmla="*/ 36 w 84"/>
                <a:gd name="T13" fmla="*/ 0 h 102"/>
                <a:gd name="T14" fmla="*/ 15 w 84"/>
                <a:gd name="T15" fmla="*/ 15 h 102"/>
                <a:gd name="T16" fmla="*/ 2 w 84"/>
                <a:gd name="T17" fmla="*/ 49 h 102"/>
                <a:gd name="T18" fmla="*/ 0 w 84"/>
                <a:gd name="T19" fmla="*/ 59 h 102"/>
                <a:gd name="T20" fmla="*/ 2 w 84"/>
                <a:gd name="T21" fmla="*/ 98 h 102"/>
                <a:gd name="T22" fmla="*/ 25 w 84"/>
                <a:gd name="T23"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02">
                  <a:moveTo>
                    <a:pt x="25" y="102"/>
                  </a:moveTo>
                  <a:cubicBezTo>
                    <a:pt x="37" y="84"/>
                    <a:pt x="37" y="84"/>
                    <a:pt x="37" y="84"/>
                  </a:cubicBezTo>
                  <a:cubicBezTo>
                    <a:pt x="39" y="80"/>
                    <a:pt x="41" y="76"/>
                    <a:pt x="41" y="72"/>
                  </a:cubicBezTo>
                  <a:cubicBezTo>
                    <a:pt x="52" y="11"/>
                    <a:pt x="52" y="11"/>
                    <a:pt x="52" y="11"/>
                  </a:cubicBezTo>
                  <a:cubicBezTo>
                    <a:pt x="84" y="8"/>
                    <a:pt x="84" y="8"/>
                    <a:pt x="84" y="8"/>
                  </a:cubicBezTo>
                  <a:cubicBezTo>
                    <a:pt x="52" y="0"/>
                    <a:pt x="52" y="0"/>
                    <a:pt x="52" y="0"/>
                  </a:cubicBezTo>
                  <a:cubicBezTo>
                    <a:pt x="36" y="0"/>
                    <a:pt x="36" y="0"/>
                    <a:pt x="36" y="0"/>
                  </a:cubicBezTo>
                  <a:cubicBezTo>
                    <a:pt x="27" y="1"/>
                    <a:pt x="18" y="7"/>
                    <a:pt x="15" y="15"/>
                  </a:cubicBezTo>
                  <a:cubicBezTo>
                    <a:pt x="2" y="49"/>
                    <a:pt x="2" y="49"/>
                    <a:pt x="2" y="49"/>
                  </a:cubicBezTo>
                  <a:cubicBezTo>
                    <a:pt x="1" y="52"/>
                    <a:pt x="0" y="55"/>
                    <a:pt x="0" y="59"/>
                  </a:cubicBezTo>
                  <a:cubicBezTo>
                    <a:pt x="2" y="98"/>
                    <a:pt x="2" y="98"/>
                    <a:pt x="2" y="98"/>
                  </a:cubicBezTo>
                  <a:lnTo>
                    <a:pt x="25" y="102"/>
                  </a:ln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7" name="ïṣľídê"/>
            <p:cNvSpPr/>
            <p:nvPr/>
          </p:nvSpPr>
          <p:spPr bwMode="auto">
            <a:xfrm>
              <a:off x="5365751" y="4725988"/>
              <a:ext cx="541338" cy="887413"/>
            </a:xfrm>
            <a:custGeom>
              <a:avLst/>
              <a:gdLst>
                <a:gd name="T0" fmla="*/ 188 w 188"/>
                <a:gd name="T1" fmla="*/ 0 h 309"/>
                <a:gd name="T2" fmla="*/ 56 w 188"/>
                <a:gd name="T3" fmla="*/ 0 h 309"/>
                <a:gd name="T4" fmla="*/ 84 w 188"/>
                <a:gd name="T5" fmla="*/ 230 h 309"/>
                <a:gd name="T6" fmla="*/ 49 w 188"/>
                <a:gd name="T7" fmla="*/ 240 h 309"/>
                <a:gd name="T8" fmla="*/ 0 w 188"/>
                <a:gd name="T9" fmla="*/ 309 h 309"/>
                <a:gd name="T10" fmla="*/ 0 w 188"/>
                <a:gd name="T11" fmla="*/ 309 h 309"/>
                <a:gd name="T12" fmla="*/ 172 w 188"/>
                <a:gd name="T13" fmla="*/ 309 h 309"/>
                <a:gd name="T14" fmla="*/ 188 w 188"/>
                <a:gd name="T15" fmla="*/ 0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309">
                  <a:moveTo>
                    <a:pt x="188" y="0"/>
                  </a:moveTo>
                  <a:cubicBezTo>
                    <a:pt x="56" y="0"/>
                    <a:pt x="56" y="0"/>
                    <a:pt x="56" y="0"/>
                  </a:cubicBezTo>
                  <a:cubicBezTo>
                    <a:pt x="84" y="230"/>
                    <a:pt x="84" y="230"/>
                    <a:pt x="84" y="230"/>
                  </a:cubicBezTo>
                  <a:cubicBezTo>
                    <a:pt x="49" y="240"/>
                    <a:pt x="49" y="240"/>
                    <a:pt x="49" y="240"/>
                  </a:cubicBezTo>
                  <a:cubicBezTo>
                    <a:pt x="20" y="248"/>
                    <a:pt x="0" y="277"/>
                    <a:pt x="0" y="309"/>
                  </a:cubicBezTo>
                  <a:cubicBezTo>
                    <a:pt x="0" y="309"/>
                    <a:pt x="0" y="309"/>
                    <a:pt x="0" y="309"/>
                  </a:cubicBezTo>
                  <a:cubicBezTo>
                    <a:pt x="172" y="309"/>
                    <a:pt x="172" y="309"/>
                    <a:pt x="172" y="309"/>
                  </a:cubicBezTo>
                  <a:lnTo>
                    <a:pt x="188" y="0"/>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8" name="iSḷiḋe"/>
            <p:cNvSpPr/>
            <p:nvPr/>
          </p:nvSpPr>
          <p:spPr bwMode="auto">
            <a:xfrm>
              <a:off x="5737226" y="4725988"/>
              <a:ext cx="169863" cy="887413"/>
            </a:xfrm>
            <a:custGeom>
              <a:avLst/>
              <a:gdLst>
                <a:gd name="T0" fmla="*/ 0 w 107"/>
                <a:gd name="T1" fmla="*/ 0 h 559"/>
                <a:gd name="T2" fmla="*/ 0 w 107"/>
                <a:gd name="T3" fmla="*/ 559 h 559"/>
                <a:gd name="T4" fmla="*/ 77 w 107"/>
                <a:gd name="T5" fmla="*/ 559 h 559"/>
                <a:gd name="T6" fmla="*/ 107 w 107"/>
                <a:gd name="T7" fmla="*/ 0 h 559"/>
                <a:gd name="T8" fmla="*/ 0 w 107"/>
                <a:gd name="T9" fmla="*/ 0 h 559"/>
              </a:gdLst>
              <a:ahLst/>
              <a:cxnLst>
                <a:cxn ang="0">
                  <a:pos x="T0" y="T1"/>
                </a:cxn>
                <a:cxn ang="0">
                  <a:pos x="T2" y="T3"/>
                </a:cxn>
                <a:cxn ang="0">
                  <a:pos x="T4" y="T5"/>
                </a:cxn>
                <a:cxn ang="0">
                  <a:pos x="T6" y="T7"/>
                </a:cxn>
                <a:cxn ang="0">
                  <a:pos x="T8" y="T9"/>
                </a:cxn>
              </a:cxnLst>
              <a:rect l="0" t="0" r="r" b="b"/>
              <a:pathLst>
                <a:path w="107" h="559">
                  <a:moveTo>
                    <a:pt x="0" y="0"/>
                  </a:moveTo>
                  <a:lnTo>
                    <a:pt x="0" y="559"/>
                  </a:lnTo>
                  <a:lnTo>
                    <a:pt x="77" y="559"/>
                  </a:lnTo>
                  <a:lnTo>
                    <a:pt x="107" y="0"/>
                  </a:lnTo>
                  <a:lnTo>
                    <a:pt x="0" y="0"/>
                  </a:lnTo>
                  <a:close/>
                </a:path>
              </a:pathLst>
            </a:custGeom>
            <a:solidFill>
              <a:srgbClr val="C6A6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9" name="iṧḷîďe"/>
            <p:cNvSpPr/>
            <p:nvPr/>
          </p:nvSpPr>
          <p:spPr bwMode="auto">
            <a:xfrm>
              <a:off x="5964238" y="4725988"/>
              <a:ext cx="538163" cy="887413"/>
            </a:xfrm>
            <a:custGeom>
              <a:avLst/>
              <a:gdLst>
                <a:gd name="T0" fmla="*/ 0 w 187"/>
                <a:gd name="T1" fmla="*/ 0 h 309"/>
                <a:gd name="T2" fmla="*/ 132 w 187"/>
                <a:gd name="T3" fmla="*/ 0 h 309"/>
                <a:gd name="T4" fmla="*/ 103 w 187"/>
                <a:gd name="T5" fmla="*/ 230 h 309"/>
                <a:gd name="T6" fmla="*/ 139 w 187"/>
                <a:gd name="T7" fmla="*/ 240 h 309"/>
                <a:gd name="T8" fmla="*/ 187 w 187"/>
                <a:gd name="T9" fmla="*/ 309 h 309"/>
                <a:gd name="T10" fmla="*/ 187 w 187"/>
                <a:gd name="T11" fmla="*/ 309 h 309"/>
                <a:gd name="T12" fmla="*/ 16 w 187"/>
                <a:gd name="T13" fmla="*/ 309 h 309"/>
                <a:gd name="T14" fmla="*/ 0 w 187"/>
                <a:gd name="T15" fmla="*/ 0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309">
                  <a:moveTo>
                    <a:pt x="0" y="0"/>
                  </a:moveTo>
                  <a:cubicBezTo>
                    <a:pt x="132" y="0"/>
                    <a:pt x="132" y="0"/>
                    <a:pt x="132" y="0"/>
                  </a:cubicBezTo>
                  <a:cubicBezTo>
                    <a:pt x="103" y="230"/>
                    <a:pt x="103" y="230"/>
                    <a:pt x="103" y="230"/>
                  </a:cubicBezTo>
                  <a:cubicBezTo>
                    <a:pt x="139" y="240"/>
                    <a:pt x="139" y="240"/>
                    <a:pt x="139" y="240"/>
                  </a:cubicBezTo>
                  <a:cubicBezTo>
                    <a:pt x="167" y="248"/>
                    <a:pt x="187" y="277"/>
                    <a:pt x="187" y="309"/>
                  </a:cubicBezTo>
                  <a:cubicBezTo>
                    <a:pt x="187" y="309"/>
                    <a:pt x="187" y="309"/>
                    <a:pt x="187" y="309"/>
                  </a:cubicBezTo>
                  <a:cubicBezTo>
                    <a:pt x="16" y="309"/>
                    <a:pt x="16" y="309"/>
                    <a:pt x="16" y="309"/>
                  </a:cubicBezTo>
                  <a:lnTo>
                    <a:pt x="0" y="0"/>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0" name="íṩḷïḓe"/>
            <p:cNvSpPr/>
            <p:nvPr/>
          </p:nvSpPr>
          <p:spPr bwMode="auto">
            <a:xfrm>
              <a:off x="5964238" y="4725988"/>
              <a:ext cx="163513" cy="887413"/>
            </a:xfrm>
            <a:custGeom>
              <a:avLst/>
              <a:gdLst>
                <a:gd name="T0" fmla="*/ 103 w 103"/>
                <a:gd name="T1" fmla="*/ 0 h 559"/>
                <a:gd name="T2" fmla="*/ 0 w 103"/>
                <a:gd name="T3" fmla="*/ 0 h 559"/>
                <a:gd name="T4" fmla="*/ 29 w 103"/>
                <a:gd name="T5" fmla="*/ 559 h 559"/>
                <a:gd name="T6" fmla="*/ 103 w 103"/>
                <a:gd name="T7" fmla="*/ 559 h 559"/>
                <a:gd name="T8" fmla="*/ 103 w 103"/>
                <a:gd name="T9" fmla="*/ 0 h 559"/>
              </a:gdLst>
              <a:ahLst/>
              <a:cxnLst>
                <a:cxn ang="0">
                  <a:pos x="T0" y="T1"/>
                </a:cxn>
                <a:cxn ang="0">
                  <a:pos x="T2" y="T3"/>
                </a:cxn>
                <a:cxn ang="0">
                  <a:pos x="T4" y="T5"/>
                </a:cxn>
                <a:cxn ang="0">
                  <a:pos x="T6" y="T7"/>
                </a:cxn>
                <a:cxn ang="0">
                  <a:pos x="T8" y="T9"/>
                </a:cxn>
              </a:cxnLst>
              <a:rect l="0" t="0" r="r" b="b"/>
              <a:pathLst>
                <a:path w="103" h="559">
                  <a:moveTo>
                    <a:pt x="103" y="0"/>
                  </a:moveTo>
                  <a:lnTo>
                    <a:pt x="0" y="0"/>
                  </a:lnTo>
                  <a:lnTo>
                    <a:pt x="29" y="559"/>
                  </a:lnTo>
                  <a:lnTo>
                    <a:pt x="103" y="559"/>
                  </a:lnTo>
                  <a:lnTo>
                    <a:pt x="103" y="0"/>
                  </a:lnTo>
                  <a:close/>
                </a:path>
              </a:pathLst>
            </a:custGeom>
            <a:solidFill>
              <a:srgbClr val="C6A6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1" name="îşḷíḓê"/>
            <p:cNvSpPr/>
            <p:nvPr/>
          </p:nvSpPr>
          <p:spPr bwMode="auto">
            <a:xfrm>
              <a:off x="6183313" y="5651501"/>
              <a:ext cx="1587500" cy="223838"/>
            </a:xfrm>
            <a:prstGeom prst="ellipse">
              <a:avLst/>
            </a:prstGeom>
            <a:solidFill>
              <a:srgbClr val="5335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2" name="ïśļïḑé"/>
            <p:cNvSpPr/>
            <p:nvPr/>
          </p:nvSpPr>
          <p:spPr bwMode="auto">
            <a:xfrm>
              <a:off x="6637338" y="4027488"/>
              <a:ext cx="609600" cy="301625"/>
            </a:xfrm>
            <a:prstGeom prst="rect">
              <a:avLst/>
            </a:prstGeom>
            <a:solidFill>
              <a:srgbClr val="0D232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43" name="îšḻïḋè"/>
            <p:cNvSpPr/>
            <p:nvPr/>
          </p:nvSpPr>
          <p:spPr bwMode="auto">
            <a:xfrm>
              <a:off x="6637338" y="4208463"/>
              <a:ext cx="247650" cy="1241425"/>
            </a:xfrm>
            <a:prstGeom prst="rect">
              <a:avLst/>
            </a:prstGeom>
            <a:solidFill>
              <a:srgbClr val="0D232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44" name="iṡḷîḍè"/>
            <p:cNvSpPr/>
            <p:nvPr/>
          </p:nvSpPr>
          <p:spPr bwMode="auto">
            <a:xfrm>
              <a:off x="7002463" y="4208463"/>
              <a:ext cx="247650" cy="1241425"/>
            </a:xfrm>
            <a:prstGeom prst="rect">
              <a:avLst/>
            </a:prstGeom>
            <a:solidFill>
              <a:srgbClr val="0D232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45" name="íSḻídè"/>
            <p:cNvSpPr/>
            <p:nvPr/>
          </p:nvSpPr>
          <p:spPr bwMode="auto">
            <a:xfrm>
              <a:off x="6735763" y="3109913"/>
              <a:ext cx="385763" cy="971550"/>
            </a:xfrm>
            <a:prstGeom prst="rect">
              <a:avLst/>
            </a:prstGeom>
            <a:solidFill>
              <a:srgbClr val="EFEEE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46" name="išḻíḑe"/>
            <p:cNvSpPr/>
            <p:nvPr/>
          </p:nvSpPr>
          <p:spPr bwMode="auto">
            <a:xfrm>
              <a:off x="6570663" y="3109913"/>
              <a:ext cx="215900" cy="971550"/>
            </a:xfrm>
            <a:custGeom>
              <a:avLst/>
              <a:gdLst>
                <a:gd name="T0" fmla="*/ 0 w 75"/>
                <a:gd name="T1" fmla="*/ 338 h 338"/>
                <a:gd name="T2" fmla="*/ 3 w 75"/>
                <a:gd name="T3" fmla="*/ 338 h 338"/>
                <a:gd name="T4" fmla="*/ 75 w 75"/>
                <a:gd name="T5" fmla="*/ 266 h 338"/>
                <a:gd name="T6" fmla="*/ 75 w 75"/>
                <a:gd name="T7" fmla="*/ 0 h 338"/>
                <a:gd name="T8" fmla="*/ 0 w 75"/>
                <a:gd name="T9" fmla="*/ 0 h 338"/>
                <a:gd name="T10" fmla="*/ 0 w 75"/>
                <a:gd name="T11" fmla="*/ 338 h 338"/>
              </a:gdLst>
              <a:ahLst/>
              <a:cxnLst>
                <a:cxn ang="0">
                  <a:pos x="T0" y="T1"/>
                </a:cxn>
                <a:cxn ang="0">
                  <a:pos x="T2" y="T3"/>
                </a:cxn>
                <a:cxn ang="0">
                  <a:pos x="T4" y="T5"/>
                </a:cxn>
                <a:cxn ang="0">
                  <a:pos x="T6" y="T7"/>
                </a:cxn>
                <a:cxn ang="0">
                  <a:pos x="T8" y="T9"/>
                </a:cxn>
                <a:cxn ang="0">
                  <a:pos x="T10" y="T11"/>
                </a:cxn>
              </a:cxnLst>
              <a:rect l="0" t="0" r="r" b="b"/>
              <a:pathLst>
                <a:path w="75" h="338">
                  <a:moveTo>
                    <a:pt x="0" y="338"/>
                  </a:moveTo>
                  <a:cubicBezTo>
                    <a:pt x="3" y="338"/>
                    <a:pt x="3" y="338"/>
                    <a:pt x="3" y="338"/>
                  </a:cubicBezTo>
                  <a:cubicBezTo>
                    <a:pt x="43" y="338"/>
                    <a:pt x="75" y="305"/>
                    <a:pt x="75" y="266"/>
                  </a:cubicBezTo>
                  <a:cubicBezTo>
                    <a:pt x="75" y="0"/>
                    <a:pt x="75" y="0"/>
                    <a:pt x="75" y="0"/>
                  </a:cubicBezTo>
                  <a:cubicBezTo>
                    <a:pt x="0" y="0"/>
                    <a:pt x="0" y="0"/>
                    <a:pt x="0" y="0"/>
                  </a:cubicBezTo>
                  <a:lnTo>
                    <a:pt x="0" y="338"/>
                  </a:lnTo>
                  <a:close/>
                </a:path>
              </a:pathLst>
            </a:custGeom>
            <a:solidFill>
              <a:srgbClr val="E07D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7" name="išlïḍê"/>
            <p:cNvSpPr/>
            <p:nvPr/>
          </p:nvSpPr>
          <p:spPr bwMode="auto">
            <a:xfrm>
              <a:off x="7051676" y="3109913"/>
              <a:ext cx="219075" cy="971550"/>
            </a:xfrm>
            <a:custGeom>
              <a:avLst/>
              <a:gdLst>
                <a:gd name="T0" fmla="*/ 76 w 76"/>
                <a:gd name="T1" fmla="*/ 338 h 338"/>
                <a:gd name="T2" fmla="*/ 72 w 76"/>
                <a:gd name="T3" fmla="*/ 338 h 338"/>
                <a:gd name="T4" fmla="*/ 0 w 76"/>
                <a:gd name="T5" fmla="*/ 266 h 338"/>
                <a:gd name="T6" fmla="*/ 0 w 76"/>
                <a:gd name="T7" fmla="*/ 0 h 338"/>
                <a:gd name="T8" fmla="*/ 76 w 76"/>
                <a:gd name="T9" fmla="*/ 0 h 338"/>
                <a:gd name="T10" fmla="*/ 76 w 76"/>
                <a:gd name="T11" fmla="*/ 338 h 338"/>
              </a:gdLst>
              <a:ahLst/>
              <a:cxnLst>
                <a:cxn ang="0">
                  <a:pos x="T0" y="T1"/>
                </a:cxn>
                <a:cxn ang="0">
                  <a:pos x="T2" y="T3"/>
                </a:cxn>
                <a:cxn ang="0">
                  <a:pos x="T4" y="T5"/>
                </a:cxn>
                <a:cxn ang="0">
                  <a:pos x="T6" y="T7"/>
                </a:cxn>
                <a:cxn ang="0">
                  <a:pos x="T8" y="T9"/>
                </a:cxn>
                <a:cxn ang="0">
                  <a:pos x="T10" y="T11"/>
                </a:cxn>
              </a:cxnLst>
              <a:rect l="0" t="0" r="r" b="b"/>
              <a:pathLst>
                <a:path w="76" h="338">
                  <a:moveTo>
                    <a:pt x="76" y="338"/>
                  </a:moveTo>
                  <a:cubicBezTo>
                    <a:pt x="72" y="338"/>
                    <a:pt x="72" y="338"/>
                    <a:pt x="72" y="338"/>
                  </a:cubicBezTo>
                  <a:cubicBezTo>
                    <a:pt x="32" y="338"/>
                    <a:pt x="0" y="305"/>
                    <a:pt x="0" y="266"/>
                  </a:cubicBezTo>
                  <a:cubicBezTo>
                    <a:pt x="0" y="0"/>
                    <a:pt x="0" y="0"/>
                    <a:pt x="0" y="0"/>
                  </a:cubicBezTo>
                  <a:cubicBezTo>
                    <a:pt x="76" y="0"/>
                    <a:pt x="76" y="0"/>
                    <a:pt x="76" y="0"/>
                  </a:cubicBezTo>
                  <a:lnTo>
                    <a:pt x="76" y="338"/>
                  </a:lnTo>
                  <a:close/>
                </a:path>
              </a:pathLst>
            </a:custGeom>
            <a:solidFill>
              <a:srgbClr val="E07D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8" name="îśliďe"/>
            <p:cNvSpPr/>
            <p:nvPr/>
          </p:nvSpPr>
          <p:spPr bwMode="auto">
            <a:xfrm>
              <a:off x="7080251" y="3314701"/>
              <a:ext cx="158750" cy="171450"/>
            </a:xfrm>
            <a:custGeom>
              <a:avLst/>
              <a:gdLst>
                <a:gd name="T0" fmla="*/ 32 w 55"/>
                <a:gd name="T1" fmla="*/ 60 h 60"/>
                <a:gd name="T2" fmla="*/ 23 w 55"/>
                <a:gd name="T3" fmla="*/ 60 h 60"/>
                <a:gd name="T4" fmla="*/ 0 w 55"/>
                <a:gd name="T5" fmla="*/ 36 h 60"/>
                <a:gd name="T6" fmla="*/ 0 w 55"/>
                <a:gd name="T7" fmla="*/ 0 h 60"/>
                <a:gd name="T8" fmla="*/ 55 w 55"/>
                <a:gd name="T9" fmla="*/ 0 h 60"/>
                <a:gd name="T10" fmla="*/ 55 w 55"/>
                <a:gd name="T11" fmla="*/ 36 h 60"/>
                <a:gd name="T12" fmla="*/ 32 w 55"/>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55" h="60">
                  <a:moveTo>
                    <a:pt x="32" y="60"/>
                  </a:moveTo>
                  <a:cubicBezTo>
                    <a:pt x="23" y="60"/>
                    <a:pt x="23" y="60"/>
                    <a:pt x="23" y="60"/>
                  </a:cubicBezTo>
                  <a:cubicBezTo>
                    <a:pt x="10" y="60"/>
                    <a:pt x="0" y="49"/>
                    <a:pt x="0" y="36"/>
                  </a:cubicBezTo>
                  <a:cubicBezTo>
                    <a:pt x="0" y="0"/>
                    <a:pt x="0" y="0"/>
                    <a:pt x="0" y="0"/>
                  </a:cubicBezTo>
                  <a:cubicBezTo>
                    <a:pt x="55" y="0"/>
                    <a:pt x="55" y="0"/>
                    <a:pt x="55" y="0"/>
                  </a:cubicBezTo>
                  <a:cubicBezTo>
                    <a:pt x="55" y="36"/>
                    <a:pt x="55" y="36"/>
                    <a:pt x="55" y="36"/>
                  </a:cubicBezTo>
                  <a:cubicBezTo>
                    <a:pt x="55" y="49"/>
                    <a:pt x="45" y="60"/>
                    <a:pt x="32" y="60"/>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9" name="íṩlíḑè"/>
            <p:cNvSpPr/>
            <p:nvPr/>
          </p:nvSpPr>
          <p:spPr bwMode="auto">
            <a:xfrm>
              <a:off x="7080251" y="3587751"/>
              <a:ext cx="158750" cy="171450"/>
            </a:xfrm>
            <a:custGeom>
              <a:avLst/>
              <a:gdLst>
                <a:gd name="T0" fmla="*/ 32 w 55"/>
                <a:gd name="T1" fmla="*/ 60 h 60"/>
                <a:gd name="T2" fmla="*/ 23 w 55"/>
                <a:gd name="T3" fmla="*/ 60 h 60"/>
                <a:gd name="T4" fmla="*/ 0 w 55"/>
                <a:gd name="T5" fmla="*/ 37 h 60"/>
                <a:gd name="T6" fmla="*/ 0 w 55"/>
                <a:gd name="T7" fmla="*/ 0 h 60"/>
                <a:gd name="T8" fmla="*/ 55 w 55"/>
                <a:gd name="T9" fmla="*/ 0 h 60"/>
                <a:gd name="T10" fmla="*/ 55 w 55"/>
                <a:gd name="T11" fmla="*/ 37 h 60"/>
                <a:gd name="T12" fmla="*/ 32 w 55"/>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55" h="60">
                  <a:moveTo>
                    <a:pt x="32" y="60"/>
                  </a:moveTo>
                  <a:cubicBezTo>
                    <a:pt x="23" y="60"/>
                    <a:pt x="23" y="60"/>
                    <a:pt x="23" y="60"/>
                  </a:cubicBezTo>
                  <a:cubicBezTo>
                    <a:pt x="10" y="60"/>
                    <a:pt x="0" y="50"/>
                    <a:pt x="0" y="37"/>
                  </a:cubicBezTo>
                  <a:cubicBezTo>
                    <a:pt x="0" y="0"/>
                    <a:pt x="0" y="0"/>
                    <a:pt x="0" y="0"/>
                  </a:cubicBezTo>
                  <a:cubicBezTo>
                    <a:pt x="55" y="0"/>
                    <a:pt x="55" y="0"/>
                    <a:pt x="55" y="0"/>
                  </a:cubicBezTo>
                  <a:cubicBezTo>
                    <a:pt x="55" y="37"/>
                    <a:pt x="55" y="37"/>
                    <a:pt x="55" y="37"/>
                  </a:cubicBezTo>
                  <a:cubicBezTo>
                    <a:pt x="55" y="50"/>
                    <a:pt x="45" y="60"/>
                    <a:pt x="32" y="60"/>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0" name="ísľíďê"/>
            <p:cNvSpPr/>
            <p:nvPr/>
          </p:nvSpPr>
          <p:spPr bwMode="auto">
            <a:xfrm>
              <a:off x="6492876" y="2713038"/>
              <a:ext cx="179388" cy="222250"/>
            </a:xfrm>
            <a:custGeom>
              <a:avLst/>
              <a:gdLst>
                <a:gd name="T0" fmla="*/ 49 w 62"/>
                <a:gd name="T1" fmla="*/ 19 h 77"/>
                <a:gd name="T2" fmla="*/ 13 w 62"/>
                <a:gd name="T3" fmla="*/ 18 h 77"/>
                <a:gd name="T4" fmla="*/ 62 w 62"/>
                <a:gd name="T5" fmla="*/ 60 h 77"/>
                <a:gd name="T6" fmla="*/ 49 w 62"/>
                <a:gd name="T7" fmla="*/ 19 h 77"/>
              </a:gdLst>
              <a:ahLst/>
              <a:cxnLst>
                <a:cxn ang="0">
                  <a:pos x="T0" y="T1"/>
                </a:cxn>
                <a:cxn ang="0">
                  <a:pos x="T2" y="T3"/>
                </a:cxn>
                <a:cxn ang="0">
                  <a:pos x="T4" y="T5"/>
                </a:cxn>
                <a:cxn ang="0">
                  <a:pos x="T6" y="T7"/>
                </a:cxn>
              </a:cxnLst>
              <a:rect l="0" t="0" r="r" b="b"/>
              <a:pathLst>
                <a:path w="62" h="77">
                  <a:moveTo>
                    <a:pt x="49" y="19"/>
                  </a:moveTo>
                  <a:cubicBezTo>
                    <a:pt x="49" y="19"/>
                    <a:pt x="26" y="0"/>
                    <a:pt x="13" y="18"/>
                  </a:cubicBezTo>
                  <a:cubicBezTo>
                    <a:pt x="0" y="36"/>
                    <a:pt x="33" y="77"/>
                    <a:pt x="62" y="60"/>
                  </a:cubicBezTo>
                  <a:lnTo>
                    <a:pt x="49" y="19"/>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1" name="ïṩ1iḓé"/>
            <p:cNvSpPr/>
            <p:nvPr/>
          </p:nvSpPr>
          <p:spPr bwMode="auto">
            <a:xfrm>
              <a:off x="6524626" y="2765426"/>
              <a:ext cx="141288" cy="138113"/>
            </a:xfrm>
            <a:custGeom>
              <a:avLst/>
              <a:gdLst>
                <a:gd name="T0" fmla="*/ 43 w 49"/>
                <a:gd name="T1" fmla="*/ 16 h 48"/>
                <a:gd name="T2" fmla="*/ 49 w 49"/>
                <a:gd name="T3" fmla="*/ 37 h 48"/>
                <a:gd name="T4" fmla="*/ 12 w 49"/>
                <a:gd name="T5" fmla="*/ 6 h 48"/>
                <a:gd name="T6" fmla="*/ 43 w 49"/>
                <a:gd name="T7" fmla="*/ 16 h 48"/>
              </a:gdLst>
              <a:ahLst/>
              <a:cxnLst>
                <a:cxn ang="0">
                  <a:pos x="T0" y="T1"/>
                </a:cxn>
                <a:cxn ang="0">
                  <a:pos x="T2" y="T3"/>
                </a:cxn>
                <a:cxn ang="0">
                  <a:pos x="T4" y="T5"/>
                </a:cxn>
                <a:cxn ang="0">
                  <a:pos x="T6" y="T7"/>
                </a:cxn>
              </a:cxnLst>
              <a:rect l="0" t="0" r="r" b="b"/>
              <a:pathLst>
                <a:path w="49" h="48">
                  <a:moveTo>
                    <a:pt x="43" y="16"/>
                  </a:moveTo>
                  <a:cubicBezTo>
                    <a:pt x="49" y="37"/>
                    <a:pt x="49" y="37"/>
                    <a:pt x="49" y="37"/>
                  </a:cubicBezTo>
                  <a:cubicBezTo>
                    <a:pt x="24" y="48"/>
                    <a:pt x="0" y="14"/>
                    <a:pt x="12" y="6"/>
                  </a:cubicBezTo>
                  <a:cubicBezTo>
                    <a:pt x="21" y="0"/>
                    <a:pt x="36" y="10"/>
                    <a:pt x="43" y="16"/>
                  </a:cubicBezTo>
                  <a:close/>
                </a:path>
              </a:pathLst>
            </a:custGeom>
            <a:solidFill>
              <a:srgbClr val="F7A5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2" name="îṡlïḓè"/>
            <p:cNvSpPr/>
            <p:nvPr/>
          </p:nvSpPr>
          <p:spPr bwMode="auto">
            <a:xfrm>
              <a:off x="6548438" y="2770188"/>
              <a:ext cx="100013" cy="41275"/>
            </a:xfrm>
            <a:custGeom>
              <a:avLst/>
              <a:gdLst>
                <a:gd name="T0" fmla="*/ 1 w 35"/>
                <a:gd name="T1" fmla="*/ 13 h 14"/>
                <a:gd name="T2" fmla="*/ 1 w 35"/>
                <a:gd name="T3" fmla="*/ 12 h 14"/>
                <a:gd name="T4" fmla="*/ 1 w 35"/>
                <a:gd name="T5" fmla="*/ 11 h 14"/>
                <a:gd name="T6" fmla="*/ 3 w 35"/>
                <a:gd name="T7" fmla="*/ 7 h 14"/>
                <a:gd name="T8" fmla="*/ 4 w 35"/>
                <a:gd name="T9" fmla="*/ 6 h 14"/>
                <a:gd name="T10" fmla="*/ 4 w 35"/>
                <a:gd name="T11" fmla="*/ 5 h 14"/>
                <a:gd name="T12" fmla="*/ 4 w 35"/>
                <a:gd name="T13" fmla="*/ 5 h 14"/>
                <a:gd name="T14" fmla="*/ 4 w 35"/>
                <a:gd name="T15" fmla="*/ 5 h 14"/>
                <a:gd name="T16" fmla="*/ 4 w 35"/>
                <a:gd name="T17" fmla="*/ 5 h 14"/>
                <a:gd name="T18" fmla="*/ 4 w 35"/>
                <a:gd name="T19" fmla="*/ 5 h 14"/>
                <a:gd name="T20" fmla="*/ 4 w 35"/>
                <a:gd name="T21" fmla="*/ 5 h 14"/>
                <a:gd name="T22" fmla="*/ 4 w 35"/>
                <a:gd name="T23" fmla="*/ 5 h 14"/>
                <a:gd name="T24" fmla="*/ 5 w 35"/>
                <a:gd name="T25" fmla="*/ 5 h 14"/>
                <a:gd name="T26" fmla="*/ 6 w 35"/>
                <a:gd name="T27" fmla="*/ 5 h 14"/>
                <a:gd name="T28" fmla="*/ 6 w 35"/>
                <a:gd name="T29" fmla="*/ 4 h 14"/>
                <a:gd name="T30" fmla="*/ 7 w 35"/>
                <a:gd name="T31" fmla="*/ 4 h 14"/>
                <a:gd name="T32" fmla="*/ 8 w 35"/>
                <a:gd name="T33" fmla="*/ 4 h 14"/>
                <a:gd name="T34" fmla="*/ 15 w 35"/>
                <a:gd name="T35" fmla="*/ 5 h 14"/>
                <a:gd name="T36" fmla="*/ 19 w 35"/>
                <a:gd name="T37" fmla="*/ 6 h 14"/>
                <a:gd name="T38" fmla="*/ 22 w 35"/>
                <a:gd name="T39" fmla="*/ 8 h 14"/>
                <a:gd name="T40" fmla="*/ 28 w 35"/>
                <a:gd name="T41" fmla="*/ 11 h 14"/>
                <a:gd name="T42" fmla="*/ 35 w 35"/>
                <a:gd name="T43" fmla="*/ 14 h 14"/>
                <a:gd name="T44" fmla="*/ 33 w 35"/>
                <a:gd name="T45" fmla="*/ 13 h 14"/>
                <a:gd name="T46" fmla="*/ 30 w 35"/>
                <a:gd name="T47" fmla="*/ 9 h 14"/>
                <a:gd name="T48" fmla="*/ 27 w 35"/>
                <a:gd name="T49" fmla="*/ 7 h 14"/>
                <a:gd name="T50" fmla="*/ 24 w 35"/>
                <a:gd name="T51" fmla="*/ 5 h 14"/>
                <a:gd name="T52" fmla="*/ 16 w 35"/>
                <a:gd name="T53" fmla="*/ 1 h 14"/>
                <a:gd name="T54" fmla="*/ 12 w 35"/>
                <a:gd name="T55" fmla="*/ 0 h 14"/>
                <a:gd name="T56" fmla="*/ 7 w 35"/>
                <a:gd name="T57" fmla="*/ 1 h 14"/>
                <a:gd name="T58" fmla="*/ 6 w 35"/>
                <a:gd name="T59" fmla="*/ 1 h 14"/>
                <a:gd name="T60" fmla="*/ 5 w 35"/>
                <a:gd name="T61" fmla="*/ 1 h 14"/>
                <a:gd name="T62" fmla="*/ 4 w 35"/>
                <a:gd name="T63" fmla="*/ 2 h 14"/>
                <a:gd name="T64" fmla="*/ 3 w 35"/>
                <a:gd name="T65" fmla="*/ 2 h 14"/>
                <a:gd name="T66" fmla="*/ 3 w 35"/>
                <a:gd name="T67" fmla="*/ 3 h 14"/>
                <a:gd name="T68" fmla="*/ 3 w 35"/>
                <a:gd name="T69" fmla="*/ 3 h 14"/>
                <a:gd name="T70" fmla="*/ 3 w 35"/>
                <a:gd name="T71" fmla="*/ 3 h 14"/>
                <a:gd name="T72" fmla="*/ 2 w 35"/>
                <a:gd name="T73" fmla="*/ 4 h 14"/>
                <a:gd name="T74" fmla="*/ 1 w 35"/>
                <a:gd name="T75" fmla="*/ 5 h 14"/>
                <a:gd name="T76" fmla="*/ 0 w 35"/>
                <a:gd name="T77" fmla="*/ 9 h 14"/>
                <a:gd name="T78" fmla="*/ 0 w 35"/>
                <a:gd name="T79" fmla="*/ 11 h 14"/>
                <a:gd name="T80" fmla="*/ 1 w 35"/>
                <a:gd name="T81" fmla="*/ 12 h 14"/>
                <a:gd name="T82" fmla="*/ 1 w 35"/>
                <a:gd name="T8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 h="14">
                  <a:moveTo>
                    <a:pt x="1" y="13"/>
                  </a:moveTo>
                  <a:cubicBezTo>
                    <a:pt x="1" y="13"/>
                    <a:pt x="1" y="12"/>
                    <a:pt x="1" y="12"/>
                  </a:cubicBezTo>
                  <a:cubicBezTo>
                    <a:pt x="1" y="12"/>
                    <a:pt x="1" y="11"/>
                    <a:pt x="1" y="11"/>
                  </a:cubicBezTo>
                  <a:cubicBezTo>
                    <a:pt x="1" y="10"/>
                    <a:pt x="2" y="8"/>
                    <a:pt x="3" y="7"/>
                  </a:cubicBezTo>
                  <a:cubicBezTo>
                    <a:pt x="3" y="6"/>
                    <a:pt x="3" y="6"/>
                    <a:pt x="4" y="6"/>
                  </a:cubicBezTo>
                  <a:cubicBezTo>
                    <a:pt x="4" y="5"/>
                    <a:pt x="4" y="5"/>
                    <a:pt x="4" y="5"/>
                  </a:cubicBezTo>
                  <a:cubicBezTo>
                    <a:pt x="4" y="5"/>
                    <a:pt x="4" y="5"/>
                    <a:pt x="4" y="5"/>
                  </a:cubicBezTo>
                  <a:cubicBezTo>
                    <a:pt x="4" y="5"/>
                    <a:pt x="4" y="5"/>
                    <a:pt x="4" y="5"/>
                  </a:cubicBezTo>
                  <a:cubicBezTo>
                    <a:pt x="4" y="5"/>
                    <a:pt x="4" y="5"/>
                    <a:pt x="4" y="5"/>
                  </a:cubicBezTo>
                  <a:cubicBezTo>
                    <a:pt x="4" y="5"/>
                    <a:pt x="4" y="5"/>
                    <a:pt x="4" y="5"/>
                  </a:cubicBezTo>
                  <a:cubicBezTo>
                    <a:pt x="4" y="5"/>
                    <a:pt x="4" y="5"/>
                    <a:pt x="4" y="5"/>
                  </a:cubicBezTo>
                  <a:cubicBezTo>
                    <a:pt x="4" y="5"/>
                    <a:pt x="4" y="5"/>
                    <a:pt x="4" y="5"/>
                  </a:cubicBezTo>
                  <a:cubicBezTo>
                    <a:pt x="5" y="5"/>
                    <a:pt x="5" y="5"/>
                    <a:pt x="5" y="5"/>
                  </a:cubicBezTo>
                  <a:cubicBezTo>
                    <a:pt x="5" y="5"/>
                    <a:pt x="5" y="5"/>
                    <a:pt x="6" y="5"/>
                  </a:cubicBezTo>
                  <a:cubicBezTo>
                    <a:pt x="6" y="4"/>
                    <a:pt x="6" y="4"/>
                    <a:pt x="6" y="4"/>
                  </a:cubicBezTo>
                  <a:cubicBezTo>
                    <a:pt x="7" y="4"/>
                    <a:pt x="7" y="4"/>
                    <a:pt x="7" y="4"/>
                  </a:cubicBezTo>
                  <a:cubicBezTo>
                    <a:pt x="7" y="4"/>
                    <a:pt x="8" y="4"/>
                    <a:pt x="8" y="4"/>
                  </a:cubicBezTo>
                  <a:cubicBezTo>
                    <a:pt x="10" y="4"/>
                    <a:pt x="13" y="4"/>
                    <a:pt x="15" y="5"/>
                  </a:cubicBezTo>
                  <a:cubicBezTo>
                    <a:pt x="16" y="5"/>
                    <a:pt x="18" y="5"/>
                    <a:pt x="19" y="6"/>
                  </a:cubicBezTo>
                  <a:cubicBezTo>
                    <a:pt x="20" y="6"/>
                    <a:pt x="21" y="7"/>
                    <a:pt x="22" y="8"/>
                  </a:cubicBezTo>
                  <a:cubicBezTo>
                    <a:pt x="25" y="9"/>
                    <a:pt x="27" y="10"/>
                    <a:pt x="28" y="11"/>
                  </a:cubicBezTo>
                  <a:cubicBezTo>
                    <a:pt x="32" y="13"/>
                    <a:pt x="35" y="14"/>
                    <a:pt x="35" y="14"/>
                  </a:cubicBezTo>
                  <a:cubicBezTo>
                    <a:pt x="35" y="14"/>
                    <a:pt x="34" y="14"/>
                    <a:pt x="33" y="13"/>
                  </a:cubicBezTo>
                  <a:cubicBezTo>
                    <a:pt x="33" y="12"/>
                    <a:pt x="31" y="10"/>
                    <a:pt x="30" y="9"/>
                  </a:cubicBezTo>
                  <a:cubicBezTo>
                    <a:pt x="29" y="8"/>
                    <a:pt x="28" y="8"/>
                    <a:pt x="27" y="7"/>
                  </a:cubicBezTo>
                  <a:cubicBezTo>
                    <a:pt x="26" y="6"/>
                    <a:pt x="25" y="5"/>
                    <a:pt x="24" y="5"/>
                  </a:cubicBezTo>
                  <a:cubicBezTo>
                    <a:pt x="22" y="3"/>
                    <a:pt x="19" y="2"/>
                    <a:pt x="16" y="1"/>
                  </a:cubicBezTo>
                  <a:cubicBezTo>
                    <a:pt x="15" y="1"/>
                    <a:pt x="13" y="0"/>
                    <a:pt x="12" y="0"/>
                  </a:cubicBezTo>
                  <a:cubicBezTo>
                    <a:pt x="10" y="0"/>
                    <a:pt x="9" y="0"/>
                    <a:pt x="7" y="1"/>
                  </a:cubicBezTo>
                  <a:cubicBezTo>
                    <a:pt x="7" y="1"/>
                    <a:pt x="7" y="1"/>
                    <a:pt x="6" y="1"/>
                  </a:cubicBezTo>
                  <a:cubicBezTo>
                    <a:pt x="6" y="1"/>
                    <a:pt x="5" y="1"/>
                    <a:pt x="5" y="1"/>
                  </a:cubicBezTo>
                  <a:cubicBezTo>
                    <a:pt x="5" y="2"/>
                    <a:pt x="5" y="2"/>
                    <a:pt x="4" y="2"/>
                  </a:cubicBezTo>
                  <a:cubicBezTo>
                    <a:pt x="4" y="2"/>
                    <a:pt x="4" y="2"/>
                    <a:pt x="3" y="2"/>
                  </a:cubicBezTo>
                  <a:cubicBezTo>
                    <a:pt x="3" y="3"/>
                    <a:pt x="3" y="3"/>
                    <a:pt x="3" y="3"/>
                  </a:cubicBezTo>
                  <a:cubicBezTo>
                    <a:pt x="3" y="3"/>
                    <a:pt x="3" y="3"/>
                    <a:pt x="3" y="3"/>
                  </a:cubicBezTo>
                  <a:cubicBezTo>
                    <a:pt x="3" y="3"/>
                    <a:pt x="3" y="3"/>
                    <a:pt x="3" y="3"/>
                  </a:cubicBezTo>
                  <a:cubicBezTo>
                    <a:pt x="2" y="3"/>
                    <a:pt x="2" y="4"/>
                    <a:pt x="2" y="4"/>
                  </a:cubicBezTo>
                  <a:cubicBezTo>
                    <a:pt x="1" y="4"/>
                    <a:pt x="1" y="5"/>
                    <a:pt x="1" y="5"/>
                  </a:cubicBezTo>
                  <a:cubicBezTo>
                    <a:pt x="0" y="7"/>
                    <a:pt x="0" y="8"/>
                    <a:pt x="0" y="9"/>
                  </a:cubicBezTo>
                  <a:cubicBezTo>
                    <a:pt x="0" y="9"/>
                    <a:pt x="0" y="10"/>
                    <a:pt x="0" y="11"/>
                  </a:cubicBezTo>
                  <a:cubicBezTo>
                    <a:pt x="0" y="11"/>
                    <a:pt x="1" y="12"/>
                    <a:pt x="1" y="12"/>
                  </a:cubicBezTo>
                  <a:cubicBezTo>
                    <a:pt x="1" y="12"/>
                    <a:pt x="1" y="13"/>
                    <a:pt x="1" y="13"/>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3" name="iś1îďe"/>
            <p:cNvSpPr/>
            <p:nvPr/>
          </p:nvSpPr>
          <p:spPr bwMode="auto">
            <a:xfrm>
              <a:off x="7100888" y="2587626"/>
              <a:ext cx="146050" cy="206375"/>
            </a:xfrm>
            <a:custGeom>
              <a:avLst/>
              <a:gdLst>
                <a:gd name="T0" fmla="*/ 0 w 51"/>
                <a:gd name="T1" fmla="*/ 26 h 72"/>
                <a:gd name="T2" fmla="*/ 32 w 51"/>
                <a:gd name="T3" fmla="*/ 11 h 72"/>
                <a:gd name="T4" fmla="*/ 6 w 51"/>
                <a:gd name="T5" fmla="*/ 69 h 72"/>
                <a:gd name="T6" fmla="*/ 0 w 51"/>
                <a:gd name="T7" fmla="*/ 26 h 72"/>
              </a:gdLst>
              <a:ahLst/>
              <a:cxnLst>
                <a:cxn ang="0">
                  <a:pos x="T0" y="T1"/>
                </a:cxn>
                <a:cxn ang="0">
                  <a:pos x="T2" y="T3"/>
                </a:cxn>
                <a:cxn ang="0">
                  <a:pos x="T4" y="T5"/>
                </a:cxn>
                <a:cxn ang="0">
                  <a:pos x="T6" y="T7"/>
                </a:cxn>
              </a:cxnLst>
              <a:rect l="0" t="0" r="r" b="b"/>
              <a:pathLst>
                <a:path w="51" h="72">
                  <a:moveTo>
                    <a:pt x="0" y="26"/>
                  </a:moveTo>
                  <a:cubicBezTo>
                    <a:pt x="0" y="26"/>
                    <a:pt x="12" y="0"/>
                    <a:pt x="32" y="11"/>
                  </a:cubicBezTo>
                  <a:cubicBezTo>
                    <a:pt x="51" y="21"/>
                    <a:pt x="39" y="72"/>
                    <a:pt x="6" y="69"/>
                  </a:cubicBezTo>
                  <a:lnTo>
                    <a:pt x="0" y="26"/>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4" name="i$1ïdé"/>
            <p:cNvSpPr/>
            <p:nvPr/>
          </p:nvSpPr>
          <p:spPr bwMode="auto">
            <a:xfrm>
              <a:off x="7107238" y="2638426"/>
              <a:ext cx="106363" cy="131763"/>
            </a:xfrm>
            <a:custGeom>
              <a:avLst/>
              <a:gdLst>
                <a:gd name="T0" fmla="*/ 0 w 37"/>
                <a:gd name="T1" fmla="*/ 24 h 46"/>
                <a:gd name="T2" fmla="*/ 3 w 37"/>
                <a:gd name="T3" fmla="*/ 46 h 46"/>
                <a:gd name="T4" fmla="*/ 24 w 37"/>
                <a:gd name="T5" fmla="*/ 2 h 46"/>
                <a:gd name="T6" fmla="*/ 0 w 37"/>
                <a:gd name="T7" fmla="*/ 24 h 46"/>
              </a:gdLst>
              <a:ahLst/>
              <a:cxnLst>
                <a:cxn ang="0">
                  <a:pos x="T0" y="T1"/>
                </a:cxn>
                <a:cxn ang="0">
                  <a:pos x="T2" y="T3"/>
                </a:cxn>
                <a:cxn ang="0">
                  <a:pos x="T4" y="T5"/>
                </a:cxn>
                <a:cxn ang="0">
                  <a:pos x="T6" y="T7"/>
                </a:cxn>
              </a:cxnLst>
              <a:rect l="0" t="0" r="r" b="b"/>
              <a:pathLst>
                <a:path w="37" h="46">
                  <a:moveTo>
                    <a:pt x="0" y="24"/>
                  </a:moveTo>
                  <a:cubicBezTo>
                    <a:pt x="3" y="46"/>
                    <a:pt x="3" y="46"/>
                    <a:pt x="3" y="46"/>
                  </a:cubicBezTo>
                  <a:cubicBezTo>
                    <a:pt x="31" y="45"/>
                    <a:pt x="37" y="4"/>
                    <a:pt x="24" y="2"/>
                  </a:cubicBezTo>
                  <a:cubicBezTo>
                    <a:pt x="13" y="0"/>
                    <a:pt x="4" y="16"/>
                    <a:pt x="0" y="24"/>
                  </a:cubicBezTo>
                  <a:close/>
                </a:path>
              </a:pathLst>
            </a:custGeom>
            <a:solidFill>
              <a:srgbClr val="F7A5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5" name="iṥlîḓé"/>
            <p:cNvSpPr/>
            <p:nvPr/>
          </p:nvSpPr>
          <p:spPr bwMode="auto">
            <a:xfrm>
              <a:off x="7107238" y="2638426"/>
              <a:ext cx="85725" cy="69850"/>
            </a:xfrm>
            <a:custGeom>
              <a:avLst/>
              <a:gdLst>
                <a:gd name="T0" fmla="*/ 30 w 30"/>
                <a:gd name="T1" fmla="*/ 9 h 24"/>
                <a:gd name="T2" fmla="*/ 30 w 30"/>
                <a:gd name="T3" fmla="*/ 8 h 24"/>
                <a:gd name="T4" fmla="*/ 29 w 30"/>
                <a:gd name="T5" fmla="*/ 7 h 24"/>
                <a:gd name="T6" fmla="*/ 26 w 30"/>
                <a:gd name="T7" fmla="*/ 4 h 24"/>
                <a:gd name="T8" fmla="*/ 24 w 30"/>
                <a:gd name="T9" fmla="*/ 3 h 24"/>
                <a:gd name="T10" fmla="*/ 24 w 30"/>
                <a:gd name="T11" fmla="*/ 3 h 24"/>
                <a:gd name="T12" fmla="*/ 24 w 30"/>
                <a:gd name="T13" fmla="*/ 3 h 24"/>
                <a:gd name="T14" fmla="*/ 24 w 30"/>
                <a:gd name="T15" fmla="*/ 3 h 24"/>
                <a:gd name="T16" fmla="*/ 24 w 30"/>
                <a:gd name="T17" fmla="*/ 3 h 24"/>
                <a:gd name="T18" fmla="*/ 24 w 30"/>
                <a:gd name="T19" fmla="*/ 3 h 24"/>
                <a:gd name="T20" fmla="*/ 23 w 30"/>
                <a:gd name="T21" fmla="*/ 3 h 24"/>
                <a:gd name="T22" fmla="*/ 23 w 30"/>
                <a:gd name="T23" fmla="*/ 3 h 24"/>
                <a:gd name="T24" fmla="*/ 23 w 30"/>
                <a:gd name="T25" fmla="*/ 3 h 24"/>
                <a:gd name="T26" fmla="*/ 22 w 30"/>
                <a:gd name="T27" fmla="*/ 3 h 24"/>
                <a:gd name="T28" fmla="*/ 21 w 30"/>
                <a:gd name="T29" fmla="*/ 3 h 24"/>
                <a:gd name="T30" fmla="*/ 21 w 30"/>
                <a:gd name="T31" fmla="*/ 3 h 24"/>
                <a:gd name="T32" fmla="*/ 20 w 30"/>
                <a:gd name="T33" fmla="*/ 4 h 24"/>
                <a:gd name="T34" fmla="*/ 14 w 30"/>
                <a:gd name="T35" fmla="*/ 7 h 24"/>
                <a:gd name="T36" fmla="*/ 11 w 30"/>
                <a:gd name="T37" fmla="*/ 10 h 24"/>
                <a:gd name="T38" fmla="*/ 8 w 30"/>
                <a:gd name="T39" fmla="*/ 13 h 24"/>
                <a:gd name="T40" fmla="*/ 4 w 30"/>
                <a:gd name="T41" fmla="*/ 19 h 24"/>
                <a:gd name="T42" fmla="*/ 0 w 30"/>
                <a:gd name="T43" fmla="*/ 24 h 24"/>
                <a:gd name="T44" fmla="*/ 1 w 30"/>
                <a:gd name="T45" fmla="*/ 22 h 24"/>
                <a:gd name="T46" fmla="*/ 2 w 30"/>
                <a:gd name="T47" fmla="*/ 18 h 24"/>
                <a:gd name="T48" fmla="*/ 4 w 30"/>
                <a:gd name="T49" fmla="*/ 15 h 24"/>
                <a:gd name="T50" fmla="*/ 6 w 30"/>
                <a:gd name="T51" fmla="*/ 11 h 24"/>
                <a:gd name="T52" fmla="*/ 11 w 30"/>
                <a:gd name="T53" fmla="*/ 5 h 24"/>
                <a:gd name="T54" fmla="*/ 15 w 30"/>
                <a:gd name="T55" fmla="*/ 2 h 24"/>
                <a:gd name="T56" fmla="*/ 19 w 30"/>
                <a:gd name="T57" fmla="*/ 1 h 24"/>
                <a:gd name="T58" fmla="*/ 20 w 30"/>
                <a:gd name="T59" fmla="*/ 0 h 24"/>
                <a:gd name="T60" fmla="*/ 21 w 30"/>
                <a:gd name="T61" fmla="*/ 0 h 24"/>
                <a:gd name="T62" fmla="*/ 22 w 30"/>
                <a:gd name="T63" fmla="*/ 0 h 24"/>
                <a:gd name="T64" fmla="*/ 23 w 30"/>
                <a:gd name="T65" fmla="*/ 0 h 24"/>
                <a:gd name="T66" fmla="*/ 24 w 30"/>
                <a:gd name="T67" fmla="*/ 1 h 24"/>
                <a:gd name="T68" fmla="*/ 24 w 30"/>
                <a:gd name="T69" fmla="*/ 1 h 24"/>
                <a:gd name="T70" fmla="*/ 24 w 30"/>
                <a:gd name="T71" fmla="*/ 1 h 24"/>
                <a:gd name="T72" fmla="*/ 25 w 30"/>
                <a:gd name="T73" fmla="*/ 1 h 24"/>
                <a:gd name="T74" fmla="*/ 27 w 30"/>
                <a:gd name="T75" fmla="*/ 2 h 24"/>
                <a:gd name="T76" fmla="*/ 29 w 30"/>
                <a:gd name="T77" fmla="*/ 4 h 24"/>
                <a:gd name="T78" fmla="*/ 30 w 30"/>
                <a:gd name="T79" fmla="*/ 7 h 24"/>
                <a:gd name="T80" fmla="*/ 30 w 30"/>
                <a:gd name="T81" fmla="*/ 8 h 24"/>
                <a:gd name="T82" fmla="*/ 30 w 30"/>
                <a:gd name="T83"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 h="24">
                  <a:moveTo>
                    <a:pt x="30" y="9"/>
                  </a:moveTo>
                  <a:cubicBezTo>
                    <a:pt x="30" y="9"/>
                    <a:pt x="30" y="8"/>
                    <a:pt x="30" y="8"/>
                  </a:cubicBezTo>
                  <a:cubicBezTo>
                    <a:pt x="29" y="8"/>
                    <a:pt x="29" y="7"/>
                    <a:pt x="29" y="7"/>
                  </a:cubicBezTo>
                  <a:cubicBezTo>
                    <a:pt x="28" y="6"/>
                    <a:pt x="27" y="5"/>
                    <a:pt x="26" y="4"/>
                  </a:cubicBezTo>
                  <a:cubicBezTo>
                    <a:pt x="25" y="4"/>
                    <a:pt x="25"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3" y="3"/>
                    <a:pt x="23" y="3"/>
                    <a:pt x="23" y="3"/>
                  </a:cubicBezTo>
                  <a:cubicBezTo>
                    <a:pt x="23" y="3"/>
                    <a:pt x="23" y="3"/>
                    <a:pt x="23" y="3"/>
                  </a:cubicBezTo>
                  <a:cubicBezTo>
                    <a:pt x="23" y="3"/>
                    <a:pt x="23" y="3"/>
                    <a:pt x="23" y="3"/>
                  </a:cubicBezTo>
                  <a:cubicBezTo>
                    <a:pt x="23" y="3"/>
                    <a:pt x="22" y="3"/>
                    <a:pt x="22" y="3"/>
                  </a:cubicBezTo>
                  <a:cubicBezTo>
                    <a:pt x="22" y="3"/>
                    <a:pt x="22" y="3"/>
                    <a:pt x="21" y="3"/>
                  </a:cubicBezTo>
                  <a:cubicBezTo>
                    <a:pt x="21" y="3"/>
                    <a:pt x="21" y="3"/>
                    <a:pt x="21" y="3"/>
                  </a:cubicBezTo>
                  <a:cubicBezTo>
                    <a:pt x="20" y="4"/>
                    <a:pt x="20" y="4"/>
                    <a:pt x="20" y="4"/>
                  </a:cubicBezTo>
                  <a:cubicBezTo>
                    <a:pt x="18" y="4"/>
                    <a:pt x="16" y="6"/>
                    <a:pt x="14" y="7"/>
                  </a:cubicBezTo>
                  <a:cubicBezTo>
                    <a:pt x="13" y="8"/>
                    <a:pt x="12" y="9"/>
                    <a:pt x="11" y="10"/>
                  </a:cubicBezTo>
                  <a:cubicBezTo>
                    <a:pt x="10" y="11"/>
                    <a:pt x="9" y="12"/>
                    <a:pt x="8" y="13"/>
                  </a:cubicBezTo>
                  <a:cubicBezTo>
                    <a:pt x="7" y="15"/>
                    <a:pt x="5" y="17"/>
                    <a:pt x="4" y="19"/>
                  </a:cubicBezTo>
                  <a:cubicBezTo>
                    <a:pt x="2" y="22"/>
                    <a:pt x="0" y="24"/>
                    <a:pt x="0" y="24"/>
                  </a:cubicBezTo>
                  <a:cubicBezTo>
                    <a:pt x="0" y="24"/>
                    <a:pt x="0" y="24"/>
                    <a:pt x="1" y="22"/>
                  </a:cubicBezTo>
                  <a:cubicBezTo>
                    <a:pt x="1" y="21"/>
                    <a:pt x="1" y="20"/>
                    <a:pt x="2" y="18"/>
                  </a:cubicBezTo>
                  <a:cubicBezTo>
                    <a:pt x="3" y="17"/>
                    <a:pt x="3" y="16"/>
                    <a:pt x="4" y="15"/>
                  </a:cubicBezTo>
                  <a:cubicBezTo>
                    <a:pt x="4" y="13"/>
                    <a:pt x="5" y="12"/>
                    <a:pt x="6" y="11"/>
                  </a:cubicBezTo>
                  <a:cubicBezTo>
                    <a:pt x="7" y="9"/>
                    <a:pt x="9" y="7"/>
                    <a:pt x="11" y="5"/>
                  </a:cubicBezTo>
                  <a:cubicBezTo>
                    <a:pt x="12" y="4"/>
                    <a:pt x="13" y="3"/>
                    <a:pt x="15" y="2"/>
                  </a:cubicBezTo>
                  <a:cubicBezTo>
                    <a:pt x="16" y="1"/>
                    <a:pt x="18" y="1"/>
                    <a:pt x="19" y="1"/>
                  </a:cubicBezTo>
                  <a:cubicBezTo>
                    <a:pt x="19" y="0"/>
                    <a:pt x="20" y="0"/>
                    <a:pt x="20" y="0"/>
                  </a:cubicBezTo>
                  <a:cubicBezTo>
                    <a:pt x="20" y="0"/>
                    <a:pt x="21" y="0"/>
                    <a:pt x="21" y="0"/>
                  </a:cubicBezTo>
                  <a:cubicBezTo>
                    <a:pt x="22" y="0"/>
                    <a:pt x="22" y="0"/>
                    <a:pt x="22" y="0"/>
                  </a:cubicBezTo>
                  <a:cubicBezTo>
                    <a:pt x="23" y="0"/>
                    <a:pt x="23" y="0"/>
                    <a:pt x="23" y="0"/>
                  </a:cubicBezTo>
                  <a:cubicBezTo>
                    <a:pt x="24" y="1"/>
                    <a:pt x="24" y="1"/>
                    <a:pt x="24" y="1"/>
                  </a:cubicBezTo>
                  <a:cubicBezTo>
                    <a:pt x="24" y="1"/>
                    <a:pt x="24" y="1"/>
                    <a:pt x="24" y="1"/>
                  </a:cubicBezTo>
                  <a:cubicBezTo>
                    <a:pt x="24" y="1"/>
                    <a:pt x="24" y="1"/>
                    <a:pt x="24" y="1"/>
                  </a:cubicBezTo>
                  <a:cubicBezTo>
                    <a:pt x="25" y="1"/>
                    <a:pt x="25" y="1"/>
                    <a:pt x="25" y="1"/>
                  </a:cubicBezTo>
                  <a:cubicBezTo>
                    <a:pt x="26" y="1"/>
                    <a:pt x="26" y="2"/>
                    <a:pt x="27" y="2"/>
                  </a:cubicBezTo>
                  <a:cubicBezTo>
                    <a:pt x="28" y="3"/>
                    <a:pt x="28" y="4"/>
                    <a:pt x="29" y="4"/>
                  </a:cubicBezTo>
                  <a:cubicBezTo>
                    <a:pt x="29" y="5"/>
                    <a:pt x="29" y="6"/>
                    <a:pt x="30" y="7"/>
                  </a:cubicBezTo>
                  <a:cubicBezTo>
                    <a:pt x="30" y="7"/>
                    <a:pt x="30" y="8"/>
                    <a:pt x="30" y="8"/>
                  </a:cubicBezTo>
                  <a:cubicBezTo>
                    <a:pt x="30" y="8"/>
                    <a:pt x="30" y="9"/>
                    <a:pt x="30" y="9"/>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6" name="îṣḻîdê"/>
            <p:cNvSpPr/>
            <p:nvPr/>
          </p:nvSpPr>
          <p:spPr bwMode="auto">
            <a:xfrm>
              <a:off x="6861176" y="2911476"/>
              <a:ext cx="138113" cy="247650"/>
            </a:xfrm>
            <a:custGeom>
              <a:avLst/>
              <a:gdLst>
                <a:gd name="T0" fmla="*/ 0 w 48"/>
                <a:gd name="T1" fmla="*/ 1 h 86"/>
                <a:gd name="T2" fmla="*/ 45 w 48"/>
                <a:gd name="T3" fmla="*/ 0 h 86"/>
                <a:gd name="T4" fmla="*/ 48 w 48"/>
                <a:gd name="T5" fmla="*/ 70 h 86"/>
                <a:gd name="T6" fmla="*/ 25 w 48"/>
                <a:gd name="T7" fmla="*/ 85 h 86"/>
                <a:gd name="T8" fmla="*/ 0 w 48"/>
                <a:gd name="T9" fmla="*/ 71 h 86"/>
                <a:gd name="T10" fmla="*/ 0 w 48"/>
                <a:gd name="T11" fmla="*/ 1 h 86"/>
              </a:gdLst>
              <a:ahLst/>
              <a:cxnLst>
                <a:cxn ang="0">
                  <a:pos x="T0" y="T1"/>
                </a:cxn>
                <a:cxn ang="0">
                  <a:pos x="T2" y="T3"/>
                </a:cxn>
                <a:cxn ang="0">
                  <a:pos x="T4" y="T5"/>
                </a:cxn>
                <a:cxn ang="0">
                  <a:pos x="T6" y="T7"/>
                </a:cxn>
                <a:cxn ang="0">
                  <a:pos x="T8" y="T9"/>
                </a:cxn>
                <a:cxn ang="0">
                  <a:pos x="T10" y="T11"/>
                </a:cxn>
              </a:cxnLst>
              <a:rect l="0" t="0" r="r" b="b"/>
              <a:pathLst>
                <a:path w="48" h="86">
                  <a:moveTo>
                    <a:pt x="0" y="1"/>
                  </a:moveTo>
                  <a:cubicBezTo>
                    <a:pt x="45" y="0"/>
                    <a:pt x="45" y="0"/>
                    <a:pt x="45" y="0"/>
                  </a:cubicBezTo>
                  <a:cubicBezTo>
                    <a:pt x="45" y="0"/>
                    <a:pt x="48" y="70"/>
                    <a:pt x="48" y="70"/>
                  </a:cubicBezTo>
                  <a:cubicBezTo>
                    <a:pt x="48" y="70"/>
                    <a:pt x="45" y="84"/>
                    <a:pt x="25" y="85"/>
                  </a:cubicBezTo>
                  <a:cubicBezTo>
                    <a:pt x="5" y="86"/>
                    <a:pt x="0" y="71"/>
                    <a:pt x="0" y="71"/>
                  </a:cubicBezTo>
                  <a:cubicBezTo>
                    <a:pt x="0" y="71"/>
                    <a:pt x="0" y="1"/>
                    <a:pt x="0" y="1"/>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7" name="ïṥļîḍé"/>
            <p:cNvSpPr/>
            <p:nvPr/>
          </p:nvSpPr>
          <p:spPr bwMode="auto">
            <a:xfrm>
              <a:off x="6859588" y="2986088"/>
              <a:ext cx="139700" cy="120650"/>
            </a:xfrm>
            <a:custGeom>
              <a:avLst/>
              <a:gdLst>
                <a:gd name="T0" fmla="*/ 1 w 49"/>
                <a:gd name="T1" fmla="*/ 1 h 42"/>
                <a:gd name="T2" fmla="*/ 46 w 49"/>
                <a:gd name="T3" fmla="*/ 0 h 42"/>
                <a:gd name="T4" fmla="*/ 49 w 49"/>
                <a:gd name="T5" fmla="*/ 27 h 42"/>
                <a:gd name="T6" fmla="*/ 26 w 49"/>
                <a:gd name="T7" fmla="*/ 42 h 42"/>
                <a:gd name="T8" fmla="*/ 0 w 49"/>
                <a:gd name="T9" fmla="*/ 28 h 42"/>
                <a:gd name="T10" fmla="*/ 1 w 49"/>
                <a:gd name="T11" fmla="*/ 1 h 42"/>
              </a:gdLst>
              <a:ahLst/>
              <a:cxnLst>
                <a:cxn ang="0">
                  <a:pos x="T0" y="T1"/>
                </a:cxn>
                <a:cxn ang="0">
                  <a:pos x="T2" y="T3"/>
                </a:cxn>
                <a:cxn ang="0">
                  <a:pos x="T4" y="T5"/>
                </a:cxn>
                <a:cxn ang="0">
                  <a:pos x="T6" y="T7"/>
                </a:cxn>
                <a:cxn ang="0">
                  <a:pos x="T8" y="T9"/>
                </a:cxn>
                <a:cxn ang="0">
                  <a:pos x="T10" y="T11"/>
                </a:cxn>
              </a:cxnLst>
              <a:rect l="0" t="0" r="r" b="b"/>
              <a:pathLst>
                <a:path w="49" h="42">
                  <a:moveTo>
                    <a:pt x="1" y="1"/>
                  </a:moveTo>
                  <a:cubicBezTo>
                    <a:pt x="46" y="0"/>
                    <a:pt x="46" y="0"/>
                    <a:pt x="46" y="0"/>
                  </a:cubicBezTo>
                  <a:cubicBezTo>
                    <a:pt x="46" y="0"/>
                    <a:pt x="48" y="27"/>
                    <a:pt x="49" y="27"/>
                  </a:cubicBezTo>
                  <a:cubicBezTo>
                    <a:pt x="49" y="27"/>
                    <a:pt x="46" y="41"/>
                    <a:pt x="26" y="42"/>
                  </a:cubicBezTo>
                  <a:cubicBezTo>
                    <a:pt x="6" y="42"/>
                    <a:pt x="0" y="28"/>
                    <a:pt x="0" y="28"/>
                  </a:cubicBezTo>
                  <a:cubicBezTo>
                    <a:pt x="1" y="28"/>
                    <a:pt x="1" y="1"/>
                    <a:pt x="1" y="1"/>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8" name="ïṩḷïḍè"/>
            <p:cNvSpPr/>
            <p:nvPr/>
          </p:nvSpPr>
          <p:spPr bwMode="auto">
            <a:xfrm>
              <a:off x="6864351" y="2935288"/>
              <a:ext cx="141288" cy="79375"/>
            </a:xfrm>
            <a:custGeom>
              <a:avLst/>
              <a:gdLst>
                <a:gd name="T0" fmla="*/ 0 w 49"/>
                <a:gd name="T1" fmla="*/ 10 h 28"/>
                <a:gd name="T2" fmla="*/ 44 w 49"/>
                <a:gd name="T3" fmla="*/ 0 h 28"/>
                <a:gd name="T4" fmla="*/ 49 w 49"/>
                <a:gd name="T5" fmla="*/ 16 h 28"/>
                <a:gd name="T6" fmla="*/ 35 w 49"/>
                <a:gd name="T7" fmla="*/ 23 h 28"/>
                <a:gd name="T8" fmla="*/ 3 w 49"/>
                <a:gd name="T9" fmla="*/ 27 h 28"/>
                <a:gd name="T10" fmla="*/ 0 w 49"/>
                <a:gd name="T11" fmla="*/ 10 h 28"/>
              </a:gdLst>
              <a:ahLst/>
              <a:cxnLst>
                <a:cxn ang="0">
                  <a:pos x="T0" y="T1"/>
                </a:cxn>
                <a:cxn ang="0">
                  <a:pos x="T2" y="T3"/>
                </a:cxn>
                <a:cxn ang="0">
                  <a:pos x="T4" y="T5"/>
                </a:cxn>
                <a:cxn ang="0">
                  <a:pos x="T6" y="T7"/>
                </a:cxn>
                <a:cxn ang="0">
                  <a:pos x="T8" y="T9"/>
                </a:cxn>
                <a:cxn ang="0">
                  <a:pos x="T10" y="T11"/>
                </a:cxn>
              </a:cxnLst>
              <a:rect l="0" t="0" r="r" b="b"/>
              <a:pathLst>
                <a:path w="49" h="28">
                  <a:moveTo>
                    <a:pt x="0" y="10"/>
                  </a:moveTo>
                  <a:cubicBezTo>
                    <a:pt x="44" y="0"/>
                    <a:pt x="44" y="0"/>
                    <a:pt x="44" y="0"/>
                  </a:cubicBezTo>
                  <a:cubicBezTo>
                    <a:pt x="44" y="0"/>
                    <a:pt x="46" y="9"/>
                    <a:pt x="49" y="16"/>
                  </a:cubicBezTo>
                  <a:cubicBezTo>
                    <a:pt x="49" y="17"/>
                    <a:pt x="37" y="22"/>
                    <a:pt x="35" y="23"/>
                  </a:cubicBezTo>
                  <a:cubicBezTo>
                    <a:pt x="25" y="27"/>
                    <a:pt x="14" y="28"/>
                    <a:pt x="3" y="27"/>
                  </a:cubicBezTo>
                  <a:cubicBezTo>
                    <a:pt x="2" y="20"/>
                    <a:pt x="0" y="10"/>
                    <a:pt x="0" y="1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9" name="íŝ1íḋê"/>
            <p:cNvSpPr/>
            <p:nvPr/>
          </p:nvSpPr>
          <p:spPr bwMode="auto">
            <a:xfrm>
              <a:off x="6521451" y="2282826"/>
              <a:ext cx="650875" cy="700088"/>
            </a:xfrm>
            <a:custGeom>
              <a:avLst/>
              <a:gdLst>
                <a:gd name="T0" fmla="*/ 12 w 226"/>
                <a:gd name="T1" fmla="*/ 155 h 244"/>
                <a:gd name="T2" fmla="*/ 141 w 226"/>
                <a:gd name="T3" fmla="*/ 231 h 244"/>
                <a:gd name="T4" fmla="*/ 225 w 226"/>
                <a:gd name="T5" fmla="*/ 108 h 244"/>
                <a:gd name="T6" fmla="*/ 96 w 226"/>
                <a:gd name="T7" fmla="*/ 32 h 244"/>
                <a:gd name="T8" fmla="*/ 12 w 226"/>
                <a:gd name="T9" fmla="*/ 155 h 244"/>
              </a:gdLst>
              <a:ahLst/>
              <a:cxnLst>
                <a:cxn ang="0">
                  <a:pos x="T0" y="T1"/>
                </a:cxn>
                <a:cxn ang="0">
                  <a:pos x="T2" y="T3"/>
                </a:cxn>
                <a:cxn ang="0">
                  <a:pos x="T4" y="T5"/>
                </a:cxn>
                <a:cxn ang="0">
                  <a:pos x="T6" y="T7"/>
                </a:cxn>
                <a:cxn ang="0">
                  <a:pos x="T8" y="T9"/>
                </a:cxn>
              </a:cxnLst>
              <a:rect l="0" t="0" r="r" b="b"/>
              <a:pathLst>
                <a:path w="226" h="244">
                  <a:moveTo>
                    <a:pt x="12" y="155"/>
                  </a:moveTo>
                  <a:cubicBezTo>
                    <a:pt x="25" y="210"/>
                    <a:pt x="82" y="244"/>
                    <a:pt x="141" y="231"/>
                  </a:cubicBezTo>
                  <a:cubicBezTo>
                    <a:pt x="199" y="218"/>
                    <a:pt x="226" y="164"/>
                    <a:pt x="225" y="108"/>
                  </a:cubicBezTo>
                  <a:cubicBezTo>
                    <a:pt x="222" y="0"/>
                    <a:pt x="155" y="19"/>
                    <a:pt x="96" y="32"/>
                  </a:cubicBezTo>
                  <a:cubicBezTo>
                    <a:pt x="38" y="45"/>
                    <a:pt x="0" y="101"/>
                    <a:pt x="12" y="155"/>
                  </a:cubicBezTo>
                  <a:close/>
                </a:path>
              </a:pathLst>
            </a:custGeom>
            <a:solidFill>
              <a:srgbClr val="3E150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0" name="îSľíďe"/>
            <p:cNvSpPr/>
            <p:nvPr/>
          </p:nvSpPr>
          <p:spPr bwMode="auto">
            <a:xfrm>
              <a:off x="6570663" y="2414588"/>
              <a:ext cx="579438" cy="606425"/>
            </a:xfrm>
            <a:custGeom>
              <a:avLst/>
              <a:gdLst>
                <a:gd name="T0" fmla="*/ 6 w 201"/>
                <a:gd name="T1" fmla="*/ 106 h 211"/>
                <a:gd name="T2" fmla="*/ 35 w 201"/>
                <a:gd name="T3" fmla="*/ 24 h 211"/>
                <a:gd name="T4" fmla="*/ 82 w 201"/>
                <a:gd name="T5" fmla="*/ 6 h 211"/>
                <a:gd name="T6" fmla="*/ 132 w 201"/>
                <a:gd name="T7" fmla="*/ 2 h 211"/>
                <a:gd name="T8" fmla="*/ 170 w 201"/>
                <a:gd name="T9" fmla="*/ 49 h 211"/>
                <a:gd name="T10" fmla="*/ 193 w 201"/>
                <a:gd name="T11" fmla="*/ 64 h 211"/>
                <a:gd name="T12" fmla="*/ 197 w 201"/>
                <a:gd name="T13" fmla="*/ 82 h 211"/>
                <a:gd name="T14" fmla="*/ 199 w 201"/>
                <a:gd name="T15" fmla="*/ 126 h 211"/>
                <a:gd name="T16" fmla="*/ 180 w 201"/>
                <a:gd name="T17" fmla="*/ 175 h 211"/>
                <a:gd name="T18" fmla="*/ 158 w 201"/>
                <a:gd name="T19" fmla="*/ 195 h 211"/>
                <a:gd name="T20" fmla="*/ 112 w 201"/>
                <a:gd name="T21" fmla="*/ 210 h 211"/>
                <a:gd name="T22" fmla="*/ 78 w 201"/>
                <a:gd name="T23" fmla="*/ 206 h 211"/>
                <a:gd name="T24" fmla="*/ 33 w 201"/>
                <a:gd name="T25" fmla="*/ 174 h 211"/>
                <a:gd name="T26" fmla="*/ 12 w 201"/>
                <a:gd name="T27" fmla="*/ 131 h 211"/>
                <a:gd name="T28" fmla="*/ 6 w 201"/>
                <a:gd name="T29" fmla="*/ 106 h 211"/>
                <a:gd name="T30" fmla="*/ 6 w 201"/>
                <a:gd name="T31" fmla="*/ 10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1" h="211">
                  <a:moveTo>
                    <a:pt x="6" y="106"/>
                  </a:moveTo>
                  <a:cubicBezTo>
                    <a:pt x="0" y="75"/>
                    <a:pt x="7" y="43"/>
                    <a:pt x="35" y="24"/>
                  </a:cubicBezTo>
                  <a:cubicBezTo>
                    <a:pt x="49" y="15"/>
                    <a:pt x="65" y="9"/>
                    <a:pt x="82" y="6"/>
                  </a:cubicBezTo>
                  <a:cubicBezTo>
                    <a:pt x="98" y="3"/>
                    <a:pt x="115" y="0"/>
                    <a:pt x="132" y="2"/>
                  </a:cubicBezTo>
                  <a:cubicBezTo>
                    <a:pt x="162" y="7"/>
                    <a:pt x="161" y="22"/>
                    <a:pt x="170" y="49"/>
                  </a:cubicBezTo>
                  <a:cubicBezTo>
                    <a:pt x="171" y="52"/>
                    <a:pt x="192" y="61"/>
                    <a:pt x="193" y="64"/>
                  </a:cubicBezTo>
                  <a:cubicBezTo>
                    <a:pt x="194" y="70"/>
                    <a:pt x="196" y="76"/>
                    <a:pt x="197" y="82"/>
                  </a:cubicBezTo>
                  <a:cubicBezTo>
                    <a:pt x="200" y="97"/>
                    <a:pt x="201" y="111"/>
                    <a:pt x="199" y="126"/>
                  </a:cubicBezTo>
                  <a:cubicBezTo>
                    <a:pt x="198" y="144"/>
                    <a:pt x="192" y="161"/>
                    <a:pt x="180" y="175"/>
                  </a:cubicBezTo>
                  <a:cubicBezTo>
                    <a:pt x="174" y="183"/>
                    <a:pt x="166" y="190"/>
                    <a:pt x="158" y="195"/>
                  </a:cubicBezTo>
                  <a:cubicBezTo>
                    <a:pt x="143" y="204"/>
                    <a:pt x="129" y="209"/>
                    <a:pt x="112" y="210"/>
                  </a:cubicBezTo>
                  <a:cubicBezTo>
                    <a:pt x="100" y="211"/>
                    <a:pt x="89" y="209"/>
                    <a:pt x="78" y="206"/>
                  </a:cubicBezTo>
                  <a:cubicBezTo>
                    <a:pt x="59" y="200"/>
                    <a:pt x="44" y="189"/>
                    <a:pt x="33" y="174"/>
                  </a:cubicBezTo>
                  <a:cubicBezTo>
                    <a:pt x="23" y="161"/>
                    <a:pt x="17" y="146"/>
                    <a:pt x="12" y="131"/>
                  </a:cubicBezTo>
                  <a:cubicBezTo>
                    <a:pt x="9" y="123"/>
                    <a:pt x="7" y="115"/>
                    <a:pt x="6" y="106"/>
                  </a:cubicBezTo>
                  <a:cubicBezTo>
                    <a:pt x="6" y="106"/>
                    <a:pt x="6" y="106"/>
                    <a:pt x="6" y="106"/>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1" name="íşļîḋe"/>
            <p:cNvSpPr/>
            <p:nvPr/>
          </p:nvSpPr>
          <p:spPr bwMode="auto">
            <a:xfrm>
              <a:off x="6715126" y="2695576"/>
              <a:ext cx="95250" cy="101600"/>
            </a:xfrm>
            <a:custGeom>
              <a:avLst/>
              <a:gdLst>
                <a:gd name="T0" fmla="*/ 31 w 33"/>
                <a:gd name="T1" fmla="*/ 14 h 35"/>
                <a:gd name="T2" fmla="*/ 20 w 33"/>
                <a:gd name="T3" fmla="*/ 33 h 35"/>
                <a:gd name="T4" fmla="*/ 2 w 33"/>
                <a:gd name="T5" fmla="*/ 21 h 35"/>
                <a:gd name="T6" fmla="*/ 12 w 33"/>
                <a:gd name="T7" fmla="*/ 2 h 35"/>
                <a:gd name="T8" fmla="*/ 31 w 33"/>
                <a:gd name="T9" fmla="*/ 14 h 35"/>
              </a:gdLst>
              <a:ahLst/>
              <a:cxnLst>
                <a:cxn ang="0">
                  <a:pos x="T0" y="T1"/>
                </a:cxn>
                <a:cxn ang="0">
                  <a:pos x="T2" y="T3"/>
                </a:cxn>
                <a:cxn ang="0">
                  <a:pos x="T4" y="T5"/>
                </a:cxn>
                <a:cxn ang="0">
                  <a:pos x="T6" y="T7"/>
                </a:cxn>
                <a:cxn ang="0">
                  <a:pos x="T8" y="T9"/>
                </a:cxn>
              </a:cxnLst>
              <a:rect l="0" t="0" r="r" b="b"/>
              <a:pathLst>
                <a:path w="33" h="35">
                  <a:moveTo>
                    <a:pt x="31" y="14"/>
                  </a:moveTo>
                  <a:cubicBezTo>
                    <a:pt x="33" y="22"/>
                    <a:pt x="28" y="31"/>
                    <a:pt x="20" y="33"/>
                  </a:cubicBezTo>
                  <a:cubicBezTo>
                    <a:pt x="12" y="35"/>
                    <a:pt x="4" y="30"/>
                    <a:pt x="2" y="21"/>
                  </a:cubicBezTo>
                  <a:cubicBezTo>
                    <a:pt x="0" y="13"/>
                    <a:pt x="4" y="4"/>
                    <a:pt x="12" y="2"/>
                  </a:cubicBezTo>
                  <a:cubicBezTo>
                    <a:pt x="20" y="0"/>
                    <a:pt x="28" y="5"/>
                    <a:pt x="31" y="14"/>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2" name="íṥliďè"/>
            <p:cNvSpPr/>
            <p:nvPr/>
          </p:nvSpPr>
          <p:spPr bwMode="auto">
            <a:xfrm>
              <a:off x="6715126" y="2678113"/>
              <a:ext cx="95250" cy="101600"/>
            </a:xfrm>
            <a:custGeom>
              <a:avLst/>
              <a:gdLst>
                <a:gd name="T0" fmla="*/ 30 w 33"/>
                <a:gd name="T1" fmla="*/ 14 h 35"/>
                <a:gd name="T2" fmla="*/ 20 w 33"/>
                <a:gd name="T3" fmla="*/ 33 h 35"/>
                <a:gd name="T4" fmla="*/ 2 w 33"/>
                <a:gd name="T5" fmla="*/ 21 h 35"/>
                <a:gd name="T6" fmla="*/ 12 w 33"/>
                <a:gd name="T7" fmla="*/ 2 h 35"/>
                <a:gd name="T8" fmla="*/ 30 w 33"/>
                <a:gd name="T9" fmla="*/ 14 h 35"/>
              </a:gdLst>
              <a:ahLst/>
              <a:cxnLst>
                <a:cxn ang="0">
                  <a:pos x="T0" y="T1"/>
                </a:cxn>
                <a:cxn ang="0">
                  <a:pos x="T2" y="T3"/>
                </a:cxn>
                <a:cxn ang="0">
                  <a:pos x="T4" y="T5"/>
                </a:cxn>
                <a:cxn ang="0">
                  <a:pos x="T6" y="T7"/>
                </a:cxn>
                <a:cxn ang="0">
                  <a:pos x="T8" y="T9"/>
                </a:cxn>
              </a:cxnLst>
              <a:rect l="0" t="0" r="r" b="b"/>
              <a:pathLst>
                <a:path w="33" h="35">
                  <a:moveTo>
                    <a:pt x="30" y="14"/>
                  </a:moveTo>
                  <a:cubicBezTo>
                    <a:pt x="33" y="22"/>
                    <a:pt x="28" y="31"/>
                    <a:pt x="20" y="33"/>
                  </a:cubicBezTo>
                  <a:cubicBezTo>
                    <a:pt x="12" y="35"/>
                    <a:pt x="4" y="30"/>
                    <a:pt x="2" y="21"/>
                  </a:cubicBezTo>
                  <a:cubicBezTo>
                    <a:pt x="0" y="13"/>
                    <a:pt x="4" y="4"/>
                    <a:pt x="12" y="2"/>
                  </a:cubicBezTo>
                  <a:cubicBezTo>
                    <a:pt x="20" y="0"/>
                    <a:pt x="28" y="5"/>
                    <a:pt x="30" y="1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3" name="îṣḷíďé"/>
            <p:cNvSpPr/>
            <p:nvPr/>
          </p:nvSpPr>
          <p:spPr bwMode="auto">
            <a:xfrm>
              <a:off x="6750051" y="2695576"/>
              <a:ext cx="36513" cy="38100"/>
            </a:xfrm>
            <a:custGeom>
              <a:avLst/>
              <a:gdLst>
                <a:gd name="T0" fmla="*/ 12 w 13"/>
                <a:gd name="T1" fmla="*/ 5 h 13"/>
                <a:gd name="T2" fmla="*/ 8 w 13"/>
                <a:gd name="T3" fmla="*/ 12 h 13"/>
                <a:gd name="T4" fmla="*/ 1 w 13"/>
                <a:gd name="T5" fmla="*/ 8 h 13"/>
                <a:gd name="T6" fmla="*/ 5 w 13"/>
                <a:gd name="T7" fmla="*/ 1 h 13"/>
                <a:gd name="T8" fmla="*/ 12 w 13"/>
                <a:gd name="T9" fmla="*/ 5 h 13"/>
              </a:gdLst>
              <a:ahLst/>
              <a:cxnLst>
                <a:cxn ang="0">
                  <a:pos x="T0" y="T1"/>
                </a:cxn>
                <a:cxn ang="0">
                  <a:pos x="T2" y="T3"/>
                </a:cxn>
                <a:cxn ang="0">
                  <a:pos x="T4" y="T5"/>
                </a:cxn>
                <a:cxn ang="0">
                  <a:pos x="T6" y="T7"/>
                </a:cxn>
                <a:cxn ang="0">
                  <a:pos x="T8" y="T9"/>
                </a:cxn>
              </a:cxnLst>
              <a:rect l="0" t="0" r="r" b="b"/>
              <a:pathLst>
                <a:path w="13" h="13">
                  <a:moveTo>
                    <a:pt x="12" y="5"/>
                  </a:moveTo>
                  <a:cubicBezTo>
                    <a:pt x="13" y="8"/>
                    <a:pt x="11" y="11"/>
                    <a:pt x="8" y="12"/>
                  </a:cubicBezTo>
                  <a:cubicBezTo>
                    <a:pt x="5" y="13"/>
                    <a:pt x="2" y="11"/>
                    <a:pt x="1" y="8"/>
                  </a:cubicBezTo>
                  <a:cubicBezTo>
                    <a:pt x="0" y="5"/>
                    <a:pt x="2" y="2"/>
                    <a:pt x="5" y="1"/>
                  </a:cubicBezTo>
                  <a:cubicBezTo>
                    <a:pt x="8" y="0"/>
                    <a:pt x="12" y="2"/>
                    <a:pt x="12"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4" name="ïślïḍe"/>
            <p:cNvSpPr/>
            <p:nvPr/>
          </p:nvSpPr>
          <p:spPr bwMode="auto">
            <a:xfrm>
              <a:off x="6965951" y="2649538"/>
              <a:ext cx="96838" cy="101600"/>
            </a:xfrm>
            <a:custGeom>
              <a:avLst/>
              <a:gdLst>
                <a:gd name="T0" fmla="*/ 31 w 34"/>
                <a:gd name="T1" fmla="*/ 13 h 35"/>
                <a:gd name="T2" fmla="*/ 21 w 34"/>
                <a:gd name="T3" fmla="*/ 33 h 35"/>
                <a:gd name="T4" fmla="*/ 3 w 34"/>
                <a:gd name="T5" fmla="*/ 21 h 35"/>
                <a:gd name="T6" fmla="*/ 13 w 34"/>
                <a:gd name="T7" fmla="*/ 2 h 35"/>
                <a:gd name="T8" fmla="*/ 31 w 34"/>
                <a:gd name="T9" fmla="*/ 13 h 35"/>
              </a:gdLst>
              <a:ahLst/>
              <a:cxnLst>
                <a:cxn ang="0">
                  <a:pos x="T0" y="T1"/>
                </a:cxn>
                <a:cxn ang="0">
                  <a:pos x="T2" y="T3"/>
                </a:cxn>
                <a:cxn ang="0">
                  <a:pos x="T4" y="T5"/>
                </a:cxn>
                <a:cxn ang="0">
                  <a:pos x="T6" y="T7"/>
                </a:cxn>
                <a:cxn ang="0">
                  <a:pos x="T8" y="T9"/>
                </a:cxn>
              </a:cxnLst>
              <a:rect l="0" t="0" r="r" b="b"/>
              <a:pathLst>
                <a:path w="34" h="35">
                  <a:moveTo>
                    <a:pt x="31" y="13"/>
                  </a:moveTo>
                  <a:cubicBezTo>
                    <a:pt x="34" y="22"/>
                    <a:pt x="29" y="31"/>
                    <a:pt x="21" y="33"/>
                  </a:cubicBezTo>
                  <a:cubicBezTo>
                    <a:pt x="13" y="35"/>
                    <a:pt x="5" y="30"/>
                    <a:pt x="3" y="21"/>
                  </a:cubicBezTo>
                  <a:cubicBezTo>
                    <a:pt x="0" y="12"/>
                    <a:pt x="5" y="4"/>
                    <a:pt x="13" y="2"/>
                  </a:cubicBezTo>
                  <a:cubicBezTo>
                    <a:pt x="21" y="0"/>
                    <a:pt x="29" y="5"/>
                    <a:pt x="31" y="13"/>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5" name="íṡľiḓe"/>
            <p:cNvSpPr/>
            <p:nvPr/>
          </p:nvSpPr>
          <p:spPr bwMode="auto">
            <a:xfrm>
              <a:off x="6965951" y="2638426"/>
              <a:ext cx="95250" cy="101600"/>
            </a:xfrm>
            <a:custGeom>
              <a:avLst/>
              <a:gdLst>
                <a:gd name="T0" fmla="*/ 30 w 33"/>
                <a:gd name="T1" fmla="*/ 14 h 35"/>
                <a:gd name="T2" fmla="*/ 20 w 33"/>
                <a:gd name="T3" fmla="*/ 33 h 35"/>
                <a:gd name="T4" fmla="*/ 2 w 33"/>
                <a:gd name="T5" fmla="*/ 21 h 35"/>
                <a:gd name="T6" fmla="*/ 12 w 33"/>
                <a:gd name="T7" fmla="*/ 2 h 35"/>
                <a:gd name="T8" fmla="*/ 30 w 33"/>
                <a:gd name="T9" fmla="*/ 14 h 35"/>
              </a:gdLst>
              <a:ahLst/>
              <a:cxnLst>
                <a:cxn ang="0">
                  <a:pos x="T0" y="T1"/>
                </a:cxn>
                <a:cxn ang="0">
                  <a:pos x="T2" y="T3"/>
                </a:cxn>
                <a:cxn ang="0">
                  <a:pos x="T4" y="T5"/>
                </a:cxn>
                <a:cxn ang="0">
                  <a:pos x="T6" y="T7"/>
                </a:cxn>
                <a:cxn ang="0">
                  <a:pos x="T8" y="T9"/>
                </a:cxn>
              </a:cxnLst>
              <a:rect l="0" t="0" r="r" b="b"/>
              <a:pathLst>
                <a:path w="33" h="35">
                  <a:moveTo>
                    <a:pt x="30" y="14"/>
                  </a:moveTo>
                  <a:cubicBezTo>
                    <a:pt x="33" y="22"/>
                    <a:pt x="28" y="31"/>
                    <a:pt x="20" y="33"/>
                  </a:cubicBezTo>
                  <a:cubicBezTo>
                    <a:pt x="12" y="35"/>
                    <a:pt x="4" y="30"/>
                    <a:pt x="2" y="21"/>
                  </a:cubicBezTo>
                  <a:cubicBezTo>
                    <a:pt x="0" y="13"/>
                    <a:pt x="4" y="4"/>
                    <a:pt x="12" y="2"/>
                  </a:cubicBezTo>
                  <a:cubicBezTo>
                    <a:pt x="20" y="0"/>
                    <a:pt x="28" y="5"/>
                    <a:pt x="30" y="1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6" name="îṡļídè"/>
            <p:cNvSpPr/>
            <p:nvPr/>
          </p:nvSpPr>
          <p:spPr bwMode="auto">
            <a:xfrm>
              <a:off x="6999288" y="2655888"/>
              <a:ext cx="38100" cy="38100"/>
            </a:xfrm>
            <a:custGeom>
              <a:avLst/>
              <a:gdLst>
                <a:gd name="T0" fmla="*/ 12 w 13"/>
                <a:gd name="T1" fmla="*/ 5 h 13"/>
                <a:gd name="T2" fmla="*/ 8 w 13"/>
                <a:gd name="T3" fmla="*/ 12 h 13"/>
                <a:gd name="T4" fmla="*/ 1 w 13"/>
                <a:gd name="T5" fmla="*/ 8 h 13"/>
                <a:gd name="T6" fmla="*/ 5 w 13"/>
                <a:gd name="T7" fmla="*/ 1 h 13"/>
                <a:gd name="T8" fmla="*/ 12 w 13"/>
                <a:gd name="T9" fmla="*/ 5 h 13"/>
              </a:gdLst>
              <a:ahLst/>
              <a:cxnLst>
                <a:cxn ang="0">
                  <a:pos x="T0" y="T1"/>
                </a:cxn>
                <a:cxn ang="0">
                  <a:pos x="T2" y="T3"/>
                </a:cxn>
                <a:cxn ang="0">
                  <a:pos x="T4" y="T5"/>
                </a:cxn>
                <a:cxn ang="0">
                  <a:pos x="T6" y="T7"/>
                </a:cxn>
                <a:cxn ang="0">
                  <a:pos x="T8" y="T9"/>
                </a:cxn>
              </a:cxnLst>
              <a:rect l="0" t="0" r="r" b="b"/>
              <a:pathLst>
                <a:path w="13" h="13">
                  <a:moveTo>
                    <a:pt x="12" y="5"/>
                  </a:moveTo>
                  <a:cubicBezTo>
                    <a:pt x="13" y="8"/>
                    <a:pt x="11" y="11"/>
                    <a:pt x="8" y="12"/>
                  </a:cubicBezTo>
                  <a:cubicBezTo>
                    <a:pt x="5" y="13"/>
                    <a:pt x="2" y="11"/>
                    <a:pt x="1" y="8"/>
                  </a:cubicBezTo>
                  <a:cubicBezTo>
                    <a:pt x="0" y="5"/>
                    <a:pt x="2" y="2"/>
                    <a:pt x="5" y="1"/>
                  </a:cubicBezTo>
                  <a:cubicBezTo>
                    <a:pt x="8" y="0"/>
                    <a:pt x="12" y="2"/>
                    <a:pt x="12"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7" name="ïṡlíḍê"/>
            <p:cNvSpPr/>
            <p:nvPr/>
          </p:nvSpPr>
          <p:spPr bwMode="auto">
            <a:xfrm>
              <a:off x="6861176" y="2690813"/>
              <a:ext cx="109538" cy="152400"/>
            </a:xfrm>
            <a:custGeom>
              <a:avLst/>
              <a:gdLst>
                <a:gd name="T0" fmla="*/ 13 w 38"/>
                <a:gd name="T1" fmla="*/ 0 h 53"/>
                <a:gd name="T2" fmla="*/ 20 w 38"/>
                <a:gd name="T3" fmla="*/ 18 h 53"/>
                <a:gd name="T4" fmla="*/ 10 w 38"/>
                <a:gd name="T5" fmla="*/ 38 h 53"/>
                <a:gd name="T6" fmla="*/ 5 w 38"/>
                <a:gd name="T7" fmla="*/ 0 h 53"/>
                <a:gd name="T8" fmla="*/ 13 w 38"/>
                <a:gd name="T9" fmla="*/ 0 h 53"/>
              </a:gdLst>
              <a:ahLst/>
              <a:cxnLst>
                <a:cxn ang="0">
                  <a:pos x="T0" y="T1"/>
                </a:cxn>
                <a:cxn ang="0">
                  <a:pos x="T2" y="T3"/>
                </a:cxn>
                <a:cxn ang="0">
                  <a:pos x="T4" y="T5"/>
                </a:cxn>
                <a:cxn ang="0">
                  <a:pos x="T6" y="T7"/>
                </a:cxn>
                <a:cxn ang="0">
                  <a:pos x="T8" y="T9"/>
                </a:cxn>
              </a:cxnLst>
              <a:rect l="0" t="0" r="r" b="b"/>
              <a:pathLst>
                <a:path w="38" h="53">
                  <a:moveTo>
                    <a:pt x="13" y="0"/>
                  </a:moveTo>
                  <a:cubicBezTo>
                    <a:pt x="13" y="0"/>
                    <a:pt x="11" y="19"/>
                    <a:pt x="20" y="18"/>
                  </a:cubicBezTo>
                  <a:cubicBezTo>
                    <a:pt x="38" y="15"/>
                    <a:pt x="36" y="53"/>
                    <a:pt x="10" y="38"/>
                  </a:cubicBezTo>
                  <a:cubicBezTo>
                    <a:pt x="0" y="33"/>
                    <a:pt x="5" y="0"/>
                    <a:pt x="5" y="0"/>
                  </a:cubicBezTo>
                  <a:lnTo>
                    <a:pt x="13" y="0"/>
                  </a:lnTo>
                  <a:close/>
                </a:path>
              </a:pathLst>
            </a:custGeom>
            <a:solidFill>
              <a:srgbClr val="F484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8" name="isḷîḑé"/>
            <p:cNvSpPr/>
            <p:nvPr/>
          </p:nvSpPr>
          <p:spPr bwMode="auto">
            <a:xfrm>
              <a:off x="6799263" y="2840038"/>
              <a:ext cx="180975" cy="114300"/>
            </a:xfrm>
            <a:custGeom>
              <a:avLst/>
              <a:gdLst>
                <a:gd name="T0" fmla="*/ 61 w 63"/>
                <a:gd name="T1" fmla="*/ 3 h 40"/>
                <a:gd name="T2" fmla="*/ 6 w 63"/>
                <a:gd name="T3" fmla="*/ 0 h 40"/>
                <a:gd name="T4" fmla="*/ 39 w 63"/>
                <a:gd name="T5" fmla="*/ 37 h 40"/>
                <a:gd name="T6" fmla="*/ 61 w 63"/>
                <a:gd name="T7" fmla="*/ 3 h 40"/>
              </a:gdLst>
              <a:ahLst/>
              <a:cxnLst>
                <a:cxn ang="0">
                  <a:pos x="T0" y="T1"/>
                </a:cxn>
                <a:cxn ang="0">
                  <a:pos x="T2" y="T3"/>
                </a:cxn>
                <a:cxn ang="0">
                  <a:pos x="T4" y="T5"/>
                </a:cxn>
                <a:cxn ang="0">
                  <a:pos x="T6" y="T7"/>
                </a:cxn>
              </a:cxnLst>
              <a:rect l="0" t="0" r="r" b="b"/>
              <a:pathLst>
                <a:path w="63" h="40">
                  <a:moveTo>
                    <a:pt x="61" y="3"/>
                  </a:moveTo>
                  <a:cubicBezTo>
                    <a:pt x="61" y="3"/>
                    <a:pt x="27" y="16"/>
                    <a:pt x="6" y="0"/>
                  </a:cubicBezTo>
                  <a:cubicBezTo>
                    <a:pt x="6" y="0"/>
                    <a:pt x="0" y="40"/>
                    <a:pt x="39" y="37"/>
                  </a:cubicBezTo>
                  <a:cubicBezTo>
                    <a:pt x="63" y="35"/>
                    <a:pt x="61" y="3"/>
                    <a:pt x="61" y="3"/>
                  </a:cubicBezTo>
                  <a:close/>
                </a:path>
              </a:pathLst>
            </a:custGeom>
            <a:solidFill>
              <a:srgbClr val="B431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9" name="iś1îḍé"/>
            <p:cNvSpPr/>
            <p:nvPr/>
          </p:nvSpPr>
          <p:spPr bwMode="auto">
            <a:xfrm>
              <a:off x="6821488" y="2862263"/>
              <a:ext cx="131763" cy="87313"/>
            </a:xfrm>
            <a:custGeom>
              <a:avLst/>
              <a:gdLst>
                <a:gd name="T0" fmla="*/ 46 w 46"/>
                <a:gd name="T1" fmla="*/ 21 h 30"/>
                <a:gd name="T2" fmla="*/ 31 w 46"/>
                <a:gd name="T3" fmla="*/ 29 h 30"/>
                <a:gd name="T4" fmla="*/ 11 w 46"/>
                <a:gd name="T5" fmla="*/ 25 h 30"/>
                <a:gd name="T6" fmla="*/ 7 w 46"/>
                <a:gd name="T7" fmla="*/ 23 h 30"/>
                <a:gd name="T8" fmla="*/ 7 w 46"/>
                <a:gd name="T9" fmla="*/ 23 h 30"/>
                <a:gd name="T10" fmla="*/ 7 w 46"/>
                <a:gd name="T11" fmla="*/ 23 h 30"/>
                <a:gd name="T12" fmla="*/ 0 w 46"/>
                <a:gd name="T13" fmla="*/ 10 h 30"/>
                <a:gd name="T14" fmla="*/ 46 w 46"/>
                <a:gd name="T15" fmla="*/ 21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30">
                  <a:moveTo>
                    <a:pt x="46" y="21"/>
                  </a:moveTo>
                  <a:cubicBezTo>
                    <a:pt x="43" y="25"/>
                    <a:pt x="38" y="28"/>
                    <a:pt x="31" y="29"/>
                  </a:cubicBezTo>
                  <a:cubicBezTo>
                    <a:pt x="22" y="30"/>
                    <a:pt x="16" y="28"/>
                    <a:pt x="11" y="25"/>
                  </a:cubicBezTo>
                  <a:cubicBezTo>
                    <a:pt x="10" y="25"/>
                    <a:pt x="8" y="24"/>
                    <a:pt x="7" y="23"/>
                  </a:cubicBezTo>
                  <a:cubicBezTo>
                    <a:pt x="7" y="23"/>
                    <a:pt x="7" y="23"/>
                    <a:pt x="7" y="23"/>
                  </a:cubicBezTo>
                  <a:cubicBezTo>
                    <a:pt x="7" y="23"/>
                    <a:pt x="7" y="23"/>
                    <a:pt x="7" y="23"/>
                  </a:cubicBezTo>
                  <a:cubicBezTo>
                    <a:pt x="3" y="19"/>
                    <a:pt x="1" y="15"/>
                    <a:pt x="0" y="10"/>
                  </a:cubicBezTo>
                  <a:cubicBezTo>
                    <a:pt x="20" y="0"/>
                    <a:pt x="38" y="14"/>
                    <a:pt x="46" y="21"/>
                  </a:cubicBezTo>
                  <a:close/>
                </a:path>
              </a:pathLst>
            </a:custGeom>
            <a:solidFill>
              <a:srgbClr val="F057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0" name="ïṣļídê"/>
            <p:cNvSpPr/>
            <p:nvPr/>
          </p:nvSpPr>
          <p:spPr bwMode="auto">
            <a:xfrm>
              <a:off x="6832601" y="2847976"/>
              <a:ext cx="141288" cy="38100"/>
            </a:xfrm>
            <a:custGeom>
              <a:avLst/>
              <a:gdLst>
                <a:gd name="T0" fmla="*/ 49 w 49"/>
                <a:gd name="T1" fmla="*/ 0 h 13"/>
                <a:gd name="T2" fmla="*/ 49 w 49"/>
                <a:gd name="T3" fmla="*/ 0 h 13"/>
                <a:gd name="T4" fmla="*/ 49 w 49"/>
                <a:gd name="T5" fmla="*/ 1 h 13"/>
                <a:gd name="T6" fmla="*/ 33 w 49"/>
                <a:gd name="T7" fmla="*/ 12 h 13"/>
                <a:gd name="T8" fmla="*/ 16 w 49"/>
                <a:gd name="T9" fmla="*/ 12 h 13"/>
                <a:gd name="T10" fmla="*/ 6 w 49"/>
                <a:gd name="T11" fmla="*/ 9 h 13"/>
                <a:gd name="T12" fmla="*/ 0 w 49"/>
                <a:gd name="T13" fmla="*/ 0 h 13"/>
                <a:gd name="T14" fmla="*/ 49 w 49"/>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13">
                  <a:moveTo>
                    <a:pt x="49" y="0"/>
                  </a:moveTo>
                  <a:cubicBezTo>
                    <a:pt x="49" y="0"/>
                    <a:pt x="49" y="0"/>
                    <a:pt x="49" y="0"/>
                  </a:cubicBezTo>
                  <a:cubicBezTo>
                    <a:pt x="49" y="0"/>
                    <a:pt x="49" y="0"/>
                    <a:pt x="49" y="1"/>
                  </a:cubicBezTo>
                  <a:cubicBezTo>
                    <a:pt x="46" y="2"/>
                    <a:pt x="41" y="11"/>
                    <a:pt x="33" y="12"/>
                  </a:cubicBezTo>
                  <a:cubicBezTo>
                    <a:pt x="27" y="13"/>
                    <a:pt x="22" y="13"/>
                    <a:pt x="16" y="12"/>
                  </a:cubicBezTo>
                  <a:cubicBezTo>
                    <a:pt x="13" y="11"/>
                    <a:pt x="10" y="10"/>
                    <a:pt x="6" y="9"/>
                  </a:cubicBezTo>
                  <a:cubicBezTo>
                    <a:pt x="4" y="8"/>
                    <a:pt x="2" y="3"/>
                    <a:pt x="0" y="0"/>
                  </a:cubicBezTo>
                  <a:cubicBezTo>
                    <a:pt x="21" y="11"/>
                    <a:pt x="49" y="0"/>
                    <a:pt x="4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1" name="îṡḷiḑé"/>
            <p:cNvSpPr/>
            <p:nvPr/>
          </p:nvSpPr>
          <p:spPr bwMode="auto">
            <a:xfrm>
              <a:off x="6804026" y="2833688"/>
              <a:ext cx="180975" cy="120650"/>
            </a:xfrm>
            <a:custGeom>
              <a:avLst/>
              <a:gdLst>
                <a:gd name="T0" fmla="*/ 37 w 63"/>
                <a:gd name="T1" fmla="*/ 41 h 42"/>
                <a:gd name="T2" fmla="*/ 11 w 63"/>
                <a:gd name="T3" fmla="*/ 33 h 42"/>
                <a:gd name="T4" fmla="*/ 2 w 63"/>
                <a:gd name="T5" fmla="*/ 1 h 42"/>
                <a:gd name="T6" fmla="*/ 4 w 63"/>
                <a:gd name="T7" fmla="*/ 0 h 42"/>
                <a:gd name="T8" fmla="*/ 6 w 63"/>
                <a:gd name="T9" fmla="*/ 0 h 42"/>
                <a:gd name="T10" fmla="*/ 58 w 63"/>
                <a:gd name="T11" fmla="*/ 3 h 42"/>
                <a:gd name="T12" fmla="*/ 60 w 63"/>
                <a:gd name="T13" fmla="*/ 3 h 42"/>
                <a:gd name="T14" fmla="*/ 61 w 63"/>
                <a:gd name="T15" fmla="*/ 5 h 42"/>
                <a:gd name="T16" fmla="*/ 41 w 63"/>
                <a:gd name="T17" fmla="*/ 40 h 42"/>
                <a:gd name="T18" fmla="*/ 37 w 63"/>
                <a:gd name="T19" fmla="*/ 41 h 42"/>
                <a:gd name="T20" fmla="*/ 6 w 63"/>
                <a:gd name="T21" fmla="*/ 5 h 42"/>
                <a:gd name="T22" fmla="*/ 13 w 63"/>
                <a:gd name="T23" fmla="*/ 30 h 42"/>
                <a:gd name="T24" fmla="*/ 37 w 63"/>
                <a:gd name="T25" fmla="*/ 37 h 42"/>
                <a:gd name="T26" fmla="*/ 57 w 63"/>
                <a:gd name="T27" fmla="*/ 8 h 42"/>
                <a:gd name="T28" fmla="*/ 6 w 63"/>
                <a:gd name="T29" fmla="*/ 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42">
                  <a:moveTo>
                    <a:pt x="37" y="41"/>
                  </a:moveTo>
                  <a:cubicBezTo>
                    <a:pt x="26" y="42"/>
                    <a:pt x="17" y="39"/>
                    <a:pt x="11" y="33"/>
                  </a:cubicBezTo>
                  <a:cubicBezTo>
                    <a:pt x="0" y="21"/>
                    <a:pt x="2" y="2"/>
                    <a:pt x="2" y="1"/>
                  </a:cubicBezTo>
                  <a:cubicBezTo>
                    <a:pt x="2" y="1"/>
                    <a:pt x="3" y="0"/>
                    <a:pt x="4" y="0"/>
                  </a:cubicBezTo>
                  <a:cubicBezTo>
                    <a:pt x="4" y="0"/>
                    <a:pt x="5" y="0"/>
                    <a:pt x="6" y="0"/>
                  </a:cubicBezTo>
                  <a:cubicBezTo>
                    <a:pt x="25" y="16"/>
                    <a:pt x="58" y="3"/>
                    <a:pt x="58" y="3"/>
                  </a:cubicBezTo>
                  <a:cubicBezTo>
                    <a:pt x="59" y="3"/>
                    <a:pt x="60" y="3"/>
                    <a:pt x="60" y="3"/>
                  </a:cubicBezTo>
                  <a:cubicBezTo>
                    <a:pt x="61" y="4"/>
                    <a:pt x="61" y="4"/>
                    <a:pt x="61" y="5"/>
                  </a:cubicBezTo>
                  <a:cubicBezTo>
                    <a:pt x="61" y="5"/>
                    <a:pt x="63" y="35"/>
                    <a:pt x="41" y="40"/>
                  </a:cubicBezTo>
                  <a:cubicBezTo>
                    <a:pt x="40" y="41"/>
                    <a:pt x="39" y="41"/>
                    <a:pt x="37" y="41"/>
                  </a:cubicBezTo>
                  <a:close/>
                  <a:moveTo>
                    <a:pt x="6" y="5"/>
                  </a:moveTo>
                  <a:cubicBezTo>
                    <a:pt x="6" y="11"/>
                    <a:pt x="6" y="23"/>
                    <a:pt x="13" y="30"/>
                  </a:cubicBezTo>
                  <a:cubicBezTo>
                    <a:pt x="19" y="36"/>
                    <a:pt x="27" y="38"/>
                    <a:pt x="37" y="37"/>
                  </a:cubicBezTo>
                  <a:cubicBezTo>
                    <a:pt x="55" y="36"/>
                    <a:pt x="57" y="15"/>
                    <a:pt x="57" y="8"/>
                  </a:cubicBezTo>
                  <a:cubicBezTo>
                    <a:pt x="49" y="10"/>
                    <a:pt x="24" y="17"/>
                    <a:pt x="6" y="5"/>
                  </a:cubicBezTo>
                  <a:close/>
                </a:path>
              </a:pathLst>
            </a:custGeom>
            <a:solidFill>
              <a:srgbClr val="F05B4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2" name="ïṡļíḍé"/>
            <p:cNvSpPr/>
            <p:nvPr/>
          </p:nvSpPr>
          <p:spPr bwMode="auto">
            <a:xfrm>
              <a:off x="6931026" y="2595563"/>
              <a:ext cx="120650" cy="20638"/>
            </a:xfrm>
            <a:custGeom>
              <a:avLst/>
              <a:gdLst>
                <a:gd name="T0" fmla="*/ 42 w 42"/>
                <a:gd name="T1" fmla="*/ 7 h 7"/>
                <a:gd name="T2" fmla="*/ 41 w 42"/>
                <a:gd name="T3" fmla="*/ 6 h 7"/>
                <a:gd name="T4" fmla="*/ 39 w 42"/>
                <a:gd name="T5" fmla="*/ 5 h 7"/>
                <a:gd name="T6" fmla="*/ 37 w 42"/>
                <a:gd name="T7" fmla="*/ 3 h 7"/>
                <a:gd name="T8" fmla="*/ 33 w 42"/>
                <a:gd name="T9" fmla="*/ 2 h 7"/>
                <a:gd name="T10" fmla="*/ 30 w 42"/>
                <a:gd name="T11" fmla="*/ 1 h 7"/>
                <a:gd name="T12" fmla="*/ 26 w 42"/>
                <a:gd name="T13" fmla="*/ 0 h 7"/>
                <a:gd name="T14" fmla="*/ 21 w 42"/>
                <a:gd name="T15" fmla="*/ 0 h 7"/>
                <a:gd name="T16" fmla="*/ 17 w 42"/>
                <a:gd name="T17" fmla="*/ 0 h 7"/>
                <a:gd name="T18" fmla="*/ 13 w 42"/>
                <a:gd name="T19" fmla="*/ 1 h 7"/>
                <a:gd name="T20" fmla="*/ 9 w 42"/>
                <a:gd name="T21" fmla="*/ 2 h 7"/>
                <a:gd name="T22" fmla="*/ 6 w 42"/>
                <a:gd name="T23" fmla="*/ 4 h 7"/>
                <a:gd name="T24" fmla="*/ 4 w 42"/>
                <a:gd name="T25" fmla="*/ 5 h 7"/>
                <a:gd name="T26" fmla="*/ 2 w 42"/>
                <a:gd name="T27" fmla="*/ 6 h 7"/>
                <a:gd name="T28" fmla="*/ 0 w 42"/>
                <a:gd name="T29" fmla="*/ 7 h 7"/>
                <a:gd name="T30" fmla="*/ 2 w 42"/>
                <a:gd name="T31" fmla="*/ 7 h 7"/>
                <a:gd name="T32" fmla="*/ 4 w 42"/>
                <a:gd name="T33" fmla="*/ 7 h 7"/>
                <a:gd name="T34" fmla="*/ 7 w 42"/>
                <a:gd name="T35" fmla="*/ 6 h 7"/>
                <a:gd name="T36" fmla="*/ 10 w 42"/>
                <a:gd name="T37" fmla="*/ 6 h 7"/>
                <a:gd name="T38" fmla="*/ 14 w 42"/>
                <a:gd name="T39" fmla="*/ 5 h 7"/>
                <a:gd name="T40" fmla="*/ 18 w 42"/>
                <a:gd name="T41" fmla="*/ 5 h 7"/>
                <a:gd name="T42" fmla="*/ 21 w 42"/>
                <a:gd name="T43" fmla="*/ 5 h 7"/>
                <a:gd name="T44" fmla="*/ 23 w 42"/>
                <a:gd name="T45" fmla="*/ 5 h 7"/>
                <a:gd name="T46" fmla="*/ 25 w 42"/>
                <a:gd name="T47" fmla="*/ 5 h 7"/>
                <a:gd name="T48" fmla="*/ 27 w 42"/>
                <a:gd name="T49" fmla="*/ 5 h 7"/>
                <a:gd name="T50" fmla="*/ 29 w 42"/>
                <a:gd name="T51" fmla="*/ 5 h 7"/>
                <a:gd name="T52" fmla="*/ 32 w 42"/>
                <a:gd name="T53" fmla="*/ 5 h 7"/>
                <a:gd name="T54" fmla="*/ 34 w 42"/>
                <a:gd name="T55" fmla="*/ 6 h 7"/>
                <a:gd name="T56" fmla="*/ 36 w 42"/>
                <a:gd name="T57" fmla="*/ 6 h 7"/>
                <a:gd name="T58" fmla="*/ 38 w 42"/>
                <a:gd name="T59" fmla="*/ 6 h 7"/>
                <a:gd name="T60" fmla="*/ 40 w 42"/>
                <a:gd name="T61" fmla="*/ 7 h 7"/>
                <a:gd name="T62" fmla="*/ 42 w 42"/>
                <a:gd name="T63" fmla="*/ 7 h 7"/>
                <a:gd name="T64" fmla="*/ 42 w 42"/>
                <a:gd name="T6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7">
                  <a:moveTo>
                    <a:pt x="42" y="7"/>
                  </a:moveTo>
                  <a:cubicBezTo>
                    <a:pt x="42" y="7"/>
                    <a:pt x="42" y="7"/>
                    <a:pt x="41" y="6"/>
                  </a:cubicBezTo>
                  <a:cubicBezTo>
                    <a:pt x="40" y="6"/>
                    <a:pt x="40" y="5"/>
                    <a:pt x="39" y="5"/>
                  </a:cubicBezTo>
                  <a:cubicBezTo>
                    <a:pt x="38" y="4"/>
                    <a:pt x="37" y="4"/>
                    <a:pt x="37" y="3"/>
                  </a:cubicBezTo>
                  <a:cubicBezTo>
                    <a:pt x="36" y="3"/>
                    <a:pt x="35" y="2"/>
                    <a:pt x="33" y="2"/>
                  </a:cubicBezTo>
                  <a:cubicBezTo>
                    <a:pt x="32" y="2"/>
                    <a:pt x="31" y="1"/>
                    <a:pt x="30" y="1"/>
                  </a:cubicBezTo>
                  <a:cubicBezTo>
                    <a:pt x="28" y="1"/>
                    <a:pt x="27" y="0"/>
                    <a:pt x="26" y="0"/>
                  </a:cubicBezTo>
                  <a:cubicBezTo>
                    <a:pt x="24" y="0"/>
                    <a:pt x="23" y="0"/>
                    <a:pt x="21" y="0"/>
                  </a:cubicBezTo>
                  <a:cubicBezTo>
                    <a:pt x="20" y="0"/>
                    <a:pt x="19" y="0"/>
                    <a:pt x="17" y="0"/>
                  </a:cubicBezTo>
                  <a:cubicBezTo>
                    <a:pt x="16" y="1"/>
                    <a:pt x="14" y="1"/>
                    <a:pt x="13" y="1"/>
                  </a:cubicBezTo>
                  <a:cubicBezTo>
                    <a:pt x="12" y="1"/>
                    <a:pt x="11" y="2"/>
                    <a:pt x="9" y="2"/>
                  </a:cubicBezTo>
                  <a:cubicBezTo>
                    <a:pt x="8" y="3"/>
                    <a:pt x="7" y="3"/>
                    <a:pt x="6" y="4"/>
                  </a:cubicBezTo>
                  <a:cubicBezTo>
                    <a:pt x="5" y="4"/>
                    <a:pt x="4" y="4"/>
                    <a:pt x="4" y="5"/>
                  </a:cubicBezTo>
                  <a:cubicBezTo>
                    <a:pt x="3" y="5"/>
                    <a:pt x="2" y="6"/>
                    <a:pt x="2" y="6"/>
                  </a:cubicBezTo>
                  <a:cubicBezTo>
                    <a:pt x="1" y="7"/>
                    <a:pt x="0" y="7"/>
                    <a:pt x="0" y="7"/>
                  </a:cubicBezTo>
                  <a:cubicBezTo>
                    <a:pt x="0" y="7"/>
                    <a:pt x="1" y="7"/>
                    <a:pt x="2" y="7"/>
                  </a:cubicBezTo>
                  <a:cubicBezTo>
                    <a:pt x="3" y="7"/>
                    <a:pt x="4" y="7"/>
                    <a:pt x="4" y="7"/>
                  </a:cubicBezTo>
                  <a:cubicBezTo>
                    <a:pt x="5" y="6"/>
                    <a:pt x="6" y="6"/>
                    <a:pt x="7" y="6"/>
                  </a:cubicBezTo>
                  <a:cubicBezTo>
                    <a:pt x="8" y="6"/>
                    <a:pt x="9" y="6"/>
                    <a:pt x="10" y="6"/>
                  </a:cubicBezTo>
                  <a:cubicBezTo>
                    <a:pt x="11" y="6"/>
                    <a:pt x="13" y="5"/>
                    <a:pt x="14" y="5"/>
                  </a:cubicBezTo>
                  <a:cubicBezTo>
                    <a:pt x="15" y="5"/>
                    <a:pt x="16" y="5"/>
                    <a:pt x="18" y="5"/>
                  </a:cubicBezTo>
                  <a:cubicBezTo>
                    <a:pt x="19" y="5"/>
                    <a:pt x="20" y="5"/>
                    <a:pt x="21" y="5"/>
                  </a:cubicBezTo>
                  <a:cubicBezTo>
                    <a:pt x="22" y="5"/>
                    <a:pt x="23" y="5"/>
                    <a:pt x="23" y="5"/>
                  </a:cubicBezTo>
                  <a:cubicBezTo>
                    <a:pt x="24" y="5"/>
                    <a:pt x="25" y="5"/>
                    <a:pt x="25" y="5"/>
                  </a:cubicBezTo>
                  <a:cubicBezTo>
                    <a:pt x="26" y="5"/>
                    <a:pt x="27" y="5"/>
                    <a:pt x="27" y="5"/>
                  </a:cubicBezTo>
                  <a:cubicBezTo>
                    <a:pt x="28" y="5"/>
                    <a:pt x="28" y="5"/>
                    <a:pt x="29" y="5"/>
                  </a:cubicBezTo>
                  <a:cubicBezTo>
                    <a:pt x="30" y="5"/>
                    <a:pt x="31" y="5"/>
                    <a:pt x="32" y="5"/>
                  </a:cubicBezTo>
                  <a:cubicBezTo>
                    <a:pt x="33" y="5"/>
                    <a:pt x="34" y="6"/>
                    <a:pt x="34" y="6"/>
                  </a:cubicBezTo>
                  <a:cubicBezTo>
                    <a:pt x="35" y="6"/>
                    <a:pt x="35" y="6"/>
                    <a:pt x="36" y="6"/>
                  </a:cubicBezTo>
                  <a:cubicBezTo>
                    <a:pt x="37" y="6"/>
                    <a:pt x="38" y="6"/>
                    <a:pt x="38" y="6"/>
                  </a:cubicBezTo>
                  <a:cubicBezTo>
                    <a:pt x="39" y="6"/>
                    <a:pt x="40" y="7"/>
                    <a:pt x="40" y="7"/>
                  </a:cubicBezTo>
                  <a:cubicBezTo>
                    <a:pt x="41" y="7"/>
                    <a:pt x="41" y="7"/>
                    <a:pt x="42" y="7"/>
                  </a:cubicBezTo>
                  <a:cubicBezTo>
                    <a:pt x="42" y="7"/>
                    <a:pt x="42" y="7"/>
                    <a:pt x="42"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3" name="íṩḻíḓe"/>
            <p:cNvSpPr/>
            <p:nvPr/>
          </p:nvSpPr>
          <p:spPr bwMode="auto">
            <a:xfrm>
              <a:off x="6697663" y="2617788"/>
              <a:ext cx="120650" cy="26988"/>
            </a:xfrm>
            <a:custGeom>
              <a:avLst/>
              <a:gdLst>
                <a:gd name="T0" fmla="*/ 0 w 42"/>
                <a:gd name="T1" fmla="*/ 9 h 9"/>
                <a:gd name="T2" fmla="*/ 2 w 42"/>
                <a:gd name="T3" fmla="*/ 8 h 9"/>
                <a:gd name="T4" fmla="*/ 3 w 42"/>
                <a:gd name="T5" fmla="*/ 6 h 9"/>
                <a:gd name="T6" fmla="*/ 6 w 42"/>
                <a:gd name="T7" fmla="*/ 5 h 9"/>
                <a:gd name="T8" fmla="*/ 9 w 42"/>
                <a:gd name="T9" fmla="*/ 3 h 9"/>
                <a:gd name="T10" fmla="*/ 12 w 42"/>
                <a:gd name="T11" fmla="*/ 2 h 9"/>
                <a:gd name="T12" fmla="*/ 16 w 42"/>
                <a:gd name="T13" fmla="*/ 1 h 9"/>
                <a:gd name="T14" fmla="*/ 21 w 42"/>
                <a:gd name="T15" fmla="*/ 0 h 9"/>
                <a:gd name="T16" fmla="*/ 25 w 42"/>
                <a:gd name="T17" fmla="*/ 0 h 9"/>
                <a:gd name="T18" fmla="*/ 29 w 42"/>
                <a:gd name="T19" fmla="*/ 1 h 9"/>
                <a:gd name="T20" fmla="*/ 33 w 42"/>
                <a:gd name="T21" fmla="*/ 1 h 9"/>
                <a:gd name="T22" fmla="*/ 36 w 42"/>
                <a:gd name="T23" fmla="*/ 3 h 9"/>
                <a:gd name="T24" fmla="*/ 39 w 42"/>
                <a:gd name="T25" fmla="*/ 4 h 9"/>
                <a:gd name="T26" fmla="*/ 41 w 42"/>
                <a:gd name="T27" fmla="*/ 5 h 9"/>
                <a:gd name="T28" fmla="*/ 42 w 42"/>
                <a:gd name="T29" fmla="*/ 6 h 9"/>
                <a:gd name="T30" fmla="*/ 40 w 42"/>
                <a:gd name="T31" fmla="*/ 6 h 9"/>
                <a:gd name="T32" fmla="*/ 38 w 42"/>
                <a:gd name="T33" fmla="*/ 5 h 9"/>
                <a:gd name="T34" fmla="*/ 35 w 42"/>
                <a:gd name="T35" fmla="*/ 5 h 9"/>
                <a:gd name="T36" fmla="*/ 32 w 42"/>
                <a:gd name="T37" fmla="*/ 5 h 9"/>
                <a:gd name="T38" fmla="*/ 29 w 42"/>
                <a:gd name="T39" fmla="*/ 5 h 9"/>
                <a:gd name="T40" fmla="*/ 25 w 42"/>
                <a:gd name="T41" fmla="*/ 5 h 9"/>
                <a:gd name="T42" fmla="*/ 21 w 42"/>
                <a:gd name="T43" fmla="*/ 5 h 9"/>
                <a:gd name="T44" fmla="*/ 19 w 42"/>
                <a:gd name="T45" fmla="*/ 5 h 9"/>
                <a:gd name="T46" fmla="*/ 17 w 42"/>
                <a:gd name="T47" fmla="*/ 5 h 9"/>
                <a:gd name="T48" fmla="*/ 15 w 42"/>
                <a:gd name="T49" fmla="*/ 6 h 9"/>
                <a:gd name="T50" fmla="*/ 13 w 42"/>
                <a:gd name="T51" fmla="*/ 6 h 9"/>
                <a:gd name="T52" fmla="*/ 10 w 42"/>
                <a:gd name="T53" fmla="*/ 7 h 9"/>
                <a:gd name="T54" fmla="*/ 8 w 42"/>
                <a:gd name="T55" fmla="*/ 7 h 9"/>
                <a:gd name="T56" fmla="*/ 7 w 42"/>
                <a:gd name="T57" fmla="*/ 7 h 9"/>
                <a:gd name="T58" fmla="*/ 4 w 42"/>
                <a:gd name="T59" fmla="*/ 8 h 9"/>
                <a:gd name="T60" fmla="*/ 2 w 42"/>
                <a:gd name="T61" fmla="*/ 9 h 9"/>
                <a:gd name="T62" fmla="*/ 1 w 42"/>
                <a:gd name="T63" fmla="*/ 9 h 9"/>
                <a:gd name="T64" fmla="*/ 0 w 42"/>
                <a:gd name="T6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9">
                  <a:moveTo>
                    <a:pt x="0" y="9"/>
                  </a:moveTo>
                  <a:cubicBezTo>
                    <a:pt x="0" y="9"/>
                    <a:pt x="1" y="9"/>
                    <a:pt x="2" y="8"/>
                  </a:cubicBezTo>
                  <a:cubicBezTo>
                    <a:pt x="2" y="7"/>
                    <a:pt x="3" y="7"/>
                    <a:pt x="3" y="6"/>
                  </a:cubicBezTo>
                  <a:cubicBezTo>
                    <a:pt x="4" y="6"/>
                    <a:pt x="5" y="5"/>
                    <a:pt x="6" y="5"/>
                  </a:cubicBezTo>
                  <a:cubicBezTo>
                    <a:pt x="7" y="4"/>
                    <a:pt x="8" y="4"/>
                    <a:pt x="9" y="3"/>
                  </a:cubicBezTo>
                  <a:cubicBezTo>
                    <a:pt x="10" y="3"/>
                    <a:pt x="11" y="2"/>
                    <a:pt x="12" y="2"/>
                  </a:cubicBezTo>
                  <a:cubicBezTo>
                    <a:pt x="14" y="1"/>
                    <a:pt x="15" y="1"/>
                    <a:pt x="16" y="1"/>
                  </a:cubicBezTo>
                  <a:cubicBezTo>
                    <a:pt x="18" y="1"/>
                    <a:pt x="19" y="0"/>
                    <a:pt x="21" y="0"/>
                  </a:cubicBezTo>
                  <a:cubicBezTo>
                    <a:pt x="22" y="0"/>
                    <a:pt x="23" y="0"/>
                    <a:pt x="25" y="0"/>
                  </a:cubicBezTo>
                  <a:cubicBezTo>
                    <a:pt x="26" y="0"/>
                    <a:pt x="28" y="1"/>
                    <a:pt x="29" y="1"/>
                  </a:cubicBezTo>
                  <a:cubicBezTo>
                    <a:pt x="30" y="1"/>
                    <a:pt x="32" y="1"/>
                    <a:pt x="33" y="1"/>
                  </a:cubicBezTo>
                  <a:cubicBezTo>
                    <a:pt x="34" y="2"/>
                    <a:pt x="35" y="2"/>
                    <a:pt x="36" y="3"/>
                  </a:cubicBezTo>
                  <a:cubicBezTo>
                    <a:pt x="37" y="3"/>
                    <a:pt x="38" y="3"/>
                    <a:pt x="39" y="4"/>
                  </a:cubicBezTo>
                  <a:cubicBezTo>
                    <a:pt x="39" y="4"/>
                    <a:pt x="40" y="4"/>
                    <a:pt x="41" y="5"/>
                  </a:cubicBezTo>
                  <a:cubicBezTo>
                    <a:pt x="42" y="5"/>
                    <a:pt x="42" y="6"/>
                    <a:pt x="42" y="6"/>
                  </a:cubicBezTo>
                  <a:cubicBezTo>
                    <a:pt x="42" y="6"/>
                    <a:pt x="42" y="6"/>
                    <a:pt x="40" y="6"/>
                  </a:cubicBezTo>
                  <a:cubicBezTo>
                    <a:pt x="40" y="6"/>
                    <a:pt x="39" y="5"/>
                    <a:pt x="38" y="5"/>
                  </a:cubicBezTo>
                  <a:cubicBezTo>
                    <a:pt x="37" y="5"/>
                    <a:pt x="36" y="5"/>
                    <a:pt x="35" y="5"/>
                  </a:cubicBezTo>
                  <a:cubicBezTo>
                    <a:pt x="34" y="5"/>
                    <a:pt x="33" y="5"/>
                    <a:pt x="32" y="5"/>
                  </a:cubicBezTo>
                  <a:cubicBezTo>
                    <a:pt x="31" y="5"/>
                    <a:pt x="30" y="5"/>
                    <a:pt x="29" y="5"/>
                  </a:cubicBezTo>
                  <a:cubicBezTo>
                    <a:pt x="27" y="5"/>
                    <a:pt x="26" y="5"/>
                    <a:pt x="25" y="5"/>
                  </a:cubicBezTo>
                  <a:cubicBezTo>
                    <a:pt x="24" y="5"/>
                    <a:pt x="22" y="5"/>
                    <a:pt x="21" y="5"/>
                  </a:cubicBezTo>
                  <a:cubicBezTo>
                    <a:pt x="20" y="5"/>
                    <a:pt x="20" y="5"/>
                    <a:pt x="19" y="5"/>
                  </a:cubicBezTo>
                  <a:cubicBezTo>
                    <a:pt x="18" y="5"/>
                    <a:pt x="18" y="5"/>
                    <a:pt x="17" y="5"/>
                  </a:cubicBezTo>
                  <a:cubicBezTo>
                    <a:pt x="17" y="6"/>
                    <a:pt x="16" y="6"/>
                    <a:pt x="15" y="6"/>
                  </a:cubicBezTo>
                  <a:cubicBezTo>
                    <a:pt x="15" y="6"/>
                    <a:pt x="14" y="6"/>
                    <a:pt x="13" y="6"/>
                  </a:cubicBezTo>
                  <a:cubicBezTo>
                    <a:pt x="12" y="6"/>
                    <a:pt x="11" y="6"/>
                    <a:pt x="10" y="7"/>
                  </a:cubicBezTo>
                  <a:cubicBezTo>
                    <a:pt x="9" y="7"/>
                    <a:pt x="9" y="7"/>
                    <a:pt x="8" y="7"/>
                  </a:cubicBezTo>
                  <a:cubicBezTo>
                    <a:pt x="8" y="7"/>
                    <a:pt x="7" y="7"/>
                    <a:pt x="7" y="7"/>
                  </a:cubicBezTo>
                  <a:cubicBezTo>
                    <a:pt x="6" y="8"/>
                    <a:pt x="5" y="8"/>
                    <a:pt x="4" y="8"/>
                  </a:cubicBezTo>
                  <a:cubicBezTo>
                    <a:pt x="3" y="8"/>
                    <a:pt x="3" y="8"/>
                    <a:pt x="2" y="9"/>
                  </a:cubicBezTo>
                  <a:cubicBezTo>
                    <a:pt x="2" y="9"/>
                    <a:pt x="1" y="9"/>
                    <a:pt x="1" y="9"/>
                  </a:cubicBezTo>
                  <a:cubicBezTo>
                    <a:pt x="1" y="9"/>
                    <a:pt x="0" y="9"/>
                    <a:pt x="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4" name="íšḷïdé"/>
            <p:cNvSpPr/>
            <p:nvPr/>
          </p:nvSpPr>
          <p:spPr bwMode="auto">
            <a:xfrm>
              <a:off x="6562726" y="2644776"/>
              <a:ext cx="22225" cy="77788"/>
            </a:xfrm>
            <a:custGeom>
              <a:avLst/>
              <a:gdLst>
                <a:gd name="T0" fmla="*/ 8 w 8"/>
                <a:gd name="T1" fmla="*/ 27 h 27"/>
                <a:gd name="T2" fmla="*/ 0 w 8"/>
                <a:gd name="T3" fmla="*/ 0 h 27"/>
                <a:gd name="T4" fmla="*/ 8 w 8"/>
                <a:gd name="T5" fmla="*/ 27 h 27"/>
              </a:gdLst>
              <a:ahLst/>
              <a:cxnLst>
                <a:cxn ang="0">
                  <a:pos x="T0" y="T1"/>
                </a:cxn>
                <a:cxn ang="0">
                  <a:pos x="T2" y="T3"/>
                </a:cxn>
                <a:cxn ang="0">
                  <a:pos x="T4" y="T5"/>
                </a:cxn>
              </a:cxnLst>
              <a:rect l="0" t="0" r="r" b="b"/>
              <a:pathLst>
                <a:path w="8" h="27">
                  <a:moveTo>
                    <a:pt x="8" y="27"/>
                  </a:moveTo>
                  <a:cubicBezTo>
                    <a:pt x="8" y="27"/>
                    <a:pt x="4" y="15"/>
                    <a:pt x="0" y="0"/>
                  </a:cubicBezTo>
                  <a:cubicBezTo>
                    <a:pt x="4" y="16"/>
                    <a:pt x="8" y="27"/>
                    <a:pt x="8" y="27"/>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5" name="ïšḻiḍè"/>
            <p:cNvSpPr/>
            <p:nvPr/>
          </p:nvSpPr>
          <p:spPr bwMode="auto">
            <a:xfrm>
              <a:off x="6415088" y="2238376"/>
              <a:ext cx="798513" cy="601663"/>
            </a:xfrm>
            <a:custGeom>
              <a:avLst/>
              <a:gdLst>
                <a:gd name="T0" fmla="*/ 71 w 277"/>
                <a:gd name="T1" fmla="*/ 209 h 209"/>
                <a:gd name="T2" fmla="*/ 48 w 277"/>
                <a:gd name="T3" fmla="*/ 162 h 209"/>
                <a:gd name="T4" fmla="*/ 56 w 277"/>
                <a:gd name="T5" fmla="*/ 83 h 209"/>
                <a:gd name="T6" fmla="*/ 160 w 277"/>
                <a:gd name="T7" fmla="*/ 8 h 209"/>
                <a:gd name="T8" fmla="*/ 225 w 277"/>
                <a:gd name="T9" fmla="*/ 92 h 209"/>
                <a:gd name="T10" fmla="*/ 162 w 277"/>
                <a:gd name="T11" fmla="*/ 92 h 209"/>
                <a:gd name="T12" fmla="*/ 181 w 277"/>
                <a:gd name="T13" fmla="*/ 98 h 209"/>
                <a:gd name="T14" fmla="*/ 145 w 277"/>
                <a:gd name="T15" fmla="*/ 124 h 209"/>
                <a:gd name="T16" fmla="*/ 79 w 277"/>
                <a:gd name="T17" fmla="*/ 125 h 209"/>
                <a:gd name="T18" fmla="*/ 81 w 277"/>
                <a:gd name="T19" fmla="*/ 156 h 209"/>
                <a:gd name="T20" fmla="*/ 70 w 277"/>
                <a:gd name="T21" fmla="*/ 193 h 209"/>
                <a:gd name="T22" fmla="*/ 67 w 277"/>
                <a:gd name="T23" fmla="*/ 20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7" h="209">
                  <a:moveTo>
                    <a:pt x="71" y="209"/>
                  </a:moveTo>
                  <a:cubicBezTo>
                    <a:pt x="71" y="209"/>
                    <a:pt x="63" y="189"/>
                    <a:pt x="48" y="162"/>
                  </a:cubicBezTo>
                  <a:cubicBezTo>
                    <a:pt x="0" y="76"/>
                    <a:pt x="56" y="83"/>
                    <a:pt x="56" y="83"/>
                  </a:cubicBezTo>
                  <a:cubicBezTo>
                    <a:pt x="56" y="83"/>
                    <a:pt x="72" y="16"/>
                    <a:pt x="160" y="8"/>
                  </a:cubicBezTo>
                  <a:cubicBezTo>
                    <a:pt x="248" y="0"/>
                    <a:pt x="277" y="70"/>
                    <a:pt x="225" y="92"/>
                  </a:cubicBezTo>
                  <a:cubicBezTo>
                    <a:pt x="199" y="104"/>
                    <a:pt x="162" y="92"/>
                    <a:pt x="162" y="92"/>
                  </a:cubicBezTo>
                  <a:cubicBezTo>
                    <a:pt x="162" y="92"/>
                    <a:pt x="167" y="90"/>
                    <a:pt x="181" y="98"/>
                  </a:cubicBezTo>
                  <a:cubicBezTo>
                    <a:pt x="196" y="106"/>
                    <a:pt x="185" y="114"/>
                    <a:pt x="145" y="124"/>
                  </a:cubicBezTo>
                  <a:cubicBezTo>
                    <a:pt x="106" y="134"/>
                    <a:pt x="79" y="125"/>
                    <a:pt x="79" y="125"/>
                  </a:cubicBezTo>
                  <a:cubicBezTo>
                    <a:pt x="79" y="125"/>
                    <a:pt x="83" y="137"/>
                    <a:pt x="81" y="156"/>
                  </a:cubicBezTo>
                  <a:cubicBezTo>
                    <a:pt x="80" y="169"/>
                    <a:pt x="74" y="185"/>
                    <a:pt x="70" y="193"/>
                  </a:cubicBezTo>
                  <a:cubicBezTo>
                    <a:pt x="68" y="197"/>
                    <a:pt x="67" y="200"/>
                    <a:pt x="67" y="200"/>
                  </a:cubicBezTo>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6" name="ïṥlíḓe"/>
            <p:cNvSpPr/>
            <p:nvPr/>
          </p:nvSpPr>
          <p:spPr bwMode="auto">
            <a:xfrm>
              <a:off x="6605588" y="2727326"/>
              <a:ext cx="552450" cy="346075"/>
            </a:xfrm>
            <a:custGeom>
              <a:avLst/>
              <a:gdLst>
                <a:gd name="T0" fmla="*/ 0 w 192"/>
                <a:gd name="T1" fmla="*/ 22 h 120"/>
                <a:gd name="T2" fmla="*/ 49 w 192"/>
                <a:gd name="T3" fmla="*/ 82 h 120"/>
                <a:gd name="T4" fmla="*/ 112 w 192"/>
                <a:gd name="T5" fmla="*/ 90 h 120"/>
                <a:gd name="T6" fmla="*/ 167 w 192"/>
                <a:gd name="T7" fmla="*/ 61 h 120"/>
                <a:gd name="T8" fmla="*/ 191 w 192"/>
                <a:gd name="T9" fmla="*/ 0 h 120"/>
                <a:gd name="T10" fmla="*/ 184 w 192"/>
                <a:gd name="T11" fmla="*/ 72 h 120"/>
                <a:gd name="T12" fmla="*/ 109 w 192"/>
                <a:gd name="T13" fmla="*/ 112 h 120"/>
                <a:gd name="T14" fmla="*/ 30 w 192"/>
                <a:gd name="T15" fmla="*/ 93 h 120"/>
                <a:gd name="T16" fmla="*/ 0 w 192"/>
                <a:gd name="T17" fmla="*/ 2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20">
                  <a:moveTo>
                    <a:pt x="0" y="22"/>
                  </a:moveTo>
                  <a:cubicBezTo>
                    <a:pt x="0" y="22"/>
                    <a:pt x="25" y="68"/>
                    <a:pt x="49" y="82"/>
                  </a:cubicBezTo>
                  <a:cubicBezTo>
                    <a:pt x="70" y="94"/>
                    <a:pt x="94" y="95"/>
                    <a:pt x="112" y="90"/>
                  </a:cubicBezTo>
                  <a:cubicBezTo>
                    <a:pt x="131" y="86"/>
                    <a:pt x="149" y="80"/>
                    <a:pt x="167" y="61"/>
                  </a:cubicBezTo>
                  <a:cubicBezTo>
                    <a:pt x="181" y="47"/>
                    <a:pt x="191" y="0"/>
                    <a:pt x="191" y="0"/>
                  </a:cubicBezTo>
                  <a:cubicBezTo>
                    <a:pt x="191" y="0"/>
                    <a:pt x="192" y="56"/>
                    <a:pt x="184" y="72"/>
                  </a:cubicBezTo>
                  <a:cubicBezTo>
                    <a:pt x="176" y="88"/>
                    <a:pt x="164" y="105"/>
                    <a:pt x="109" y="112"/>
                  </a:cubicBezTo>
                  <a:cubicBezTo>
                    <a:pt x="53" y="120"/>
                    <a:pt x="39" y="106"/>
                    <a:pt x="30" y="93"/>
                  </a:cubicBezTo>
                  <a:cubicBezTo>
                    <a:pt x="22" y="80"/>
                    <a:pt x="0" y="22"/>
                    <a:pt x="0" y="22"/>
                  </a:cubicBezTo>
                  <a:close/>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7" name="işļíḓe"/>
            <p:cNvSpPr/>
            <p:nvPr/>
          </p:nvSpPr>
          <p:spPr bwMode="auto">
            <a:xfrm>
              <a:off x="6881813" y="2800351"/>
              <a:ext cx="155575" cy="177800"/>
            </a:xfrm>
            <a:custGeom>
              <a:avLst/>
              <a:gdLst>
                <a:gd name="T0" fmla="*/ 17 w 54"/>
                <a:gd name="T1" fmla="*/ 6 h 62"/>
                <a:gd name="T2" fmla="*/ 38 w 54"/>
                <a:gd name="T3" fmla="*/ 2 h 62"/>
                <a:gd name="T4" fmla="*/ 53 w 54"/>
                <a:gd name="T5" fmla="*/ 12 h 62"/>
                <a:gd name="T6" fmla="*/ 46 w 54"/>
                <a:gd name="T7" fmla="*/ 59 h 62"/>
                <a:gd name="T8" fmla="*/ 29 w 54"/>
                <a:gd name="T9" fmla="*/ 62 h 62"/>
                <a:gd name="T10" fmla="*/ 41 w 54"/>
                <a:gd name="T11" fmla="*/ 15 h 62"/>
                <a:gd name="T12" fmla="*/ 12 w 54"/>
                <a:gd name="T13" fmla="*/ 16 h 62"/>
                <a:gd name="T14" fmla="*/ 0 w 54"/>
                <a:gd name="T15" fmla="*/ 16 h 62"/>
                <a:gd name="T16" fmla="*/ 5 w 54"/>
                <a:gd name="T17" fmla="*/ 7 h 62"/>
                <a:gd name="T18" fmla="*/ 17 w 54"/>
                <a:gd name="T19" fmla="*/ 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62">
                  <a:moveTo>
                    <a:pt x="17" y="6"/>
                  </a:moveTo>
                  <a:cubicBezTo>
                    <a:pt x="17" y="6"/>
                    <a:pt x="30" y="3"/>
                    <a:pt x="38" y="2"/>
                  </a:cubicBezTo>
                  <a:cubicBezTo>
                    <a:pt x="47" y="0"/>
                    <a:pt x="53" y="4"/>
                    <a:pt x="53" y="12"/>
                  </a:cubicBezTo>
                  <a:cubicBezTo>
                    <a:pt x="54" y="20"/>
                    <a:pt x="46" y="59"/>
                    <a:pt x="46" y="59"/>
                  </a:cubicBezTo>
                  <a:cubicBezTo>
                    <a:pt x="29" y="62"/>
                    <a:pt x="29" y="62"/>
                    <a:pt x="29" y="62"/>
                  </a:cubicBezTo>
                  <a:cubicBezTo>
                    <a:pt x="29" y="62"/>
                    <a:pt x="44" y="22"/>
                    <a:pt x="41" y="15"/>
                  </a:cubicBezTo>
                  <a:cubicBezTo>
                    <a:pt x="38" y="8"/>
                    <a:pt x="19" y="16"/>
                    <a:pt x="12" y="16"/>
                  </a:cubicBezTo>
                  <a:cubicBezTo>
                    <a:pt x="0" y="16"/>
                    <a:pt x="0" y="16"/>
                    <a:pt x="0" y="16"/>
                  </a:cubicBezTo>
                  <a:cubicBezTo>
                    <a:pt x="5" y="7"/>
                    <a:pt x="5" y="7"/>
                    <a:pt x="5" y="7"/>
                  </a:cubicBezTo>
                  <a:lnTo>
                    <a:pt x="17" y="6"/>
                  </a:lnTo>
                  <a:close/>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8" name="ïŝḷîḍê"/>
            <p:cNvSpPr/>
            <p:nvPr/>
          </p:nvSpPr>
          <p:spPr bwMode="auto">
            <a:xfrm>
              <a:off x="6754813" y="2790826"/>
              <a:ext cx="161925" cy="201613"/>
            </a:xfrm>
            <a:custGeom>
              <a:avLst/>
              <a:gdLst>
                <a:gd name="T0" fmla="*/ 40 w 56"/>
                <a:gd name="T1" fmla="*/ 8 h 70"/>
                <a:gd name="T2" fmla="*/ 19 w 56"/>
                <a:gd name="T3" fmla="*/ 2 h 70"/>
                <a:gd name="T4" fmla="*/ 3 w 56"/>
                <a:gd name="T5" fmla="*/ 11 h 70"/>
                <a:gd name="T6" fmla="*/ 0 w 56"/>
                <a:gd name="T7" fmla="*/ 64 h 70"/>
                <a:gd name="T8" fmla="*/ 13 w 56"/>
                <a:gd name="T9" fmla="*/ 70 h 70"/>
                <a:gd name="T10" fmla="*/ 15 w 56"/>
                <a:gd name="T11" fmla="*/ 15 h 70"/>
                <a:gd name="T12" fmla="*/ 44 w 56"/>
                <a:gd name="T13" fmla="*/ 19 h 70"/>
                <a:gd name="T14" fmla="*/ 51 w 56"/>
                <a:gd name="T15" fmla="*/ 19 h 70"/>
                <a:gd name="T16" fmla="*/ 51 w 56"/>
                <a:gd name="T17" fmla="*/ 10 h 70"/>
                <a:gd name="T18" fmla="*/ 40 w 56"/>
                <a:gd name="T19" fmla="*/ 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70">
                  <a:moveTo>
                    <a:pt x="40" y="8"/>
                  </a:moveTo>
                  <a:cubicBezTo>
                    <a:pt x="40" y="8"/>
                    <a:pt x="27" y="5"/>
                    <a:pt x="19" y="2"/>
                  </a:cubicBezTo>
                  <a:cubicBezTo>
                    <a:pt x="11" y="0"/>
                    <a:pt x="5" y="3"/>
                    <a:pt x="3" y="11"/>
                  </a:cubicBezTo>
                  <a:cubicBezTo>
                    <a:pt x="2" y="19"/>
                    <a:pt x="0" y="64"/>
                    <a:pt x="0" y="64"/>
                  </a:cubicBezTo>
                  <a:cubicBezTo>
                    <a:pt x="13" y="70"/>
                    <a:pt x="13" y="70"/>
                    <a:pt x="13" y="70"/>
                  </a:cubicBezTo>
                  <a:cubicBezTo>
                    <a:pt x="13" y="70"/>
                    <a:pt x="11" y="22"/>
                    <a:pt x="15" y="15"/>
                  </a:cubicBezTo>
                  <a:cubicBezTo>
                    <a:pt x="19" y="8"/>
                    <a:pt x="38" y="19"/>
                    <a:pt x="44" y="19"/>
                  </a:cubicBezTo>
                  <a:cubicBezTo>
                    <a:pt x="56" y="19"/>
                    <a:pt x="51" y="19"/>
                    <a:pt x="51" y="19"/>
                  </a:cubicBezTo>
                  <a:cubicBezTo>
                    <a:pt x="51" y="10"/>
                    <a:pt x="51" y="10"/>
                    <a:pt x="51" y="10"/>
                  </a:cubicBezTo>
                  <a:lnTo>
                    <a:pt x="40" y="8"/>
                  </a:lnTo>
                  <a:close/>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9" name="îŝḻíḋè"/>
            <p:cNvSpPr/>
            <p:nvPr/>
          </p:nvSpPr>
          <p:spPr bwMode="auto">
            <a:xfrm>
              <a:off x="6988176" y="28225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0" name="išliḋé"/>
            <p:cNvSpPr/>
            <p:nvPr/>
          </p:nvSpPr>
          <p:spPr bwMode="auto">
            <a:xfrm>
              <a:off x="6988176" y="28225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1" name="îṧ1iḍê"/>
            <p:cNvSpPr/>
            <p:nvPr/>
          </p:nvSpPr>
          <p:spPr bwMode="auto">
            <a:xfrm>
              <a:off x="6446838" y="2141538"/>
              <a:ext cx="722313" cy="442913"/>
            </a:xfrm>
            <a:custGeom>
              <a:avLst/>
              <a:gdLst>
                <a:gd name="T0" fmla="*/ 11 w 251"/>
                <a:gd name="T1" fmla="*/ 154 h 154"/>
                <a:gd name="T2" fmla="*/ 251 w 251"/>
                <a:gd name="T3" fmla="*/ 102 h 154"/>
                <a:gd name="T4" fmla="*/ 250 w 251"/>
                <a:gd name="T5" fmla="*/ 97 h 154"/>
                <a:gd name="T6" fmla="*/ 199 w 251"/>
                <a:gd name="T7" fmla="*/ 21 h 154"/>
                <a:gd name="T8" fmla="*/ 129 w 251"/>
                <a:gd name="T9" fmla="*/ 0 h 154"/>
                <a:gd name="T10" fmla="*/ 109 w 251"/>
                <a:gd name="T11" fmla="*/ 2 h 154"/>
                <a:gd name="T12" fmla="*/ 89 w 251"/>
                <a:gd name="T13" fmla="*/ 8 h 154"/>
                <a:gd name="T14" fmla="*/ 9 w 251"/>
                <a:gd name="T15" fmla="*/ 142 h 154"/>
                <a:gd name="T16" fmla="*/ 11 w 251"/>
                <a:gd name="T17"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 h="154">
                  <a:moveTo>
                    <a:pt x="11" y="154"/>
                  </a:moveTo>
                  <a:cubicBezTo>
                    <a:pt x="251" y="102"/>
                    <a:pt x="251" y="102"/>
                    <a:pt x="251" y="102"/>
                  </a:cubicBezTo>
                  <a:cubicBezTo>
                    <a:pt x="250" y="97"/>
                    <a:pt x="250" y="97"/>
                    <a:pt x="250" y="97"/>
                  </a:cubicBezTo>
                  <a:cubicBezTo>
                    <a:pt x="243" y="65"/>
                    <a:pt x="224" y="38"/>
                    <a:pt x="199" y="21"/>
                  </a:cubicBezTo>
                  <a:cubicBezTo>
                    <a:pt x="179" y="8"/>
                    <a:pt x="154" y="0"/>
                    <a:pt x="129" y="0"/>
                  </a:cubicBezTo>
                  <a:cubicBezTo>
                    <a:pt x="122" y="0"/>
                    <a:pt x="116" y="1"/>
                    <a:pt x="109" y="2"/>
                  </a:cubicBezTo>
                  <a:cubicBezTo>
                    <a:pt x="102" y="3"/>
                    <a:pt x="95" y="5"/>
                    <a:pt x="89" y="8"/>
                  </a:cubicBezTo>
                  <a:cubicBezTo>
                    <a:pt x="35" y="27"/>
                    <a:pt x="0" y="83"/>
                    <a:pt x="9" y="142"/>
                  </a:cubicBezTo>
                  <a:lnTo>
                    <a:pt x="11" y="154"/>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2" name="íşḷïdê"/>
            <p:cNvSpPr/>
            <p:nvPr/>
          </p:nvSpPr>
          <p:spPr bwMode="auto">
            <a:xfrm>
              <a:off x="6570663" y="2420938"/>
              <a:ext cx="890588" cy="142875"/>
            </a:xfrm>
            <a:custGeom>
              <a:avLst/>
              <a:gdLst>
                <a:gd name="T0" fmla="*/ 207 w 309"/>
                <a:gd name="T1" fmla="*/ 0 h 50"/>
                <a:gd name="T2" fmla="*/ 0 w 309"/>
                <a:gd name="T3" fmla="*/ 50 h 50"/>
                <a:gd name="T4" fmla="*/ 187 w 309"/>
                <a:gd name="T5" fmla="*/ 31 h 50"/>
                <a:gd name="T6" fmla="*/ 207 w 309"/>
                <a:gd name="T7" fmla="*/ 0 h 50"/>
              </a:gdLst>
              <a:ahLst/>
              <a:cxnLst>
                <a:cxn ang="0">
                  <a:pos x="T0" y="T1"/>
                </a:cxn>
                <a:cxn ang="0">
                  <a:pos x="T2" y="T3"/>
                </a:cxn>
                <a:cxn ang="0">
                  <a:pos x="T4" y="T5"/>
                </a:cxn>
                <a:cxn ang="0">
                  <a:pos x="T6" y="T7"/>
                </a:cxn>
              </a:cxnLst>
              <a:rect l="0" t="0" r="r" b="b"/>
              <a:pathLst>
                <a:path w="309" h="50">
                  <a:moveTo>
                    <a:pt x="207" y="0"/>
                  </a:moveTo>
                  <a:cubicBezTo>
                    <a:pt x="0" y="50"/>
                    <a:pt x="0" y="50"/>
                    <a:pt x="0" y="50"/>
                  </a:cubicBezTo>
                  <a:cubicBezTo>
                    <a:pt x="0" y="50"/>
                    <a:pt x="127" y="44"/>
                    <a:pt x="187" y="31"/>
                  </a:cubicBezTo>
                  <a:cubicBezTo>
                    <a:pt x="309" y="6"/>
                    <a:pt x="207" y="0"/>
                    <a:pt x="207" y="0"/>
                  </a:cubicBezTo>
                  <a:close/>
                </a:path>
              </a:pathLst>
            </a:custGeom>
            <a:solidFill>
              <a:srgbClr val="BE92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3" name="îş1îďè"/>
            <p:cNvSpPr/>
            <p:nvPr/>
          </p:nvSpPr>
          <p:spPr bwMode="auto">
            <a:xfrm>
              <a:off x="6704013" y="2141538"/>
              <a:ext cx="301625" cy="361950"/>
            </a:xfrm>
            <a:custGeom>
              <a:avLst/>
              <a:gdLst>
                <a:gd name="T0" fmla="*/ 0 w 105"/>
                <a:gd name="T1" fmla="*/ 8 h 126"/>
                <a:gd name="T2" fmla="*/ 36 w 105"/>
                <a:gd name="T3" fmla="*/ 30 h 126"/>
                <a:gd name="T4" fmla="*/ 72 w 105"/>
                <a:gd name="T5" fmla="*/ 122 h 126"/>
                <a:gd name="T6" fmla="*/ 62 w 105"/>
                <a:gd name="T7" fmla="*/ 126 h 126"/>
                <a:gd name="T8" fmla="*/ 72 w 105"/>
                <a:gd name="T9" fmla="*/ 122 h 126"/>
                <a:gd name="T10" fmla="*/ 105 w 105"/>
                <a:gd name="T11" fmla="*/ 109 h 126"/>
                <a:gd name="T12" fmla="*/ 87 w 105"/>
                <a:gd name="T13" fmla="*/ 53 h 126"/>
                <a:gd name="T14" fmla="*/ 40 w 105"/>
                <a:gd name="T15" fmla="*/ 0 h 126"/>
                <a:gd name="T16" fmla="*/ 40 w 105"/>
                <a:gd name="T17" fmla="*/ 0 h 126"/>
                <a:gd name="T18" fmla="*/ 20 w 105"/>
                <a:gd name="T19" fmla="*/ 2 h 126"/>
                <a:gd name="T20" fmla="*/ 0 w 105"/>
                <a:gd name="T21" fmla="*/ 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26">
                  <a:moveTo>
                    <a:pt x="0" y="8"/>
                  </a:moveTo>
                  <a:cubicBezTo>
                    <a:pt x="9" y="8"/>
                    <a:pt x="22" y="14"/>
                    <a:pt x="36" y="30"/>
                  </a:cubicBezTo>
                  <a:cubicBezTo>
                    <a:pt x="64" y="62"/>
                    <a:pt x="70" y="111"/>
                    <a:pt x="72" y="122"/>
                  </a:cubicBezTo>
                  <a:cubicBezTo>
                    <a:pt x="72" y="123"/>
                    <a:pt x="62" y="126"/>
                    <a:pt x="62" y="126"/>
                  </a:cubicBezTo>
                  <a:cubicBezTo>
                    <a:pt x="72" y="122"/>
                    <a:pt x="72" y="122"/>
                    <a:pt x="72" y="122"/>
                  </a:cubicBezTo>
                  <a:cubicBezTo>
                    <a:pt x="105" y="109"/>
                    <a:pt x="105" y="109"/>
                    <a:pt x="105" y="109"/>
                  </a:cubicBezTo>
                  <a:cubicBezTo>
                    <a:pt x="105" y="109"/>
                    <a:pt x="101" y="85"/>
                    <a:pt x="87" y="53"/>
                  </a:cubicBezTo>
                  <a:cubicBezTo>
                    <a:pt x="74" y="21"/>
                    <a:pt x="40" y="0"/>
                    <a:pt x="40" y="0"/>
                  </a:cubicBezTo>
                  <a:cubicBezTo>
                    <a:pt x="40" y="0"/>
                    <a:pt x="40" y="0"/>
                    <a:pt x="40" y="0"/>
                  </a:cubicBezTo>
                  <a:cubicBezTo>
                    <a:pt x="33" y="0"/>
                    <a:pt x="27" y="1"/>
                    <a:pt x="20" y="2"/>
                  </a:cubicBezTo>
                  <a:cubicBezTo>
                    <a:pt x="13" y="3"/>
                    <a:pt x="6" y="5"/>
                    <a:pt x="0" y="8"/>
                  </a:cubicBezTo>
                  <a:close/>
                </a:path>
              </a:pathLst>
            </a:custGeom>
            <a:solidFill>
              <a:srgbClr val="BE92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4" name="ïṩļïḍé"/>
            <p:cNvSpPr/>
            <p:nvPr/>
          </p:nvSpPr>
          <p:spPr bwMode="auto">
            <a:xfrm>
              <a:off x="6357938" y="3109913"/>
              <a:ext cx="212725" cy="396875"/>
            </a:xfrm>
            <a:custGeom>
              <a:avLst/>
              <a:gdLst>
                <a:gd name="T0" fmla="*/ 0 w 74"/>
                <a:gd name="T1" fmla="*/ 138 h 138"/>
                <a:gd name="T2" fmla="*/ 74 w 74"/>
                <a:gd name="T3" fmla="*/ 138 h 138"/>
                <a:gd name="T4" fmla="*/ 74 w 74"/>
                <a:gd name="T5" fmla="*/ 0 h 138"/>
                <a:gd name="T6" fmla="*/ 74 w 74"/>
                <a:gd name="T7" fmla="*/ 0 h 138"/>
                <a:gd name="T8" fmla="*/ 0 w 74"/>
                <a:gd name="T9" fmla="*/ 74 h 138"/>
                <a:gd name="T10" fmla="*/ 0 w 74"/>
                <a:gd name="T11" fmla="*/ 138 h 138"/>
              </a:gdLst>
              <a:ahLst/>
              <a:cxnLst>
                <a:cxn ang="0">
                  <a:pos x="T0" y="T1"/>
                </a:cxn>
                <a:cxn ang="0">
                  <a:pos x="T2" y="T3"/>
                </a:cxn>
                <a:cxn ang="0">
                  <a:pos x="T4" y="T5"/>
                </a:cxn>
                <a:cxn ang="0">
                  <a:pos x="T6" y="T7"/>
                </a:cxn>
                <a:cxn ang="0">
                  <a:pos x="T8" y="T9"/>
                </a:cxn>
                <a:cxn ang="0">
                  <a:pos x="T10" y="T11"/>
                </a:cxn>
              </a:cxnLst>
              <a:rect l="0" t="0" r="r" b="b"/>
              <a:pathLst>
                <a:path w="74" h="138">
                  <a:moveTo>
                    <a:pt x="0" y="138"/>
                  </a:moveTo>
                  <a:cubicBezTo>
                    <a:pt x="74" y="138"/>
                    <a:pt x="74" y="138"/>
                    <a:pt x="74" y="138"/>
                  </a:cubicBezTo>
                  <a:cubicBezTo>
                    <a:pt x="74" y="0"/>
                    <a:pt x="74" y="0"/>
                    <a:pt x="74" y="0"/>
                  </a:cubicBezTo>
                  <a:cubicBezTo>
                    <a:pt x="74" y="0"/>
                    <a:pt x="74" y="0"/>
                    <a:pt x="74" y="0"/>
                  </a:cubicBezTo>
                  <a:cubicBezTo>
                    <a:pt x="33" y="0"/>
                    <a:pt x="0" y="33"/>
                    <a:pt x="0" y="74"/>
                  </a:cubicBezTo>
                  <a:lnTo>
                    <a:pt x="0" y="138"/>
                  </a:lnTo>
                  <a:close/>
                </a:path>
              </a:pathLst>
            </a:custGeom>
            <a:solidFill>
              <a:srgbClr val="EFEE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5" name="îṩlïḋê"/>
            <p:cNvSpPr/>
            <p:nvPr/>
          </p:nvSpPr>
          <p:spPr bwMode="auto">
            <a:xfrm>
              <a:off x="7267576" y="3109913"/>
              <a:ext cx="209550" cy="396875"/>
            </a:xfrm>
            <a:custGeom>
              <a:avLst/>
              <a:gdLst>
                <a:gd name="T0" fmla="*/ 73 w 73"/>
                <a:gd name="T1" fmla="*/ 138 h 138"/>
                <a:gd name="T2" fmla="*/ 0 w 73"/>
                <a:gd name="T3" fmla="*/ 138 h 138"/>
                <a:gd name="T4" fmla="*/ 0 w 73"/>
                <a:gd name="T5" fmla="*/ 0 h 138"/>
                <a:gd name="T6" fmla="*/ 0 w 73"/>
                <a:gd name="T7" fmla="*/ 0 h 138"/>
                <a:gd name="T8" fmla="*/ 73 w 73"/>
                <a:gd name="T9" fmla="*/ 74 h 138"/>
                <a:gd name="T10" fmla="*/ 73 w 73"/>
                <a:gd name="T11" fmla="*/ 138 h 138"/>
              </a:gdLst>
              <a:ahLst/>
              <a:cxnLst>
                <a:cxn ang="0">
                  <a:pos x="T0" y="T1"/>
                </a:cxn>
                <a:cxn ang="0">
                  <a:pos x="T2" y="T3"/>
                </a:cxn>
                <a:cxn ang="0">
                  <a:pos x="T4" y="T5"/>
                </a:cxn>
                <a:cxn ang="0">
                  <a:pos x="T6" y="T7"/>
                </a:cxn>
                <a:cxn ang="0">
                  <a:pos x="T8" y="T9"/>
                </a:cxn>
                <a:cxn ang="0">
                  <a:pos x="T10" y="T11"/>
                </a:cxn>
              </a:cxnLst>
              <a:rect l="0" t="0" r="r" b="b"/>
              <a:pathLst>
                <a:path w="73" h="138">
                  <a:moveTo>
                    <a:pt x="73" y="138"/>
                  </a:moveTo>
                  <a:cubicBezTo>
                    <a:pt x="0" y="138"/>
                    <a:pt x="0" y="138"/>
                    <a:pt x="0" y="138"/>
                  </a:cubicBezTo>
                  <a:cubicBezTo>
                    <a:pt x="0" y="0"/>
                    <a:pt x="0" y="0"/>
                    <a:pt x="0" y="0"/>
                  </a:cubicBezTo>
                  <a:cubicBezTo>
                    <a:pt x="0" y="0"/>
                    <a:pt x="0" y="0"/>
                    <a:pt x="0" y="0"/>
                  </a:cubicBezTo>
                  <a:cubicBezTo>
                    <a:pt x="40" y="0"/>
                    <a:pt x="73" y="33"/>
                    <a:pt x="73" y="74"/>
                  </a:cubicBezTo>
                  <a:lnTo>
                    <a:pt x="73" y="138"/>
                  </a:lnTo>
                  <a:close/>
                </a:path>
              </a:pathLst>
            </a:custGeom>
            <a:solidFill>
              <a:srgbClr val="EFEE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6" name="ïşḷïḑê"/>
            <p:cNvSpPr/>
            <p:nvPr/>
          </p:nvSpPr>
          <p:spPr bwMode="auto">
            <a:xfrm>
              <a:off x="5819776" y="3286126"/>
              <a:ext cx="1301750" cy="979488"/>
            </a:xfrm>
            <a:custGeom>
              <a:avLst/>
              <a:gdLst>
                <a:gd name="T0" fmla="*/ 707 w 820"/>
                <a:gd name="T1" fmla="*/ 617 h 617"/>
                <a:gd name="T2" fmla="*/ 111 w 820"/>
                <a:gd name="T3" fmla="*/ 617 h 617"/>
                <a:gd name="T4" fmla="*/ 0 w 820"/>
                <a:gd name="T5" fmla="*/ 0 h 617"/>
                <a:gd name="T6" fmla="*/ 820 w 820"/>
                <a:gd name="T7" fmla="*/ 0 h 617"/>
                <a:gd name="T8" fmla="*/ 707 w 820"/>
                <a:gd name="T9" fmla="*/ 617 h 617"/>
              </a:gdLst>
              <a:ahLst/>
              <a:cxnLst>
                <a:cxn ang="0">
                  <a:pos x="T0" y="T1"/>
                </a:cxn>
                <a:cxn ang="0">
                  <a:pos x="T2" y="T3"/>
                </a:cxn>
                <a:cxn ang="0">
                  <a:pos x="T4" y="T5"/>
                </a:cxn>
                <a:cxn ang="0">
                  <a:pos x="T6" y="T7"/>
                </a:cxn>
                <a:cxn ang="0">
                  <a:pos x="T8" y="T9"/>
                </a:cxn>
              </a:cxnLst>
              <a:rect l="0" t="0" r="r" b="b"/>
              <a:pathLst>
                <a:path w="820" h="617">
                  <a:moveTo>
                    <a:pt x="707" y="617"/>
                  </a:moveTo>
                  <a:lnTo>
                    <a:pt x="111" y="617"/>
                  </a:lnTo>
                  <a:lnTo>
                    <a:pt x="0" y="0"/>
                  </a:lnTo>
                  <a:lnTo>
                    <a:pt x="820" y="0"/>
                  </a:lnTo>
                  <a:lnTo>
                    <a:pt x="707" y="617"/>
                  </a:ln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7" name="išlïdè"/>
            <p:cNvSpPr/>
            <p:nvPr/>
          </p:nvSpPr>
          <p:spPr bwMode="auto">
            <a:xfrm>
              <a:off x="5964238" y="3392488"/>
              <a:ext cx="1012825" cy="763588"/>
            </a:xfrm>
            <a:custGeom>
              <a:avLst/>
              <a:gdLst>
                <a:gd name="T0" fmla="*/ 551 w 638"/>
                <a:gd name="T1" fmla="*/ 481 h 481"/>
                <a:gd name="T2" fmla="*/ 87 w 638"/>
                <a:gd name="T3" fmla="*/ 481 h 481"/>
                <a:gd name="T4" fmla="*/ 0 w 638"/>
                <a:gd name="T5" fmla="*/ 0 h 481"/>
                <a:gd name="T6" fmla="*/ 638 w 638"/>
                <a:gd name="T7" fmla="*/ 0 h 481"/>
                <a:gd name="T8" fmla="*/ 551 w 638"/>
                <a:gd name="T9" fmla="*/ 481 h 481"/>
              </a:gdLst>
              <a:ahLst/>
              <a:cxnLst>
                <a:cxn ang="0">
                  <a:pos x="T0" y="T1"/>
                </a:cxn>
                <a:cxn ang="0">
                  <a:pos x="T2" y="T3"/>
                </a:cxn>
                <a:cxn ang="0">
                  <a:pos x="T4" y="T5"/>
                </a:cxn>
                <a:cxn ang="0">
                  <a:pos x="T6" y="T7"/>
                </a:cxn>
                <a:cxn ang="0">
                  <a:pos x="T8" y="T9"/>
                </a:cxn>
              </a:cxnLst>
              <a:rect l="0" t="0" r="r" b="b"/>
              <a:pathLst>
                <a:path w="638" h="481">
                  <a:moveTo>
                    <a:pt x="551" y="481"/>
                  </a:moveTo>
                  <a:lnTo>
                    <a:pt x="87" y="481"/>
                  </a:lnTo>
                  <a:lnTo>
                    <a:pt x="0" y="0"/>
                  </a:lnTo>
                  <a:lnTo>
                    <a:pt x="638" y="0"/>
                  </a:lnTo>
                  <a:lnTo>
                    <a:pt x="551" y="481"/>
                  </a:lnTo>
                  <a:close/>
                </a:path>
              </a:pathLst>
            </a:custGeom>
            <a:solidFill>
              <a:srgbClr val="AE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8" name="iṧļiḓe"/>
            <p:cNvSpPr/>
            <p:nvPr/>
          </p:nvSpPr>
          <p:spPr bwMode="auto">
            <a:xfrm>
              <a:off x="6980238" y="3506788"/>
              <a:ext cx="436563" cy="428625"/>
            </a:xfrm>
            <a:custGeom>
              <a:avLst/>
              <a:gdLst>
                <a:gd name="T0" fmla="*/ 152 w 152"/>
                <a:gd name="T1" fmla="*/ 0 h 149"/>
                <a:gd name="T2" fmla="*/ 152 w 152"/>
                <a:gd name="T3" fmla="*/ 119 h 149"/>
                <a:gd name="T4" fmla="*/ 122 w 152"/>
                <a:gd name="T5" fmla="*/ 149 h 149"/>
                <a:gd name="T6" fmla="*/ 4 w 152"/>
                <a:gd name="T7" fmla="*/ 149 h 149"/>
                <a:gd name="T8" fmla="*/ 0 w 152"/>
                <a:gd name="T9" fmla="*/ 79 h 149"/>
                <a:gd name="T10" fmla="*/ 71 w 152"/>
                <a:gd name="T11" fmla="*/ 77 h 149"/>
                <a:gd name="T12" fmla="*/ 100 w 152"/>
                <a:gd name="T13" fmla="*/ 47 h 149"/>
                <a:gd name="T14" fmla="*/ 100 w 152"/>
                <a:gd name="T15" fmla="*/ 0 h 149"/>
                <a:gd name="T16" fmla="*/ 152 w 152"/>
                <a:gd name="T1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49">
                  <a:moveTo>
                    <a:pt x="152" y="0"/>
                  </a:moveTo>
                  <a:cubicBezTo>
                    <a:pt x="152" y="119"/>
                    <a:pt x="152" y="119"/>
                    <a:pt x="152" y="119"/>
                  </a:cubicBezTo>
                  <a:cubicBezTo>
                    <a:pt x="152" y="135"/>
                    <a:pt x="139" y="149"/>
                    <a:pt x="122" y="149"/>
                  </a:cubicBezTo>
                  <a:cubicBezTo>
                    <a:pt x="4" y="149"/>
                    <a:pt x="4" y="149"/>
                    <a:pt x="4" y="149"/>
                  </a:cubicBezTo>
                  <a:cubicBezTo>
                    <a:pt x="0" y="79"/>
                    <a:pt x="0" y="79"/>
                    <a:pt x="0" y="79"/>
                  </a:cubicBezTo>
                  <a:cubicBezTo>
                    <a:pt x="71" y="77"/>
                    <a:pt x="71" y="77"/>
                    <a:pt x="71" y="77"/>
                  </a:cubicBezTo>
                  <a:cubicBezTo>
                    <a:pt x="87" y="77"/>
                    <a:pt x="100" y="64"/>
                    <a:pt x="100" y="47"/>
                  </a:cubicBezTo>
                  <a:cubicBezTo>
                    <a:pt x="100" y="0"/>
                    <a:pt x="100" y="0"/>
                    <a:pt x="100" y="0"/>
                  </a:cubicBezTo>
                  <a:lnTo>
                    <a:pt x="152" y="0"/>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9" name="iṥḻïḍê"/>
            <p:cNvSpPr/>
            <p:nvPr/>
          </p:nvSpPr>
          <p:spPr bwMode="auto">
            <a:xfrm>
              <a:off x="6942138" y="3716338"/>
              <a:ext cx="173038" cy="57150"/>
            </a:xfrm>
            <a:custGeom>
              <a:avLst/>
              <a:gdLst>
                <a:gd name="T0" fmla="*/ 47 w 60"/>
                <a:gd name="T1" fmla="*/ 20 h 20"/>
                <a:gd name="T2" fmla="*/ 9 w 60"/>
                <a:gd name="T3" fmla="*/ 20 h 20"/>
                <a:gd name="T4" fmla="*/ 1 w 60"/>
                <a:gd name="T5" fmla="*/ 10 h 20"/>
                <a:gd name="T6" fmla="*/ 1 w 60"/>
                <a:gd name="T7" fmla="*/ 10 h 20"/>
                <a:gd name="T8" fmla="*/ 12 w 60"/>
                <a:gd name="T9" fmla="*/ 0 h 20"/>
                <a:gd name="T10" fmla="*/ 51 w 60"/>
                <a:gd name="T11" fmla="*/ 0 h 20"/>
                <a:gd name="T12" fmla="*/ 59 w 60"/>
                <a:gd name="T13" fmla="*/ 10 h 20"/>
                <a:gd name="T14" fmla="*/ 59 w 60"/>
                <a:gd name="T15" fmla="*/ 10 h 20"/>
                <a:gd name="T16" fmla="*/ 47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47" y="20"/>
                  </a:moveTo>
                  <a:cubicBezTo>
                    <a:pt x="9" y="20"/>
                    <a:pt x="9" y="20"/>
                    <a:pt x="9" y="20"/>
                  </a:cubicBezTo>
                  <a:cubicBezTo>
                    <a:pt x="3" y="20"/>
                    <a:pt x="0" y="16"/>
                    <a:pt x="1" y="10"/>
                  </a:cubicBezTo>
                  <a:cubicBezTo>
                    <a:pt x="1" y="10"/>
                    <a:pt x="1" y="10"/>
                    <a:pt x="1" y="10"/>
                  </a:cubicBezTo>
                  <a:cubicBezTo>
                    <a:pt x="2" y="5"/>
                    <a:pt x="7" y="0"/>
                    <a:pt x="12" y="0"/>
                  </a:cubicBezTo>
                  <a:cubicBezTo>
                    <a:pt x="51" y="0"/>
                    <a:pt x="51" y="0"/>
                    <a:pt x="51" y="0"/>
                  </a:cubicBezTo>
                  <a:cubicBezTo>
                    <a:pt x="56" y="0"/>
                    <a:pt x="60" y="5"/>
                    <a:pt x="59" y="10"/>
                  </a:cubicBezTo>
                  <a:cubicBezTo>
                    <a:pt x="59" y="10"/>
                    <a:pt x="59" y="10"/>
                    <a:pt x="59" y="10"/>
                  </a:cubicBezTo>
                  <a:cubicBezTo>
                    <a:pt x="58" y="16"/>
                    <a:pt x="53" y="20"/>
                    <a:pt x="47" y="2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0" name="iŝľíḍê"/>
            <p:cNvSpPr/>
            <p:nvPr/>
          </p:nvSpPr>
          <p:spPr bwMode="auto">
            <a:xfrm>
              <a:off x="6931026" y="3786188"/>
              <a:ext cx="173038" cy="57150"/>
            </a:xfrm>
            <a:custGeom>
              <a:avLst/>
              <a:gdLst>
                <a:gd name="T0" fmla="*/ 47 w 60"/>
                <a:gd name="T1" fmla="*/ 20 h 20"/>
                <a:gd name="T2" fmla="*/ 9 w 60"/>
                <a:gd name="T3" fmla="*/ 20 h 20"/>
                <a:gd name="T4" fmla="*/ 1 w 60"/>
                <a:gd name="T5" fmla="*/ 10 h 20"/>
                <a:gd name="T6" fmla="*/ 1 w 60"/>
                <a:gd name="T7" fmla="*/ 10 h 20"/>
                <a:gd name="T8" fmla="*/ 12 w 60"/>
                <a:gd name="T9" fmla="*/ 0 h 20"/>
                <a:gd name="T10" fmla="*/ 51 w 60"/>
                <a:gd name="T11" fmla="*/ 0 h 20"/>
                <a:gd name="T12" fmla="*/ 59 w 60"/>
                <a:gd name="T13" fmla="*/ 10 h 20"/>
                <a:gd name="T14" fmla="*/ 59 w 60"/>
                <a:gd name="T15" fmla="*/ 10 h 20"/>
                <a:gd name="T16" fmla="*/ 47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47" y="20"/>
                  </a:moveTo>
                  <a:cubicBezTo>
                    <a:pt x="9" y="20"/>
                    <a:pt x="9" y="20"/>
                    <a:pt x="9" y="20"/>
                  </a:cubicBezTo>
                  <a:cubicBezTo>
                    <a:pt x="3" y="20"/>
                    <a:pt x="0" y="15"/>
                    <a:pt x="1" y="10"/>
                  </a:cubicBezTo>
                  <a:cubicBezTo>
                    <a:pt x="1" y="10"/>
                    <a:pt x="1" y="10"/>
                    <a:pt x="1" y="10"/>
                  </a:cubicBezTo>
                  <a:cubicBezTo>
                    <a:pt x="2" y="4"/>
                    <a:pt x="7" y="0"/>
                    <a:pt x="12" y="0"/>
                  </a:cubicBezTo>
                  <a:cubicBezTo>
                    <a:pt x="51" y="0"/>
                    <a:pt x="51" y="0"/>
                    <a:pt x="51" y="0"/>
                  </a:cubicBezTo>
                  <a:cubicBezTo>
                    <a:pt x="56" y="0"/>
                    <a:pt x="60" y="4"/>
                    <a:pt x="59" y="10"/>
                  </a:cubicBezTo>
                  <a:cubicBezTo>
                    <a:pt x="59" y="10"/>
                    <a:pt x="59" y="10"/>
                    <a:pt x="59" y="10"/>
                  </a:cubicBezTo>
                  <a:cubicBezTo>
                    <a:pt x="58" y="15"/>
                    <a:pt x="53" y="20"/>
                    <a:pt x="47" y="2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1" name="îṩļïde"/>
            <p:cNvSpPr/>
            <p:nvPr/>
          </p:nvSpPr>
          <p:spPr bwMode="auto">
            <a:xfrm>
              <a:off x="6919913" y="3851276"/>
              <a:ext cx="171450" cy="58738"/>
            </a:xfrm>
            <a:custGeom>
              <a:avLst/>
              <a:gdLst>
                <a:gd name="T0" fmla="*/ 47 w 60"/>
                <a:gd name="T1" fmla="*/ 20 h 20"/>
                <a:gd name="T2" fmla="*/ 9 w 60"/>
                <a:gd name="T3" fmla="*/ 20 h 20"/>
                <a:gd name="T4" fmla="*/ 1 w 60"/>
                <a:gd name="T5" fmla="*/ 10 h 20"/>
                <a:gd name="T6" fmla="*/ 1 w 60"/>
                <a:gd name="T7" fmla="*/ 10 h 20"/>
                <a:gd name="T8" fmla="*/ 12 w 60"/>
                <a:gd name="T9" fmla="*/ 0 h 20"/>
                <a:gd name="T10" fmla="*/ 51 w 60"/>
                <a:gd name="T11" fmla="*/ 0 h 20"/>
                <a:gd name="T12" fmla="*/ 59 w 60"/>
                <a:gd name="T13" fmla="*/ 10 h 20"/>
                <a:gd name="T14" fmla="*/ 59 w 60"/>
                <a:gd name="T15" fmla="*/ 10 h 20"/>
                <a:gd name="T16" fmla="*/ 47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47" y="20"/>
                  </a:moveTo>
                  <a:cubicBezTo>
                    <a:pt x="9" y="20"/>
                    <a:pt x="9" y="20"/>
                    <a:pt x="9" y="20"/>
                  </a:cubicBezTo>
                  <a:cubicBezTo>
                    <a:pt x="3" y="20"/>
                    <a:pt x="0" y="16"/>
                    <a:pt x="1" y="10"/>
                  </a:cubicBezTo>
                  <a:cubicBezTo>
                    <a:pt x="1" y="10"/>
                    <a:pt x="1" y="10"/>
                    <a:pt x="1" y="10"/>
                  </a:cubicBezTo>
                  <a:cubicBezTo>
                    <a:pt x="1" y="5"/>
                    <a:pt x="7" y="0"/>
                    <a:pt x="12" y="0"/>
                  </a:cubicBezTo>
                  <a:cubicBezTo>
                    <a:pt x="51" y="0"/>
                    <a:pt x="51" y="0"/>
                    <a:pt x="51" y="0"/>
                  </a:cubicBezTo>
                  <a:cubicBezTo>
                    <a:pt x="56" y="0"/>
                    <a:pt x="60" y="5"/>
                    <a:pt x="59" y="10"/>
                  </a:cubicBezTo>
                  <a:cubicBezTo>
                    <a:pt x="59" y="10"/>
                    <a:pt x="59" y="10"/>
                    <a:pt x="59" y="10"/>
                  </a:cubicBezTo>
                  <a:cubicBezTo>
                    <a:pt x="58" y="16"/>
                    <a:pt x="53" y="20"/>
                    <a:pt x="47" y="2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2" name="iŝľiḍe"/>
            <p:cNvSpPr/>
            <p:nvPr/>
          </p:nvSpPr>
          <p:spPr bwMode="auto">
            <a:xfrm>
              <a:off x="6905626" y="3917951"/>
              <a:ext cx="174625" cy="60325"/>
            </a:xfrm>
            <a:custGeom>
              <a:avLst/>
              <a:gdLst>
                <a:gd name="T0" fmla="*/ 48 w 61"/>
                <a:gd name="T1" fmla="*/ 21 h 21"/>
                <a:gd name="T2" fmla="*/ 10 w 61"/>
                <a:gd name="T3" fmla="*/ 21 h 21"/>
                <a:gd name="T4" fmla="*/ 1 w 61"/>
                <a:gd name="T5" fmla="*/ 10 h 21"/>
                <a:gd name="T6" fmla="*/ 1 w 61"/>
                <a:gd name="T7" fmla="*/ 10 h 21"/>
                <a:gd name="T8" fmla="*/ 13 w 61"/>
                <a:gd name="T9" fmla="*/ 0 h 21"/>
                <a:gd name="T10" fmla="*/ 52 w 61"/>
                <a:gd name="T11" fmla="*/ 0 h 21"/>
                <a:gd name="T12" fmla="*/ 60 w 61"/>
                <a:gd name="T13" fmla="*/ 10 h 21"/>
                <a:gd name="T14" fmla="*/ 60 w 61"/>
                <a:gd name="T15" fmla="*/ 10 h 21"/>
                <a:gd name="T16" fmla="*/ 48 w 61"/>
                <a:gd name="T1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21">
                  <a:moveTo>
                    <a:pt x="48" y="21"/>
                  </a:moveTo>
                  <a:cubicBezTo>
                    <a:pt x="10" y="21"/>
                    <a:pt x="10" y="21"/>
                    <a:pt x="10" y="21"/>
                  </a:cubicBezTo>
                  <a:cubicBezTo>
                    <a:pt x="4" y="21"/>
                    <a:pt x="0" y="16"/>
                    <a:pt x="1" y="10"/>
                  </a:cubicBezTo>
                  <a:cubicBezTo>
                    <a:pt x="1" y="10"/>
                    <a:pt x="1" y="10"/>
                    <a:pt x="1" y="10"/>
                  </a:cubicBezTo>
                  <a:cubicBezTo>
                    <a:pt x="2" y="5"/>
                    <a:pt x="8" y="0"/>
                    <a:pt x="13" y="0"/>
                  </a:cubicBezTo>
                  <a:cubicBezTo>
                    <a:pt x="52" y="0"/>
                    <a:pt x="52" y="0"/>
                    <a:pt x="52" y="0"/>
                  </a:cubicBezTo>
                  <a:cubicBezTo>
                    <a:pt x="57" y="0"/>
                    <a:pt x="61" y="5"/>
                    <a:pt x="60" y="10"/>
                  </a:cubicBezTo>
                  <a:cubicBezTo>
                    <a:pt x="60" y="10"/>
                    <a:pt x="60" y="10"/>
                    <a:pt x="60" y="10"/>
                  </a:cubicBezTo>
                  <a:cubicBezTo>
                    <a:pt x="59" y="16"/>
                    <a:pt x="53" y="21"/>
                    <a:pt x="48" y="21"/>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3" name="işliḓé"/>
            <p:cNvSpPr/>
            <p:nvPr/>
          </p:nvSpPr>
          <p:spPr bwMode="auto">
            <a:xfrm>
              <a:off x="5830888" y="3722688"/>
              <a:ext cx="173038" cy="57150"/>
            </a:xfrm>
            <a:custGeom>
              <a:avLst/>
              <a:gdLst>
                <a:gd name="T0" fmla="*/ 13 w 60"/>
                <a:gd name="T1" fmla="*/ 20 h 20"/>
                <a:gd name="T2" fmla="*/ 51 w 60"/>
                <a:gd name="T3" fmla="*/ 20 h 20"/>
                <a:gd name="T4" fmla="*/ 59 w 60"/>
                <a:gd name="T5" fmla="*/ 10 h 20"/>
                <a:gd name="T6" fmla="*/ 59 w 60"/>
                <a:gd name="T7" fmla="*/ 10 h 20"/>
                <a:gd name="T8" fmla="*/ 47 w 60"/>
                <a:gd name="T9" fmla="*/ 0 h 20"/>
                <a:gd name="T10" fmla="*/ 9 w 60"/>
                <a:gd name="T11" fmla="*/ 0 h 20"/>
                <a:gd name="T12" fmla="*/ 1 w 60"/>
                <a:gd name="T13" fmla="*/ 10 h 20"/>
                <a:gd name="T14" fmla="*/ 1 w 60"/>
                <a:gd name="T15" fmla="*/ 10 h 20"/>
                <a:gd name="T16" fmla="*/ 13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13" y="20"/>
                  </a:moveTo>
                  <a:cubicBezTo>
                    <a:pt x="51" y="20"/>
                    <a:pt x="51" y="20"/>
                    <a:pt x="51" y="20"/>
                  </a:cubicBezTo>
                  <a:cubicBezTo>
                    <a:pt x="56" y="20"/>
                    <a:pt x="60" y="15"/>
                    <a:pt x="59" y="10"/>
                  </a:cubicBezTo>
                  <a:cubicBezTo>
                    <a:pt x="59" y="10"/>
                    <a:pt x="59" y="10"/>
                    <a:pt x="59" y="10"/>
                  </a:cubicBezTo>
                  <a:cubicBezTo>
                    <a:pt x="58" y="4"/>
                    <a:pt x="53" y="0"/>
                    <a:pt x="47" y="0"/>
                  </a:cubicBezTo>
                  <a:cubicBezTo>
                    <a:pt x="9" y="0"/>
                    <a:pt x="9" y="0"/>
                    <a:pt x="9" y="0"/>
                  </a:cubicBezTo>
                  <a:cubicBezTo>
                    <a:pt x="4" y="0"/>
                    <a:pt x="0" y="4"/>
                    <a:pt x="1" y="10"/>
                  </a:cubicBezTo>
                  <a:cubicBezTo>
                    <a:pt x="1" y="10"/>
                    <a:pt x="1" y="10"/>
                    <a:pt x="1" y="10"/>
                  </a:cubicBezTo>
                  <a:cubicBezTo>
                    <a:pt x="2" y="15"/>
                    <a:pt x="7" y="20"/>
                    <a:pt x="13" y="2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4" name="iṣḷiḓé"/>
            <p:cNvSpPr/>
            <p:nvPr/>
          </p:nvSpPr>
          <p:spPr bwMode="auto">
            <a:xfrm>
              <a:off x="5843588" y="3787776"/>
              <a:ext cx="171450" cy="58738"/>
            </a:xfrm>
            <a:custGeom>
              <a:avLst/>
              <a:gdLst>
                <a:gd name="T0" fmla="*/ 13 w 60"/>
                <a:gd name="T1" fmla="*/ 20 h 20"/>
                <a:gd name="T2" fmla="*/ 51 w 60"/>
                <a:gd name="T3" fmla="*/ 20 h 20"/>
                <a:gd name="T4" fmla="*/ 59 w 60"/>
                <a:gd name="T5" fmla="*/ 10 h 20"/>
                <a:gd name="T6" fmla="*/ 59 w 60"/>
                <a:gd name="T7" fmla="*/ 10 h 20"/>
                <a:gd name="T8" fmla="*/ 47 w 60"/>
                <a:gd name="T9" fmla="*/ 0 h 20"/>
                <a:gd name="T10" fmla="*/ 9 w 60"/>
                <a:gd name="T11" fmla="*/ 0 h 20"/>
                <a:gd name="T12" fmla="*/ 1 w 60"/>
                <a:gd name="T13" fmla="*/ 10 h 20"/>
                <a:gd name="T14" fmla="*/ 1 w 60"/>
                <a:gd name="T15" fmla="*/ 10 h 20"/>
                <a:gd name="T16" fmla="*/ 13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13" y="20"/>
                  </a:moveTo>
                  <a:cubicBezTo>
                    <a:pt x="51" y="20"/>
                    <a:pt x="51" y="20"/>
                    <a:pt x="51" y="20"/>
                  </a:cubicBezTo>
                  <a:cubicBezTo>
                    <a:pt x="56" y="20"/>
                    <a:pt x="60" y="16"/>
                    <a:pt x="59" y="10"/>
                  </a:cubicBezTo>
                  <a:cubicBezTo>
                    <a:pt x="59" y="10"/>
                    <a:pt x="59" y="10"/>
                    <a:pt x="59" y="10"/>
                  </a:cubicBezTo>
                  <a:cubicBezTo>
                    <a:pt x="58" y="5"/>
                    <a:pt x="53" y="0"/>
                    <a:pt x="47" y="0"/>
                  </a:cubicBezTo>
                  <a:cubicBezTo>
                    <a:pt x="9" y="0"/>
                    <a:pt x="9" y="0"/>
                    <a:pt x="9" y="0"/>
                  </a:cubicBezTo>
                  <a:cubicBezTo>
                    <a:pt x="4" y="0"/>
                    <a:pt x="0" y="5"/>
                    <a:pt x="1" y="10"/>
                  </a:cubicBezTo>
                  <a:cubicBezTo>
                    <a:pt x="1" y="10"/>
                    <a:pt x="1" y="10"/>
                    <a:pt x="1" y="10"/>
                  </a:cubicBezTo>
                  <a:cubicBezTo>
                    <a:pt x="2" y="16"/>
                    <a:pt x="7" y="20"/>
                    <a:pt x="13" y="2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5" name="ïşļïḓê"/>
            <p:cNvSpPr/>
            <p:nvPr/>
          </p:nvSpPr>
          <p:spPr bwMode="auto">
            <a:xfrm>
              <a:off x="5854701" y="3857626"/>
              <a:ext cx="173038" cy="57150"/>
            </a:xfrm>
            <a:custGeom>
              <a:avLst/>
              <a:gdLst>
                <a:gd name="T0" fmla="*/ 13 w 60"/>
                <a:gd name="T1" fmla="*/ 20 h 20"/>
                <a:gd name="T2" fmla="*/ 51 w 60"/>
                <a:gd name="T3" fmla="*/ 20 h 20"/>
                <a:gd name="T4" fmla="*/ 59 w 60"/>
                <a:gd name="T5" fmla="*/ 10 h 20"/>
                <a:gd name="T6" fmla="*/ 59 w 60"/>
                <a:gd name="T7" fmla="*/ 10 h 20"/>
                <a:gd name="T8" fmla="*/ 48 w 60"/>
                <a:gd name="T9" fmla="*/ 0 h 20"/>
                <a:gd name="T10" fmla="*/ 9 w 60"/>
                <a:gd name="T11" fmla="*/ 0 h 20"/>
                <a:gd name="T12" fmla="*/ 1 w 60"/>
                <a:gd name="T13" fmla="*/ 10 h 20"/>
                <a:gd name="T14" fmla="*/ 1 w 60"/>
                <a:gd name="T15" fmla="*/ 10 h 20"/>
                <a:gd name="T16" fmla="*/ 13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13" y="20"/>
                  </a:moveTo>
                  <a:cubicBezTo>
                    <a:pt x="51" y="20"/>
                    <a:pt x="51" y="20"/>
                    <a:pt x="51" y="20"/>
                  </a:cubicBezTo>
                  <a:cubicBezTo>
                    <a:pt x="57" y="20"/>
                    <a:pt x="60" y="15"/>
                    <a:pt x="59" y="10"/>
                  </a:cubicBezTo>
                  <a:cubicBezTo>
                    <a:pt x="59" y="10"/>
                    <a:pt x="59" y="10"/>
                    <a:pt x="59" y="10"/>
                  </a:cubicBezTo>
                  <a:cubicBezTo>
                    <a:pt x="58" y="4"/>
                    <a:pt x="53" y="0"/>
                    <a:pt x="48" y="0"/>
                  </a:cubicBezTo>
                  <a:cubicBezTo>
                    <a:pt x="9" y="0"/>
                    <a:pt x="9" y="0"/>
                    <a:pt x="9" y="0"/>
                  </a:cubicBezTo>
                  <a:cubicBezTo>
                    <a:pt x="4" y="0"/>
                    <a:pt x="0" y="4"/>
                    <a:pt x="1" y="10"/>
                  </a:cubicBezTo>
                  <a:cubicBezTo>
                    <a:pt x="1" y="10"/>
                    <a:pt x="1" y="10"/>
                    <a:pt x="1" y="10"/>
                  </a:cubicBezTo>
                  <a:cubicBezTo>
                    <a:pt x="2" y="15"/>
                    <a:pt x="7" y="20"/>
                    <a:pt x="13" y="2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6" name="íṧľídé"/>
            <p:cNvSpPr/>
            <p:nvPr/>
          </p:nvSpPr>
          <p:spPr bwMode="auto">
            <a:xfrm>
              <a:off x="5865813" y="3924301"/>
              <a:ext cx="173038" cy="57150"/>
            </a:xfrm>
            <a:custGeom>
              <a:avLst/>
              <a:gdLst>
                <a:gd name="T0" fmla="*/ 13 w 60"/>
                <a:gd name="T1" fmla="*/ 20 h 20"/>
                <a:gd name="T2" fmla="*/ 51 w 60"/>
                <a:gd name="T3" fmla="*/ 20 h 20"/>
                <a:gd name="T4" fmla="*/ 59 w 60"/>
                <a:gd name="T5" fmla="*/ 10 h 20"/>
                <a:gd name="T6" fmla="*/ 59 w 60"/>
                <a:gd name="T7" fmla="*/ 10 h 20"/>
                <a:gd name="T8" fmla="*/ 48 w 60"/>
                <a:gd name="T9" fmla="*/ 0 h 20"/>
                <a:gd name="T10" fmla="*/ 9 w 60"/>
                <a:gd name="T11" fmla="*/ 0 h 20"/>
                <a:gd name="T12" fmla="*/ 1 w 60"/>
                <a:gd name="T13" fmla="*/ 10 h 20"/>
                <a:gd name="T14" fmla="*/ 1 w 60"/>
                <a:gd name="T15" fmla="*/ 10 h 20"/>
                <a:gd name="T16" fmla="*/ 13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13" y="20"/>
                  </a:moveTo>
                  <a:cubicBezTo>
                    <a:pt x="51" y="20"/>
                    <a:pt x="51" y="20"/>
                    <a:pt x="51" y="20"/>
                  </a:cubicBezTo>
                  <a:cubicBezTo>
                    <a:pt x="57" y="20"/>
                    <a:pt x="60" y="16"/>
                    <a:pt x="59" y="10"/>
                  </a:cubicBezTo>
                  <a:cubicBezTo>
                    <a:pt x="59" y="10"/>
                    <a:pt x="59" y="10"/>
                    <a:pt x="59" y="10"/>
                  </a:cubicBezTo>
                  <a:cubicBezTo>
                    <a:pt x="58" y="5"/>
                    <a:pt x="53" y="0"/>
                    <a:pt x="48" y="0"/>
                  </a:cubicBezTo>
                  <a:cubicBezTo>
                    <a:pt x="9" y="0"/>
                    <a:pt x="9" y="0"/>
                    <a:pt x="9" y="0"/>
                  </a:cubicBezTo>
                  <a:cubicBezTo>
                    <a:pt x="4" y="0"/>
                    <a:pt x="0" y="5"/>
                    <a:pt x="1" y="10"/>
                  </a:cubicBezTo>
                  <a:cubicBezTo>
                    <a:pt x="1" y="10"/>
                    <a:pt x="1" y="10"/>
                    <a:pt x="1" y="10"/>
                  </a:cubicBezTo>
                  <a:cubicBezTo>
                    <a:pt x="2" y="16"/>
                    <a:pt x="7" y="20"/>
                    <a:pt x="13" y="2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7" name="îśḷíďe"/>
            <p:cNvSpPr/>
            <p:nvPr/>
          </p:nvSpPr>
          <p:spPr bwMode="auto">
            <a:xfrm>
              <a:off x="6383338" y="4883151"/>
              <a:ext cx="539750" cy="889000"/>
            </a:xfrm>
            <a:custGeom>
              <a:avLst/>
              <a:gdLst>
                <a:gd name="T0" fmla="*/ 187 w 187"/>
                <a:gd name="T1" fmla="*/ 0 h 309"/>
                <a:gd name="T2" fmla="*/ 55 w 187"/>
                <a:gd name="T3" fmla="*/ 0 h 309"/>
                <a:gd name="T4" fmla="*/ 83 w 187"/>
                <a:gd name="T5" fmla="*/ 230 h 309"/>
                <a:gd name="T6" fmla="*/ 48 w 187"/>
                <a:gd name="T7" fmla="*/ 240 h 309"/>
                <a:gd name="T8" fmla="*/ 0 w 187"/>
                <a:gd name="T9" fmla="*/ 309 h 309"/>
                <a:gd name="T10" fmla="*/ 0 w 187"/>
                <a:gd name="T11" fmla="*/ 309 h 309"/>
                <a:gd name="T12" fmla="*/ 171 w 187"/>
                <a:gd name="T13" fmla="*/ 309 h 309"/>
                <a:gd name="T14" fmla="*/ 187 w 187"/>
                <a:gd name="T15" fmla="*/ 0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309">
                  <a:moveTo>
                    <a:pt x="187" y="0"/>
                  </a:moveTo>
                  <a:cubicBezTo>
                    <a:pt x="55" y="0"/>
                    <a:pt x="55" y="0"/>
                    <a:pt x="55" y="0"/>
                  </a:cubicBezTo>
                  <a:cubicBezTo>
                    <a:pt x="83" y="230"/>
                    <a:pt x="83" y="230"/>
                    <a:pt x="83" y="230"/>
                  </a:cubicBezTo>
                  <a:cubicBezTo>
                    <a:pt x="48" y="240"/>
                    <a:pt x="48" y="240"/>
                    <a:pt x="48" y="240"/>
                  </a:cubicBezTo>
                  <a:cubicBezTo>
                    <a:pt x="19" y="249"/>
                    <a:pt x="0" y="277"/>
                    <a:pt x="0" y="309"/>
                  </a:cubicBezTo>
                  <a:cubicBezTo>
                    <a:pt x="0" y="309"/>
                    <a:pt x="0" y="309"/>
                    <a:pt x="0" y="309"/>
                  </a:cubicBezTo>
                  <a:cubicBezTo>
                    <a:pt x="171" y="309"/>
                    <a:pt x="171" y="309"/>
                    <a:pt x="171" y="309"/>
                  </a:cubicBezTo>
                  <a:lnTo>
                    <a:pt x="187" y="0"/>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8" name="ïslïḓè"/>
            <p:cNvSpPr/>
            <p:nvPr/>
          </p:nvSpPr>
          <p:spPr bwMode="auto">
            <a:xfrm>
              <a:off x="6743701" y="4883151"/>
              <a:ext cx="179388" cy="889000"/>
            </a:xfrm>
            <a:custGeom>
              <a:avLst/>
              <a:gdLst>
                <a:gd name="T0" fmla="*/ 0 w 113"/>
                <a:gd name="T1" fmla="*/ 0 h 560"/>
                <a:gd name="T2" fmla="*/ 0 w 113"/>
                <a:gd name="T3" fmla="*/ 560 h 560"/>
                <a:gd name="T4" fmla="*/ 84 w 113"/>
                <a:gd name="T5" fmla="*/ 560 h 560"/>
                <a:gd name="T6" fmla="*/ 113 w 113"/>
                <a:gd name="T7" fmla="*/ 0 h 560"/>
                <a:gd name="T8" fmla="*/ 0 w 113"/>
                <a:gd name="T9" fmla="*/ 0 h 560"/>
              </a:gdLst>
              <a:ahLst/>
              <a:cxnLst>
                <a:cxn ang="0">
                  <a:pos x="T0" y="T1"/>
                </a:cxn>
                <a:cxn ang="0">
                  <a:pos x="T2" y="T3"/>
                </a:cxn>
                <a:cxn ang="0">
                  <a:pos x="T4" y="T5"/>
                </a:cxn>
                <a:cxn ang="0">
                  <a:pos x="T6" y="T7"/>
                </a:cxn>
                <a:cxn ang="0">
                  <a:pos x="T8" y="T9"/>
                </a:cxn>
              </a:cxnLst>
              <a:rect l="0" t="0" r="r" b="b"/>
              <a:pathLst>
                <a:path w="113" h="560">
                  <a:moveTo>
                    <a:pt x="0" y="0"/>
                  </a:moveTo>
                  <a:lnTo>
                    <a:pt x="0" y="560"/>
                  </a:lnTo>
                  <a:lnTo>
                    <a:pt x="84" y="560"/>
                  </a:lnTo>
                  <a:lnTo>
                    <a:pt x="113" y="0"/>
                  </a:lnTo>
                  <a:lnTo>
                    <a:pt x="0" y="0"/>
                  </a:lnTo>
                  <a:close/>
                </a:path>
              </a:pathLst>
            </a:custGeom>
            <a:solidFill>
              <a:srgbClr val="C6A6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9" name="íS1ïḋê"/>
            <p:cNvSpPr/>
            <p:nvPr/>
          </p:nvSpPr>
          <p:spPr bwMode="auto">
            <a:xfrm>
              <a:off x="6980238" y="4883151"/>
              <a:ext cx="538163" cy="889000"/>
            </a:xfrm>
            <a:custGeom>
              <a:avLst/>
              <a:gdLst>
                <a:gd name="T0" fmla="*/ 0 w 187"/>
                <a:gd name="T1" fmla="*/ 0 h 309"/>
                <a:gd name="T2" fmla="*/ 132 w 187"/>
                <a:gd name="T3" fmla="*/ 0 h 309"/>
                <a:gd name="T4" fmla="*/ 103 w 187"/>
                <a:gd name="T5" fmla="*/ 230 h 309"/>
                <a:gd name="T6" fmla="*/ 139 w 187"/>
                <a:gd name="T7" fmla="*/ 240 h 309"/>
                <a:gd name="T8" fmla="*/ 187 w 187"/>
                <a:gd name="T9" fmla="*/ 309 h 309"/>
                <a:gd name="T10" fmla="*/ 187 w 187"/>
                <a:gd name="T11" fmla="*/ 309 h 309"/>
                <a:gd name="T12" fmla="*/ 16 w 187"/>
                <a:gd name="T13" fmla="*/ 309 h 309"/>
                <a:gd name="T14" fmla="*/ 0 w 187"/>
                <a:gd name="T15" fmla="*/ 0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309">
                  <a:moveTo>
                    <a:pt x="0" y="0"/>
                  </a:moveTo>
                  <a:cubicBezTo>
                    <a:pt x="132" y="0"/>
                    <a:pt x="132" y="0"/>
                    <a:pt x="132" y="0"/>
                  </a:cubicBezTo>
                  <a:cubicBezTo>
                    <a:pt x="103" y="230"/>
                    <a:pt x="103" y="230"/>
                    <a:pt x="103" y="230"/>
                  </a:cubicBezTo>
                  <a:cubicBezTo>
                    <a:pt x="139" y="240"/>
                    <a:pt x="139" y="240"/>
                    <a:pt x="139" y="240"/>
                  </a:cubicBezTo>
                  <a:cubicBezTo>
                    <a:pt x="167" y="249"/>
                    <a:pt x="187" y="277"/>
                    <a:pt x="187" y="309"/>
                  </a:cubicBezTo>
                  <a:cubicBezTo>
                    <a:pt x="187" y="309"/>
                    <a:pt x="187" y="309"/>
                    <a:pt x="187" y="309"/>
                  </a:cubicBezTo>
                  <a:cubicBezTo>
                    <a:pt x="16" y="309"/>
                    <a:pt x="16" y="309"/>
                    <a:pt x="16" y="309"/>
                  </a:cubicBezTo>
                  <a:lnTo>
                    <a:pt x="0" y="0"/>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0" name="iṣḷïďe"/>
            <p:cNvSpPr/>
            <p:nvPr/>
          </p:nvSpPr>
          <p:spPr bwMode="auto">
            <a:xfrm>
              <a:off x="6980238" y="4883151"/>
              <a:ext cx="166688" cy="889000"/>
            </a:xfrm>
            <a:custGeom>
              <a:avLst/>
              <a:gdLst>
                <a:gd name="T0" fmla="*/ 105 w 105"/>
                <a:gd name="T1" fmla="*/ 0 h 560"/>
                <a:gd name="T2" fmla="*/ 0 w 105"/>
                <a:gd name="T3" fmla="*/ 0 h 560"/>
                <a:gd name="T4" fmla="*/ 29 w 105"/>
                <a:gd name="T5" fmla="*/ 560 h 560"/>
                <a:gd name="T6" fmla="*/ 105 w 105"/>
                <a:gd name="T7" fmla="*/ 560 h 560"/>
                <a:gd name="T8" fmla="*/ 105 w 105"/>
                <a:gd name="T9" fmla="*/ 0 h 560"/>
              </a:gdLst>
              <a:ahLst/>
              <a:cxnLst>
                <a:cxn ang="0">
                  <a:pos x="T0" y="T1"/>
                </a:cxn>
                <a:cxn ang="0">
                  <a:pos x="T2" y="T3"/>
                </a:cxn>
                <a:cxn ang="0">
                  <a:pos x="T4" y="T5"/>
                </a:cxn>
                <a:cxn ang="0">
                  <a:pos x="T6" y="T7"/>
                </a:cxn>
                <a:cxn ang="0">
                  <a:pos x="T8" y="T9"/>
                </a:cxn>
              </a:cxnLst>
              <a:rect l="0" t="0" r="r" b="b"/>
              <a:pathLst>
                <a:path w="105" h="560">
                  <a:moveTo>
                    <a:pt x="105" y="0"/>
                  </a:moveTo>
                  <a:lnTo>
                    <a:pt x="0" y="0"/>
                  </a:lnTo>
                  <a:lnTo>
                    <a:pt x="29" y="560"/>
                  </a:lnTo>
                  <a:lnTo>
                    <a:pt x="105" y="560"/>
                  </a:lnTo>
                  <a:lnTo>
                    <a:pt x="105" y="0"/>
                  </a:lnTo>
                  <a:close/>
                </a:path>
              </a:pathLst>
            </a:custGeom>
            <a:solidFill>
              <a:srgbClr val="C6A6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1" name="îsḻíḑé"/>
            <p:cNvSpPr/>
            <p:nvPr/>
          </p:nvSpPr>
          <p:spPr bwMode="auto">
            <a:xfrm>
              <a:off x="4078288" y="5651501"/>
              <a:ext cx="1589088" cy="223838"/>
            </a:xfrm>
            <a:prstGeom prst="ellipse">
              <a:avLst/>
            </a:prstGeom>
            <a:solidFill>
              <a:srgbClr val="5335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2" name="îŝḻîḍè"/>
            <p:cNvSpPr/>
            <p:nvPr/>
          </p:nvSpPr>
          <p:spPr bwMode="auto">
            <a:xfrm>
              <a:off x="4567238" y="4081463"/>
              <a:ext cx="611188" cy="301625"/>
            </a:xfrm>
            <a:prstGeom prst="rect">
              <a:avLst/>
            </a:prstGeom>
            <a:solidFill>
              <a:srgbClr val="38376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03" name="ïṧļîḋé"/>
            <p:cNvSpPr/>
            <p:nvPr/>
          </p:nvSpPr>
          <p:spPr bwMode="auto">
            <a:xfrm>
              <a:off x="4567238" y="4081463"/>
              <a:ext cx="611188" cy="63500"/>
            </a:xfrm>
            <a:prstGeom prst="rect">
              <a:avLst/>
            </a:prstGeom>
            <a:solidFill>
              <a:srgbClr val="0D232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04" name="îS1iḑé"/>
            <p:cNvSpPr/>
            <p:nvPr/>
          </p:nvSpPr>
          <p:spPr bwMode="auto">
            <a:xfrm>
              <a:off x="4567238" y="4265613"/>
              <a:ext cx="268288" cy="1239838"/>
            </a:xfrm>
            <a:custGeom>
              <a:avLst/>
              <a:gdLst>
                <a:gd name="T0" fmla="*/ 0 w 169"/>
                <a:gd name="T1" fmla="*/ 781 h 781"/>
                <a:gd name="T2" fmla="*/ 111 w 169"/>
                <a:gd name="T3" fmla="*/ 781 h 781"/>
                <a:gd name="T4" fmla="*/ 169 w 169"/>
                <a:gd name="T5" fmla="*/ 0 h 781"/>
                <a:gd name="T6" fmla="*/ 0 w 169"/>
                <a:gd name="T7" fmla="*/ 0 h 781"/>
                <a:gd name="T8" fmla="*/ 0 w 169"/>
                <a:gd name="T9" fmla="*/ 781 h 781"/>
              </a:gdLst>
              <a:ahLst/>
              <a:cxnLst>
                <a:cxn ang="0">
                  <a:pos x="T0" y="T1"/>
                </a:cxn>
                <a:cxn ang="0">
                  <a:pos x="T2" y="T3"/>
                </a:cxn>
                <a:cxn ang="0">
                  <a:pos x="T4" y="T5"/>
                </a:cxn>
                <a:cxn ang="0">
                  <a:pos x="T6" y="T7"/>
                </a:cxn>
                <a:cxn ang="0">
                  <a:pos x="T8" y="T9"/>
                </a:cxn>
              </a:cxnLst>
              <a:rect l="0" t="0" r="r" b="b"/>
              <a:pathLst>
                <a:path w="169" h="781">
                  <a:moveTo>
                    <a:pt x="0" y="781"/>
                  </a:moveTo>
                  <a:lnTo>
                    <a:pt x="111" y="781"/>
                  </a:lnTo>
                  <a:lnTo>
                    <a:pt x="169" y="0"/>
                  </a:lnTo>
                  <a:lnTo>
                    <a:pt x="0" y="0"/>
                  </a:lnTo>
                  <a:lnTo>
                    <a:pt x="0" y="781"/>
                  </a:lnTo>
                  <a:close/>
                </a:path>
              </a:pathLst>
            </a:custGeom>
            <a:solidFill>
              <a:srgbClr val="3837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5" name="ïṥļídè"/>
            <p:cNvSpPr/>
            <p:nvPr/>
          </p:nvSpPr>
          <p:spPr bwMode="auto">
            <a:xfrm>
              <a:off x="4933951" y="4265613"/>
              <a:ext cx="244475" cy="1239838"/>
            </a:xfrm>
            <a:custGeom>
              <a:avLst/>
              <a:gdLst>
                <a:gd name="T0" fmla="*/ 65 w 154"/>
                <a:gd name="T1" fmla="*/ 781 h 781"/>
                <a:gd name="T2" fmla="*/ 154 w 154"/>
                <a:gd name="T3" fmla="*/ 781 h 781"/>
                <a:gd name="T4" fmla="*/ 154 w 154"/>
                <a:gd name="T5" fmla="*/ 0 h 781"/>
                <a:gd name="T6" fmla="*/ 0 w 154"/>
                <a:gd name="T7" fmla="*/ 0 h 781"/>
                <a:gd name="T8" fmla="*/ 65 w 154"/>
                <a:gd name="T9" fmla="*/ 781 h 781"/>
              </a:gdLst>
              <a:ahLst/>
              <a:cxnLst>
                <a:cxn ang="0">
                  <a:pos x="T0" y="T1"/>
                </a:cxn>
                <a:cxn ang="0">
                  <a:pos x="T2" y="T3"/>
                </a:cxn>
                <a:cxn ang="0">
                  <a:pos x="T4" y="T5"/>
                </a:cxn>
                <a:cxn ang="0">
                  <a:pos x="T6" y="T7"/>
                </a:cxn>
                <a:cxn ang="0">
                  <a:pos x="T8" y="T9"/>
                </a:cxn>
              </a:cxnLst>
              <a:rect l="0" t="0" r="r" b="b"/>
              <a:pathLst>
                <a:path w="154" h="781">
                  <a:moveTo>
                    <a:pt x="65" y="781"/>
                  </a:moveTo>
                  <a:lnTo>
                    <a:pt x="154" y="781"/>
                  </a:lnTo>
                  <a:lnTo>
                    <a:pt x="154" y="0"/>
                  </a:lnTo>
                  <a:lnTo>
                    <a:pt x="0" y="0"/>
                  </a:lnTo>
                  <a:lnTo>
                    <a:pt x="65" y="781"/>
                  </a:lnTo>
                  <a:close/>
                </a:path>
              </a:pathLst>
            </a:custGeom>
            <a:solidFill>
              <a:srgbClr val="3837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6" name="ïṧľîḓê"/>
            <p:cNvSpPr/>
            <p:nvPr/>
          </p:nvSpPr>
          <p:spPr bwMode="auto">
            <a:xfrm>
              <a:off x="5200651" y="3109913"/>
              <a:ext cx="212725" cy="563563"/>
            </a:xfrm>
            <a:custGeom>
              <a:avLst/>
              <a:gdLst>
                <a:gd name="T0" fmla="*/ 68 w 74"/>
                <a:gd name="T1" fmla="*/ 196 h 196"/>
                <a:gd name="T2" fmla="*/ 0 w 74"/>
                <a:gd name="T3" fmla="*/ 138 h 196"/>
                <a:gd name="T4" fmla="*/ 0 w 74"/>
                <a:gd name="T5" fmla="*/ 0 h 196"/>
                <a:gd name="T6" fmla="*/ 0 w 74"/>
                <a:gd name="T7" fmla="*/ 0 h 196"/>
                <a:gd name="T8" fmla="*/ 74 w 74"/>
                <a:gd name="T9" fmla="*/ 74 h 196"/>
                <a:gd name="T10" fmla="*/ 68 w 74"/>
                <a:gd name="T11" fmla="*/ 196 h 196"/>
              </a:gdLst>
              <a:ahLst/>
              <a:cxnLst>
                <a:cxn ang="0">
                  <a:pos x="T0" y="T1"/>
                </a:cxn>
                <a:cxn ang="0">
                  <a:pos x="T2" y="T3"/>
                </a:cxn>
                <a:cxn ang="0">
                  <a:pos x="T4" y="T5"/>
                </a:cxn>
                <a:cxn ang="0">
                  <a:pos x="T6" y="T7"/>
                </a:cxn>
                <a:cxn ang="0">
                  <a:pos x="T8" y="T9"/>
                </a:cxn>
                <a:cxn ang="0">
                  <a:pos x="T10" y="T11"/>
                </a:cxn>
              </a:cxnLst>
              <a:rect l="0" t="0" r="r" b="b"/>
              <a:pathLst>
                <a:path w="74" h="196">
                  <a:moveTo>
                    <a:pt x="68" y="196"/>
                  </a:moveTo>
                  <a:cubicBezTo>
                    <a:pt x="0" y="138"/>
                    <a:pt x="0" y="138"/>
                    <a:pt x="0" y="138"/>
                  </a:cubicBezTo>
                  <a:cubicBezTo>
                    <a:pt x="0" y="0"/>
                    <a:pt x="0" y="0"/>
                    <a:pt x="0" y="0"/>
                  </a:cubicBezTo>
                  <a:cubicBezTo>
                    <a:pt x="0" y="0"/>
                    <a:pt x="0" y="0"/>
                    <a:pt x="0" y="0"/>
                  </a:cubicBezTo>
                  <a:cubicBezTo>
                    <a:pt x="41" y="0"/>
                    <a:pt x="74" y="33"/>
                    <a:pt x="74" y="74"/>
                  </a:cubicBezTo>
                  <a:lnTo>
                    <a:pt x="68" y="196"/>
                  </a:lnTo>
                  <a:close/>
                </a:path>
              </a:pathLst>
            </a:custGeom>
            <a:solidFill>
              <a:srgbClr val="3F56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7" name="iṡľîde"/>
            <p:cNvSpPr/>
            <p:nvPr/>
          </p:nvSpPr>
          <p:spPr bwMode="auto">
            <a:xfrm>
              <a:off x="5200651" y="3438526"/>
              <a:ext cx="211138" cy="471488"/>
            </a:xfrm>
            <a:custGeom>
              <a:avLst/>
              <a:gdLst>
                <a:gd name="T0" fmla="*/ 0 w 73"/>
                <a:gd name="T1" fmla="*/ 24 h 164"/>
                <a:gd name="T2" fmla="*/ 0 w 73"/>
                <a:gd name="T3" fmla="*/ 128 h 164"/>
                <a:gd name="T4" fmla="*/ 37 w 73"/>
                <a:gd name="T5" fmla="*/ 164 h 164"/>
                <a:gd name="T6" fmla="*/ 37 w 73"/>
                <a:gd name="T7" fmla="*/ 164 h 164"/>
                <a:gd name="T8" fmla="*/ 73 w 73"/>
                <a:gd name="T9" fmla="*/ 128 h 164"/>
                <a:gd name="T10" fmla="*/ 57 w 73"/>
                <a:gd name="T11" fmla="*/ 0 h 164"/>
                <a:gd name="T12" fmla="*/ 0 w 73"/>
                <a:gd name="T13" fmla="*/ 24 h 164"/>
              </a:gdLst>
              <a:ahLst/>
              <a:cxnLst>
                <a:cxn ang="0">
                  <a:pos x="T0" y="T1"/>
                </a:cxn>
                <a:cxn ang="0">
                  <a:pos x="T2" y="T3"/>
                </a:cxn>
                <a:cxn ang="0">
                  <a:pos x="T4" y="T5"/>
                </a:cxn>
                <a:cxn ang="0">
                  <a:pos x="T6" y="T7"/>
                </a:cxn>
                <a:cxn ang="0">
                  <a:pos x="T8" y="T9"/>
                </a:cxn>
                <a:cxn ang="0">
                  <a:pos x="T10" y="T11"/>
                </a:cxn>
                <a:cxn ang="0">
                  <a:pos x="T12" y="T13"/>
                </a:cxn>
              </a:cxnLst>
              <a:rect l="0" t="0" r="r" b="b"/>
              <a:pathLst>
                <a:path w="73" h="164">
                  <a:moveTo>
                    <a:pt x="0" y="24"/>
                  </a:moveTo>
                  <a:cubicBezTo>
                    <a:pt x="0" y="128"/>
                    <a:pt x="0" y="128"/>
                    <a:pt x="0" y="128"/>
                  </a:cubicBezTo>
                  <a:cubicBezTo>
                    <a:pt x="0" y="148"/>
                    <a:pt x="16" y="164"/>
                    <a:pt x="37" y="164"/>
                  </a:cubicBezTo>
                  <a:cubicBezTo>
                    <a:pt x="37" y="164"/>
                    <a:pt x="37" y="164"/>
                    <a:pt x="37" y="164"/>
                  </a:cubicBezTo>
                  <a:cubicBezTo>
                    <a:pt x="57" y="164"/>
                    <a:pt x="73" y="148"/>
                    <a:pt x="73" y="128"/>
                  </a:cubicBezTo>
                  <a:cubicBezTo>
                    <a:pt x="57" y="0"/>
                    <a:pt x="57" y="0"/>
                    <a:pt x="57" y="0"/>
                  </a:cubicBezTo>
                  <a:lnTo>
                    <a:pt x="0" y="24"/>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8" name="îṧḷîdè"/>
            <p:cNvSpPr/>
            <p:nvPr/>
          </p:nvSpPr>
          <p:spPr bwMode="auto">
            <a:xfrm>
              <a:off x="4567238" y="3109913"/>
              <a:ext cx="611188" cy="971550"/>
            </a:xfrm>
            <a:prstGeom prst="rect">
              <a:avLst/>
            </a:prstGeom>
            <a:solidFill>
              <a:srgbClr val="3F56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09" name="íṩľiḍê"/>
            <p:cNvSpPr/>
            <p:nvPr/>
          </p:nvSpPr>
          <p:spPr bwMode="auto">
            <a:xfrm>
              <a:off x="4803776" y="3230563"/>
              <a:ext cx="134938" cy="815975"/>
            </a:xfrm>
            <a:custGeom>
              <a:avLst/>
              <a:gdLst>
                <a:gd name="T0" fmla="*/ 85 w 85"/>
                <a:gd name="T1" fmla="*/ 471 h 514"/>
                <a:gd name="T2" fmla="*/ 40 w 85"/>
                <a:gd name="T3" fmla="*/ 514 h 514"/>
                <a:gd name="T4" fmla="*/ 0 w 85"/>
                <a:gd name="T5" fmla="*/ 471 h 514"/>
                <a:gd name="T6" fmla="*/ 24 w 85"/>
                <a:gd name="T7" fmla="*/ 0 h 514"/>
                <a:gd name="T8" fmla="*/ 62 w 85"/>
                <a:gd name="T9" fmla="*/ 0 h 514"/>
                <a:gd name="T10" fmla="*/ 85 w 85"/>
                <a:gd name="T11" fmla="*/ 471 h 514"/>
              </a:gdLst>
              <a:ahLst/>
              <a:cxnLst>
                <a:cxn ang="0">
                  <a:pos x="T0" y="T1"/>
                </a:cxn>
                <a:cxn ang="0">
                  <a:pos x="T2" y="T3"/>
                </a:cxn>
                <a:cxn ang="0">
                  <a:pos x="T4" y="T5"/>
                </a:cxn>
                <a:cxn ang="0">
                  <a:pos x="T6" y="T7"/>
                </a:cxn>
                <a:cxn ang="0">
                  <a:pos x="T8" y="T9"/>
                </a:cxn>
                <a:cxn ang="0">
                  <a:pos x="T10" y="T11"/>
                </a:cxn>
              </a:cxnLst>
              <a:rect l="0" t="0" r="r" b="b"/>
              <a:pathLst>
                <a:path w="85" h="514">
                  <a:moveTo>
                    <a:pt x="85" y="471"/>
                  </a:moveTo>
                  <a:lnTo>
                    <a:pt x="40" y="514"/>
                  </a:lnTo>
                  <a:lnTo>
                    <a:pt x="0" y="471"/>
                  </a:lnTo>
                  <a:lnTo>
                    <a:pt x="24" y="0"/>
                  </a:lnTo>
                  <a:lnTo>
                    <a:pt x="62" y="0"/>
                  </a:lnTo>
                  <a:lnTo>
                    <a:pt x="85" y="471"/>
                  </a:lnTo>
                  <a:close/>
                </a:path>
              </a:pathLst>
            </a:custGeom>
            <a:solidFill>
              <a:srgbClr val="F0552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0" name="iṡļíḑe"/>
            <p:cNvSpPr/>
            <p:nvPr/>
          </p:nvSpPr>
          <p:spPr bwMode="auto">
            <a:xfrm>
              <a:off x="4505326" y="3109913"/>
              <a:ext cx="217488" cy="971550"/>
            </a:xfrm>
            <a:custGeom>
              <a:avLst/>
              <a:gdLst>
                <a:gd name="T0" fmla="*/ 0 w 76"/>
                <a:gd name="T1" fmla="*/ 338 h 338"/>
                <a:gd name="T2" fmla="*/ 4 w 76"/>
                <a:gd name="T3" fmla="*/ 338 h 338"/>
                <a:gd name="T4" fmla="*/ 76 w 76"/>
                <a:gd name="T5" fmla="*/ 266 h 338"/>
                <a:gd name="T6" fmla="*/ 76 w 76"/>
                <a:gd name="T7" fmla="*/ 0 h 338"/>
                <a:gd name="T8" fmla="*/ 0 w 76"/>
                <a:gd name="T9" fmla="*/ 0 h 338"/>
                <a:gd name="T10" fmla="*/ 0 w 76"/>
                <a:gd name="T11" fmla="*/ 338 h 338"/>
              </a:gdLst>
              <a:ahLst/>
              <a:cxnLst>
                <a:cxn ang="0">
                  <a:pos x="T0" y="T1"/>
                </a:cxn>
                <a:cxn ang="0">
                  <a:pos x="T2" y="T3"/>
                </a:cxn>
                <a:cxn ang="0">
                  <a:pos x="T4" y="T5"/>
                </a:cxn>
                <a:cxn ang="0">
                  <a:pos x="T6" y="T7"/>
                </a:cxn>
                <a:cxn ang="0">
                  <a:pos x="T8" y="T9"/>
                </a:cxn>
                <a:cxn ang="0">
                  <a:pos x="T10" y="T11"/>
                </a:cxn>
              </a:cxnLst>
              <a:rect l="0" t="0" r="r" b="b"/>
              <a:pathLst>
                <a:path w="76" h="338">
                  <a:moveTo>
                    <a:pt x="0" y="338"/>
                  </a:moveTo>
                  <a:cubicBezTo>
                    <a:pt x="4" y="338"/>
                    <a:pt x="4" y="338"/>
                    <a:pt x="4" y="338"/>
                  </a:cubicBezTo>
                  <a:cubicBezTo>
                    <a:pt x="44" y="338"/>
                    <a:pt x="76" y="305"/>
                    <a:pt x="76" y="266"/>
                  </a:cubicBezTo>
                  <a:cubicBezTo>
                    <a:pt x="76" y="0"/>
                    <a:pt x="76" y="0"/>
                    <a:pt x="76" y="0"/>
                  </a:cubicBezTo>
                  <a:cubicBezTo>
                    <a:pt x="0" y="0"/>
                    <a:pt x="0" y="0"/>
                    <a:pt x="0" y="0"/>
                  </a:cubicBezTo>
                  <a:lnTo>
                    <a:pt x="0" y="338"/>
                  </a:lnTo>
                  <a:close/>
                </a:path>
              </a:pathLst>
            </a:custGeom>
            <a:solidFill>
              <a:srgbClr val="E07D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1" name="ïśļíḓé"/>
            <p:cNvSpPr/>
            <p:nvPr/>
          </p:nvSpPr>
          <p:spPr bwMode="auto">
            <a:xfrm>
              <a:off x="4984751" y="3109913"/>
              <a:ext cx="219075" cy="971550"/>
            </a:xfrm>
            <a:custGeom>
              <a:avLst/>
              <a:gdLst>
                <a:gd name="T0" fmla="*/ 76 w 76"/>
                <a:gd name="T1" fmla="*/ 338 h 338"/>
                <a:gd name="T2" fmla="*/ 73 w 76"/>
                <a:gd name="T3" fmla="*/ 338 h 338"/>
                <a:gd name="T4" fmla="*/ 0 w 76"/>
                <a:gd name="T5" fmla="*/ 266 h 338"/>
                <a:gd name="T6" fmla="*/ 0 w 76"/>
                <a:gd name="T7" fmla="*/ 0 h 338"/>
                <a:gd name="T8" fmla="*/ 76 w 76"/>
                <a:gd name="T9" fmla="*/ 0 h 338"/>
                <a:gd name="T10" fmla="*/ 76 w 76"/>
                <a:gd name="T11" fmla="*/ 338 h 338"/>
              </a:gdLst>
              <a:ahLst/>
              <a:cxnLst>
                <a:cxn ang="0">
                  <a:pos x="T0" y="T1"/>
                </a:cxn>
                <a:cxn ang="0">
                  <a:pos x="T2" y="T3"/>
                </a:cxn>
                <a:cxn ang="0">
                  <a:pos x="T4" y="T5"/>
                </a:cxn>
                <a:cxn ang="0">
                  <a:pos x="T6" y="T7"/>
                </a:cxn>
                <a:cxn ang="0">
                  <a:pos x="T8" y="T9"/>
                </a:cxn>
                <a:cxn ang="0">
                  <a:pos x="T10" y="T11"/>
                </a:cxn>
              </a:cxnLst>
              <a:rect l="0" t="0" r="r" b="b"/>
              <a:pathLst>
                <a:path w="76" h="338">
                  <a:moveTo>
                    <a:pt x="76" y="338"/>
                  </a:moveTo>
                  <a:cubicBezTo>
                    <a:pt x="73" y="338"/>
                    <a:pt x="73" y="338"/>
                    <a:pt x="73" y="338"/>
                  </a:cubicBezTo>
                  <a:cubicBezTo>
                    <a:pt x="33" y="338"/>
                    <a:pt x="0" y="305"/>
                    <a:pt x="0" y="266"/>
                  </a:cubicBezTo>
                  <a:cubicBezTo>
                    <a:pt x="0" y="0"/>
                    <a:pt x="0" y="0"/>
                    <a:pt x="0" y="0"/>
                  </a:cubicBezTo>
                  <a:cubicBezTo>
                    <a:pt x="76" y="0"/>
                    <a:pt x="76" y="0"/>
                    <a:pt x="76" y="0"/>
                  </a:cubicBezTo>
                  <a:lnTo>
                    <a:pt x="76" y="338"/>
                  </a:lnTo>
                  <a:close/>
                </a:path>
              </a:pathLst>
            </a:custGeom>
            <a:solidFill>
              <a:srgbClr val="E07D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2" name="is1ïḑê"/>
            <p:cNvSpPr/>
            <p:nvPr/>
          </p:nvSpPr>
          <p:spPr bwMode="auto">
            <a:xfrm>
              <a:off x="5016501" y="3727451"/>
              <a:ext cx="158750" cy="173038"/>
            </a:xfrm>
            <a:custGeom>
              <a:avLst/>
              <a:gdLst>
                <a:gd name="T0" fmla="*/ 32 w 55"/>
                <a:gd name="T1" fmla="*/ 60 h 60"/>
                <a:gd name="T2" fmla="*/ 23 w 55"/>
                <a:gd name="T3" fmla="*/ 60 h 60"/>
                <a:gd name="T4" fmla="*/ 0 w 55"/>
                <a:gd name="T5" fmla="*/ 36 h 60"/>
                <a:gd name="T6" fmla="*/ 0 w 55"/>
                <a:gd name="T7" fmla="*/ 0 h 60"/>
                <a:gd name="T8" fmla="*/ 55 w 55"/>
                <a:gd name="T9" fmla="*/ 0 h 60"/>
                <a:gd name="T10" fmla="*/ 55 w 55"/>
                <a:gd name="T11" fmla="*/ 36 h 60"/>
                <a:gd name="T12" fmla="*/ 32 w 55"/>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55" h="60">
                  <a:moveTo>
                    <a:pt x="32" y="60"/>
                  </a:moveTo>
                  <a:cubicBezTo>
                    <a:pt x="23" y="60"/>
                    <a:pt x="23" y="60"/>
                    <a:pt x="23" y="60"/>
                  </a:cubicBezTo>
                  <a:cubicBezTo>
                    <a:pt x="10" y="60"/>
                    <a:pt x="0" y="49"/>
                    <a:pt x="0" y="36"/>
                  </a:cubicBezTo>
                  <a:cubicBezTo>
                    <a:pt x="0" y="0"/>
                    <a:pt x="0" y="0"/>
                    <a:pt x="0" y="0"/>
                  </a:cubicBezTo>
                  <a:cubicBezTo>
                    <a:pt x="55" y="0"/>
                    <a:pt x="55" y="0"/>
                    <a:pt x="55" y="0"/>
                  </a:cubicBezTo>
                  <a:cubicBezTo>
                    <a:pt x="55" y="36"/>
                    <a:pt x="55" y="36"/>
                    <a:pt x="55" y="36"/>
                  </a:cubicBezTo>
                  <a:cubicBezTo>
                    <a:pt x="55" y="49"/>
                    <a:pt x="45" y="60"/>
                    <a:pt x="32" y="60"/>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3" name="iṧḻiḓê"/>
            <p:cNvSpPr/>
            <p:nvPr/>
          </p:nvSpPr>
          <p:spPr bwMode="auto">
            <a:xfrm>
              <a:off x="4535488" y="3727451"/>
              <a:ext cx="158750" cy="173038"/>
            </a:xfrm>
            <a:custGeom>
              <a:avLst/>
              <a:gdLst>
                <a:gd name="T0" fmla="*/ 32 w 55"/>
                <a:gd name="T1" fmla="*/ 60 h 60"/>
                <a:gd name="T2" fmla="*/ 23 w 55"/>
                <a:gd name="T3" fmla="*/ 60 h 60"/>
                <a:gd name="T4" fmla="*/ 0 w 55"/>
                <a:gd name="T5" fmla="*/ 36 h 60"/>
                <a:gd name="T6" fmla="*/ 0 w 55"/>
                <a:gd name="T7" fmla="*/ 0 h 60"/>
                <a:gd name="T8" fmla="*/ 55 w 55"/>
                <a:gd name="T9" fmla="*/ 0 h 60"/>
                <a:gd name="T10" fmla="*/ 55 w 55"/>
                <a:gd name="T11" fmla="*/ 36 h 60"/>
                <a:gd name="T12" fmla="*/ 32 w 55"/>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55" h="60">
                  <a:moveTo>
                    <a:pt x="32" y="60"/>
                  </a:moveTo>
                  <a:cubicBezTo>
                    <a:pt x="23" y="60"/>
                    <a:pt x="23" y="60"/>
                    <a:pt x="23" y="60"/>
                  </a:cubicBezTo>
                  <a:cubicBezTo>
                    <a:pt x="10" y="60"/>
                    <a:pt x="0" y="49"/>
                    <a:pt x="0" y="36"/>
                  </a:cubicBezTo>
                  <a:cubicBezTo>
                    <a:pt x="0" y="0"/>
                    <a:pt x="0" y="0"/>
                    <a:pt x="0" y="0"/>
                  </a:cubicBezTo>
                  <a:cubicBezTo>
                    <a:pt x="55" y="0"/>
                    <a:pt x="55" y="0"/>
                    <a:pt x="55" y="0"/>
                  </a:cubicBezTo>
                  <a:cubicBezTo>
                    <a:pt x="55" y="36"/>
                    <a:pt x="55" y="36"/>
                    <a:pt x="55" y="36"/>
                  </a:cubicBezTo>
                  <a:cubicBezTo>
                    <a:pt x="55" y="49"/>
                    <a:pt x="44" y="60"/>
                    <a:pt x="32" y="60"/>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4" name="ïśľidé"/>
            <p:cNvSpPr/>
            <p:nvPr/>
          </p:nvSpPr>
          <p:spPr bwMode="auto">
            <a:xfrm>
              <a:off x="4473576" y="2644776"/>
              <a:ext cx="160338" cy="220663"/>
            </a:xfrm>
            <a:custGeom>
              <a:avLst/>
              <a:gdLst>
                <a:gd name="T0" fmla="*/ 51 w 56"/>
                <a:gd name="T1" fmla="*/ 24 h 77"/>
                <a:gd name="T2" fmla="*/ 17 w 56"/>
                <a:gd name="T3" fmla="*/ 16 h 77"/>
                <a:gd name="T4" fmla="*/ 56 w 56"/>
                <a:gd name="T5" fmla="*/ 66 h 77"/>
                <a:gd name="T6" fmla="*/ 51 w 56"/>
                <a:gd name="T7" fmla="*/ 24 h 77"/>
              </a:gdLst>
              <a:ahLst/>
              <a:cxnLst>
                <a:cxn ang="0">
                  <a:pos x="T0" y="T1"/>
                </a:cxn>
                <a:cxn ang="0">
                  <a:pos x="T2" y="T3"/>
                </a:cxn>
                <a:cxn ang="0">
                  <a:pos x="T4" y="T5"/>
                </a:cxn>
                <a:cxn ang="0">
                  <a:pos x="T6" y="T7"/>
                </a:cxn>
              </a:cxnLst>
              <a:rect l="0" t="0" r="r" b="b"/>
              <a:pathLst>
                <a:path w="56" h="77">
                  <a:moveTo>
                    <a:pt x="51" y="24"/>
                  </a:moveTo>
                  <a:cubicBezTo>
                    <a:pt x="51" y="24"/>
                    <a:pt x="33" y="0"/>
                    <a:pt x="17" y="16"/>
                  </a:cubicBezTo>
                  <a:cubicBezTo>
                    <a:pt x="0" y="31"/>
                    <a:pt x="24" y="77"/>
                    <a:pt x="56" y="66"/>
                  </a:cubicBezTo>
                  <a:lnTo>
                    <a:pt x="51" y="24"/>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5" name="ïṧľíḑè"/>
            <p:cNvSpPr/>
            <p:nvPr/>
          </p:nvSpPr>
          <p:spPr bwMode="auto">
            <a:xfrm>
              <a:off x="4506913" y="2698751"/>
              <a:ext cx="123825" cy="138113"/>
            </a:xfrm>
            <a:custGeom>
              <a:avLst/>
              <a:gdLst>
                <a:gd name="T0" fmla="*/ 41 w 43"/>
                <a:gd name="T1" fmla="*/ 21 h 48"/>
                <a:gd name="T2" fmla="*/ 43 w 43"/>
                <a:gd name="T3" fmla="*/ 43 h 48"/>
                <a:gd name="T4" fmla="*/ 13 w 43"/>
                <a:gd name="T5" fmla="*/ 4 h 48"/>
                <a:gd name="T6" fmla="*/ 41 w 43"/>
                <a:gd name="T7" fmla="*/ 21 h 48"/>
              </a:gdLst>
              <a:ahLst/>
              <a:cxnLst>
                <a:cxn ang="0">
                  <a:pos x="T0" y="T1"/>
                </a:cxn>
                <a:cxn ang="0">
                  <a:pos x="T2" y="T3"/>
                </a:cxn>
                <a:cxn ang="0">
                  <a:pos x="T4" y="T5"/>
                </a:cxn>
                <a:cxn ang="0">
                  <a:pos x="T6" y="T7"/>
                </a:cxn>
              </a:cxnLst>
              <a:rect l="0" t="0" r="r" b="b"/>
              <a:pathLst>
                <a:path w="43" h="48">
                  <a:moveTo>
                    <a:pt x="41" y="21"/>
                  </a:moveTo>
                  <a:cubicBezTo>
                    <a:pt x="43" y="43"/>
                    <a:pt x="43" y="43"/>
                    <a:pt x="43" y="43"/>
                  </a:cubicBezTo>
                  <a:cubicBezTo>
                    <a:pt x="16" y="48"/>
                    <a:pt x="0" y="10"/>
                    <a:pt x="13" y="4"/>
                  </a:cubicBezTo>
                  <a:cubicBezTo>
                    <a:pt x="23" y="0"/>
                    <a:pt x="36" y="14"/>
                    <a:pt x="41" y="21"/>
                  </a:cubicBezTo>
                  <a:close/>
                </a:path>
              </a:pathLst>
            </a:custGeom>
            <a:solidFill>
              <a:srgbClr val="F7A5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6" name="íṧḷíḓê"/>
            <p:cNvSpPr/>
            <p:nvPr/>
          </p:nvSpPr>
          <p:spPr bwMode="auto">
            <a:xfrm>
              <a:off x="4530726" y="2705101"/>
              <a:ext cx="95250" cy="53975"/>
            </a:xfrm>
            <a:custGeom>
              <a:avLst/>
              <a:gdLst>
                <a:gd name="T0" fmla="*/ 0 w 33"/>
                <a:gd name="T1" fmla="*/ 10 h 19"/>
                <a:gd name="T2" fmla="*/ 0 w 33"/>
                <a:gd name="T3" fmla="*/ 10 h 19"/>
                <a:gd name="T4" fmla="*/ 1 w 33"/>
                <a:gd name="T5" fmla="*/ 9 h 19"/>
                <a:gd name="T6" fmla="*/ 3 w 33"/>
                <a:gd name="T7" fmla="*/ 5 h 19"/>
                <a:gd name="T8" fmla="*/ 4 w 33"/>
                <a:gd name="T9" fmla="*/ 4 h 19"/>
                <a:gd name="T10" fmla="*/ 5 w 33"/>
                <a:gd name="T11" fmla="*/ 4 h 19"/>
                <a:gd name="T12" fmla="*/ 5 w 33"/>
                <a:gd name="T13" fmla="*/ 4 h 19"/>
                <a:gd name="T14" fmla="*/ 5 w 33"/>
                <a:gd name="T15" fmla="*/ 4 h 19"/>
                <a:gd name="T16" fmla="*/ 5 w 33"/>
                <a:gd name="T17" fmla="*/ 4 h 19"/>
                <a:gd name="T18" fmla="*/ 5 w 33"/>
                <a:gd name="T19" fmla="*/ 4 h 19"/>
                <a:gd name="T20" fmla="*/ 5 w 33"/>
                <a:gd name="T21" fmla="*/ 4 h 19"/>
                <a:gd name="T22" fmla="*/ 5 w 33"/>
                <a:gd name="T23" fmla="*/ 4 h 19"/>
                <a:gd name="T24" fmla="*/ 6 w 33"/>
                <a:gd name="T25" fmla="*/ 4 h 19"/>
                <a:gd name="T26" fmla="*/ 7 w 33"/>
                <a:gd name="T27" fmla="*/ 3 h 19"/>
                <a:gd name="T28" fmla="*/ 7 w 33"/>
                <a:gd name="T29" fmla="*/ 3 h 19"/>
                <a:gd name="T30" fmla="*/ 8 w 33"/>
                <a:gd name="T31" fmla="*/ 3 h 19"/>
                <a:gd name="T32" fmla="*/ 9 w 33"/>
                <a:gd name="T33" fmla="*/ 3 h 19"/>
                <a:gd name="T34" fmla="*/ 16 w 33"/>
                <a:gd name="T35" fmla="*/ 6 h 19"/>
                <a:gd name="T36" fmla="*/ 19 w 33"/>
                <a:gd name="T37" fmla="*/ 8 h 19"/>
                <a:gd name="T38" fmla="*/ 22 w 33"/>
                <a:gd name="T39" fmla="*/ 10 h 19"/>
                <a:gd name="T40" fmla="*/ 28 w 33"/>
                <a:gd name="T41" fmla="*/ 14 h 19"/>
                <a:gd name="T42" fmla="*/ 33 w 33"/>
                <a:gd name="T43" fmla="*/ 19 h 19"/>
                <a:gd name="T44" fmla="*/ 32 w 33"/>
                <a:gd name="T45" fmla="*/ 17 h 19"/>
                <a:gd name="T46" fmla="*/ 29 w 33"/>
                <a:gd name="T47" fmla="*/ 13 h 19"/>
                <a:gd name="T48" fmla="*/ 27 w 33"/>
                <a:gd name="T49" fmla="*/ 10 h 19"/>
                <a:gd name="T50" fmla="*/ 25 w 33"/>
                <a:gd name="T51" fmla="*/ 7 h 19"/>
                <a:gd name="T52" fmla="*/ 18 w 33"/>
                <a:gd name="T53" fmla="*/ 2 h 19"/>
                <a:gd name="T54" fmla="*/ 14 w 33"/>
                <a:gd name="T55" fmla="*/ 1 h 19"/>
                <a:gd name="T56" fmla="*/ 9 w 33"/>
                <a:gd name="T57" fmla="*/ 0 h 19"/>
                <a:gd name="T58" fmla="*/ 8 w 33"/>
                <a:gd name="T59" fmla="*/ 0 h 19"/>
                <a:gd name="T60" fmla="*/ 7 w 33"/>
                <a:gd name="T61" fmla="*/ 0 h 19"/>
                <a:gd name="T62" fmla="*/ 6 w 33"/>
                <a:gd name="T63" fmla="*/ 1 h 19"/>
                <a:gd name="T64" fmla="*/ 5 w 33"/>
                <a:gd name="T65" fmla="*/ 1 h 19"/>
                <a:gd name="T66" fmla="*/ 4 w 33"/>
                <a:gd name="T67" fmla="*/ 1 h 19"/>
                <a:gd name="T68" fmla="*/ 4 w 33"/>
                <a:gd name="T69" fmla="*/ 1 h 19"/>
                <a:gd name="T70" fmla="*/ 4 w 33"/>
                <a:gd name="T71" fmla="*/ 1 h 19"/>
                <a:gd name="T72" fmla="*/ 3 w 33"/>
                <a:gd name="T73" fmla="*/ 2 h 19"/>
                <a:gd name="T74" fmla="*/ 2 w 33"/>
                <a:gd name="T75" fmla="*/ 3 h 19"/>
                <a:gd name="T76" fmla="*/ 0 w 33"/>
                <a:gd name="T77" fmla="*/ 6 h 19"/>
                <a:gd name="T78" fmla="*/ 0 w 33"/>
                <a:gd name="T79" fmla="*/ 8 h 19"/>
                <a:gd name="T80" fmla="*/ 0 w 33"/>
                <a:gd name="T81" fmla="*/ 10 h 19"/>
                <a:gd name="T82" fmla="*/ 0 w 33"/>
                <a:gd name="T8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 h="19">
                  <a:moveTo>
                    <a:pt x="0" y="10"/>
                  </a:moveTo>
                  <a:cubicBezTo>
                    <a:pt x="0" y="10"/>
                    <a:pt x="0" y="10"/>
                    <a:pt x="0" y="10"/>
                  </a:cubicBezTo>
                  <a:cubicBezTo>
                    <a:pt x="1" y="10"/>
                    <a:pt x="1" y="9"/>
                    <a:pt x="1" y="9"/>
                  </a:cubicBezTo>
                  <a:cubicBezTo>
                    <a:pt x="1" y="7"/>
                    <a:pt x="2" y="6"/>
                    <a:pt x="3" y="5"/>
                  </a:cubicBezTo>
                  <a:cubicBezTo>
                    <a:pt x="4" y="4"/>
                    <a:pt x="4" y="4"/>
                    <a:pt x="4"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6" y="4"/>
                    <a:pt x="6" y="4"/>
                    <a:pt x="6" y="4"/>
                  </a:cubicBezTo>
                  <a:cubicBezTo>
                    <a:pt x="6" y="3"/>
                    <a:pt x="6" y="3"/>
                    <a:pt x="7" y="3"/>
                  </a:cubicBezTo>
                  <a:cubicBezTo>
                    <a:pt x="7" y="3"/>
                    <a:pt x="7" y="3"/>
                    <a:pt x="7" y="3"/>
                  </a:cubicBezTo>
                  <a:cubicBezTo>
                    <a:pt x="8" y="3"/>
                    <a:pt x="8" y="3"/>
                    <a:pt x="8" y="3"/>
                  </a:cubicBezTo>
                  <a:cubicBezTo>
                    <a:pt x="8" y="3"/>
                    <a:pt x="9" y="3"/>
                    <a:pt x="9" y="3"/>
                  </a:cubicBezTo>
                  <a:cubicBezTo>
                    <a:pt x="11" y="3"/>
                    <a:pt x="14" y="4"/>
                    <a:pt x="16" y="6"/>
                  </a:cubicBezTo>
                  <a:cubicBezTo>
                    <a:pt x="17" y="6"/>
                    <a:pt x="18" y="7"/>
                    <a:pt x="19" y="8"/>
                  </a:cubicBezTo>
                  <a:cubicBezTo>
                    <a:pt x="20" y="8"/>
                    <a:pt x="21" y="9"/>
                    <a:pt x="22" y="10"/>
                  </a:cubicBezTo>
                  <a:cubicBezTo>
                    <a:pt x="24" y="11"/>
                    <a:pt x="26" y="13"/>
                    <a:pt x="28" y="14"/>
                  </a:cubicBezTo>
                  <a:cubicBezTo>
                    <a:pt x="31" y="17"/>
                    <a:pt x="33" y="19"/>
                    <a:pt x="33" y="19"/>
                  </a:cubicBezTo>
                  <a:cubicBezTo>
                    <a:pt x="33" y="19"/>
                    <a:pt x="33" y="18"/>
                    <a:pt x="32" y="17"/>
                  </a:cubicBezTo>
                  <a:cubicBezTo>
                    <a:pt x="31" y="16"/>
                    <a:pt x="31" y="14"/>
                    <a:pt x="29" y="13"/>
                  </a:cubicBezTo>
                  <a:cubicBezTo>
                    <a:pt x="29" y="12"/>
                    <a:pt x="28" y="11"/>
                    <a:pt x="27" y="10"/>
                  </a:cubicBezTo>
                  <a:cubicBezTo>
                    <a:pt x="26" y="9"/>
                    <a:pt x="26" y="8"/>
                    <a:pt x="25" y="7"/>
                  </a:cubicBezTo>
                  <a:cubicBezTo>
                    <a:pt x="23" y="5"/>
                    <a:pt x="20" y="4"/>
                    <a:pt x="18" y="2"/>
                  </a:cubicBezTo>
                  <a:cubicBezTo>
                    <a:pt x="16" y="2"/>
                    <a:pt x="15" y="1"/>
                    <a:pt x="14" y="1"/>
                  </a:cubicBezTo>
                  <a:cubicBezTo>
                    <a:pt x="12" y="0"/>
                    <a:pt x="11" y="0"/>
                    <a:pt x="9" y="0"/>
                  </a:cubicBezTo>
                  <a:cubicBezTo>
                    <a:pt x="9" y="0"/>
                    <a:pt x="8" y="0"/>
                    <a:pt x="8" y="0"/>
                  </a:cubicBezTo>
                  <a:cubicBezTo>
                    <a:pt x="8" y="0"/>
                    <a:pt x="7" y="0"/>
                    <a:pt x="7" y="0"/>
                  </a:cubicBezTo>
                  <a:cubicBezTo>
                    <a:pt x="6" y="0"/>
                    <a:pt x="6" y="0"/>
                    <a:pt x="6" y="1"/>
                  </a:cubicBezTo>
                  <a:cubicBezTo>
                    <a:pt x="5" y="1"/>
                    <a:pt x="5" y="1"/>
                    <a:pt x="5" y="1"/>
                  </a:cubicBezTo>
                  <a:cubicBezTo>
                    <a:pt x="4" y="1"/>
                    <a:pt x="4" y="1"/>
                    <a:pt x="4" y="1"/>
                  </a:cubicBezTo>
                  <a:cubicBezTo>
                    <a:pt x="4" y="1"/>
                    <a:pt x="4" y="1"/>
                    <a:pt x="4" y="1"/>
                  </a:cubicBezTo>
                  <a:cubicBezTo>
                    <a:pt x="4" y="1"/>
                    <a:pt x="4" y="1"/>
                    <a:pt x="4" y="1"/>
                  </a:cubicBezTo>
                  <a:cubicBezTo>
                    <a:pt x="4" y="1"/>
                    <a:pt x="3" y="2"/>
                    <a:pt x="3" y="2"/>
                  </a:cubicBezTo>
                  <a:cubicBezTo>
                    <a:pt x="3" y="2"/>
                    <a:pt x="2" y="3"/>
                    <a:pt x="2" y="3"/>
                  </a:cubicBezTo>
                  <a:cubicBezTo>
                    <a:pt x="1" y="4"/>
                    <a:pt x="1" y="5"/>
                    <a:pt x="0" y="6"/>
                  </a:cubicBezTo>
                  <a:cubicBezTo>
                    <a:pt x="0" y="7"/>
                    <a:pt x="0" y="8"/>
                    <a:pt x="0" y="8"/>
                  </a:cubicBezTo>
                  <a:cubicBezTo>
                    <a:pt x="0" y="9"/>
                    <a:pt x="0" y="9"/>
                    <a:pt x="0" y="10"/>
                  </a:cubicBezTo>
                  <a:cubicBezTo>
                    <a:pt x="0" y="10"/>
                    <a:pt x="0" y="10"/>
                    <a:pt x="0" y="1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7" name="íS1iḑe"/>
            <p:cNvSpPr/>
            <p:nvPr/>
          </p:nvSpPr>
          <p:spPr bwMode="auto">
            <a:xfrm>
              <a:off x="5089526" y="2638426"/>
              <a:ext cx="157163" cy="222250"/>
            </a:xfrm>
            <a:custGeom>
              <a:avLst/>
              <a:gdLst>
                <a:gd name="T0" fmla="*/ 4 w 55"/>
                <a:gd name="T1" fmla="*/ 24 h 77"/>
                <a:gd name="T2" fmla="*/ 38 w 55"/>
                <a:gd name="T3" fmla="*/ 15 h 77"/>
                <a:gd name="T4" fmla="*/ 0 w 55"/>
                <a:gd name="T5" fmla="*/ 67 h 77"/>
                <a:gd name="T6" fmla="*/ 4 w 55"/>
                <a:gd name="T7" fmla="*/ 24 h 77"/>
              </a:gdLst>
              <a:ahLst/>
              <a:cxnLst>
                <a:cxn ang="0">
                  <a:pos x="T0" y="T1"/>
                </a:cxn>
                <a:cxn ang="0">
                  <a:pos x="T2" y="T3"/>
                </a:cxn>
                <a:cxn ang="0">
                  <a:pos x="T4" y="T5"/>
                </a:cxn>
                <a:cxn ang="0">
                  <a:pos x="T6" y="T7"/>
                </a:cxn>
              </a:cxnLst>
              <a:rect l="0" t="0" r="r" b="b"/>
              <a:pathLst>
                <a:path w="55" h="77">
                  <a:moveTo>
                    <a:pt x="4" y="24"/>
                  </a:moveTo>
                  <a:cubicBezTo>
                    <a:pt x="4" y="24"/>
                    <a:pt x="21" y="0"/>
                    <a:pt x="38" y="15"/>
                  </a:cubicBezTo>
                  <a:cubicBezTo>
                    <a:pt x="55" y="30"/>
                    <a:pt x="32" y="77"/>
                    <a:pt x="0" y="67"/>
                  </a:cubicBezTo>
                  <a:lnTo>
                    <a:pt x="4" y="24"/>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8" name="íṥḷîdé"/>
            <p:cNvSpPr/>
            <p:nvPr/>
          </p:nvSpPr>
          <p:spPr bwMode="auto">
            <a:xfrm>
              <a:off x="5091113" y="2693988"/>
              <a:ext cx="122238" cy="136525"/>
            </a:xfrm>
            <a:custGeom>
              <a:avLst/>
              <a:gdLst>
                <a:gd name="T0" fmla="*/ 1 w 42"/>
                <a:gd name="T1" fmla="*/ 21 h 48"/>
                <a:gd name="T2" fmla="*/ 0 w 42"/>
                <a:gd name="T3" fmla="*/ 43 h 48"/>
                <a:gd name="T4" fmla="*/ 29 w 42"/>
                <a:gd name="T5" fmla="*/ 4 h 48"/>
                <a:gd name="T6" fmla="*/ 1 w 42"/>
                <a:gd name="T7" fmla="*/ 21 h 48"/>
              </a:gdLst>
              <a:ahLst/>
              <a:cxnLst>
                <a:cxn ang="0">
                  <a:pos x="T0" y="T1"/>
                </a:cxn>
                <a:cxn ang="0">
                  <a:pos x="T2" y="T3"/>
                </a:cxn>
                <a:cxn ang="0">
                  <a:pos x="T4" y="T5"/>
                </a:cxn>
                <a:cxn ang="0">
                  <a:pos x="T6" y="T7"/>
                </a:cxn>
              </a:cxnLst>
              <a:rect l="0" t="0" r="r" b="b"/>
              <a:pathLst>
                <a:path w="42" h="48">
                  <a:moveTo>
                    <a:pt x="1" y="21"/>
                  </a:moveTo>
                  <a:cubicBezTo>
                    <a:pt x="0" y="43"/>
                    <a:pt x="0" y="43"/>
                    <a:pt x="0" y="43"/>
                  </a:cubicBezTo>
                  <a:cubicBezTo>
                    <a:pt x="27" y="48"/>
                    <a:pt x="42" y="9"/>
                    <a:pt x="29" y="4"/>
                  </a:cubicBezTo>
                  <a:cubicBezTo>
                    <a:pt x="19" y="0"/>
                    <a:pt x="7" y="14"/>
                    <a:pt x="1" y="21"/>
                  </a:cubicBezTo>
                  <a:close/>
                </a:path>
              </a:pathLst>
            </a:custGeom>
            <a:solidFill>
              <a:srgbClr val="F7A5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9" name="işḷïḋè"/>
            <p:cNvSpPr/>
            <p:nvPr/>
          </p:nvSpPr>
          <p:spPr bwMode="auto">
            <a:xfrm>
              <a:off x="5094288" y="2698751"/>
              <a:ext cx="95250" cy="55563"/>
            </a:xfrm>
            <a:custGeom>
              <a:avLst/>
              <a:gdLst>
                <a:gd name="T0" fmla="*/ 33 w 33"/>
                <a:gd name="T1" fmla="*/ 10 h 19"/>
                <a:gd name="T2" fmla="*/ 33 w 33"/>
                <a:gd name="T3" fmla="*/ 9 h 19"/>
                <a:gd name="T4" fmla="*/ 32 w 33"/>
                <a:gd name="T5" fmla="*/ 8 h 19"/>
                <a:gd name="T6" fmla="*/ 30 w 33"/>
                <a:gd name="T7" fmla="*/ 4 h 19"/>
                <a:gd name="T8" fmla="*/ 29 w 33"/>
                <a:gd name="T9" fmla="*/ 4 h 19"/>
                <a:gd name="T10" fmla="*/ 28 w 33"/>
                <a:gd name="T11" fmla="*/ 3 h 19"/>
                <a:gd name="T12" fmla="*/ 28 w 33"/>
                <a:gd name="T13" fmla="*/ 3 h 19"/>
                <a:gd name="T14" fmla="*/ 28 w 33"/>
                <a:gd name="T15" fmla="*/ 3 h 19"/>
                <a:gd name="T16" fmla="*/ 28 w 33"/>
                <a:gd name="T17" fmla="*/ 3 h 19"/>
                <a:gd name="T18" fmla="*/ 28 w 33"/>
                <a:gd name="T19" fmla="*/ 3 h 19"/>
                <a:gd name="T20" fmla="*/ 28 w 33"/>
                <a:gd name="T21" fmla="*/ 3 h 19"/>
                <a:gd name="T22" fmla="*/ 28 w 33"/>
                <a:gd name="T23" fmla="*/ 3 h 19"/>
                <a:gd name="T24" fmla="*/ 27 w 33"/>
                <a:gd name="T25" fmla="*/ 3 h 19"/>
                <a:gd name="T26" fmla="*/ 26 w 33"/>
                <a:gd name="T27" fmla="*/ 3 h 19"/>
                <a:gd name="T28" fmla="*/ 26 w 33"/>
                <a:gd name="T29" fmla="*/ 3 h 19"/>
                <a:gd name="T30" fmla="*/ 25 w 33"/>
                <a:gd name="T31" fmla="*/ 3 h 19"/>
                <a:gd name="T32" fmla="*/ 24 w 33"/>
                <a:gd name="T33" fmla="*/ 3 h 19"/>
                <a:gd name="T34" fmla="*/ 17 w 33"/>
                <a:gd name="T35" fmla="*/ 5 h 19"/>
                <a:gd name="T36" fmla="*/ 14 w 33"/>
                <a:gd name="T37" fmla="*/ 7 h 19"/>
                <a:gd name="T38" fmla="*/ 11 w 33"/>
                <a:gd name="T39" fmla="*/ 10 h 19"/>
                <a:gd name="T40" fmla="*/ 6 w 33"/>
                <a:gd name="T41" fmla="*/ 14 h 19"/>
                <a:gd name="T42" fmla="*/ 0 w 33"/>
                <a:gd name="T43" fmla="*/ 19 h 19"/>
                <a:gd name="T44" fmla="*/ 1 w 33"/>
                <a:gd name="T45" fmla="*/ 17 h 19"/>
                <a:gd name="T46" fmla="*/ 4 w 33"/>
                <a:gd name="T47" fmla="*/ 13 h 19"/>
                <a:gd name="T48" fmla="*/ 6 w 33"/>
                <a:gd name="T49" fmla="*/ 10 h 19"/>
                <a:gd name="T50" fmla="*/ 9 w 33"/>
                <a:gd name="T51" fmla="*/ 7 h 19"/>
                <a:gd name="T52" fmla="*/ 15 w 33"/>
                <a:gd name="T53" fmla="*/ 2 h 19"/>
                <a:gd name="T54" fmla="*/ 19 w 33"/>
                <a:gd name="T55" fmla="*/ 0 h 19"/>
                <a:gd name="T56" fmla="*/ 24 w 33"/>
                <a:gd name="T57" fmla="*/ 0 h 19"/>
                <a:gd name="T58" fmla="*/ 25 w 33"/>
                <a:gd name="T59" fmla="*/ 0 h 19"/>
                <a:gd name="T60" fmla="*/ 26 w 33"/>
                <a:gd name="T61" fmla="*/ 0 h 19"/>
                <a:gd name="T62" fmla="*/ 27 w 33"/>
                <a:gd name="T63" fmla="*/ 0 h 19"/>
                <a:gd name="T64" fmla="*/ 28 w 33"/>
                <a:gd name="T65" fmla="*/ 1 h 19"/>
                <a:gd name="T66" fmla="*/ 29 w 33"/>
                <a:gd name="T67" fmla="*/ 1 h 19"/>
                <a:gd name="T68" fmla="*/ 29 w 33"/>
                <a:gd name="T69" fmla="*/ 1 h 19"/>
                <a:gd name="T70" fmla="*/ 29 w 33"/>
                <a:gd name="T71" fmla="*/ 1 h 19"/>
                <a:gd name="T72" fmla="*/ 30 w 33"/>
                <a:gd name="T73" fmla="*/ 1 h 19"/>
                <a:gd name="T74" fmla="*/ 31 w 33"/>
                <a:gd name="T75" fmla="*/ 3 h 19"/>
                <a:gd name="T76" fmla="*/ 33 w 33"/>
                <a:gd name="T77" fmla="*/ 6 h 19"/>
                <a:gd name="T78" fmla="*/ 33 w 33"/>
                <a:gd name="T79" fmla="*/ 8 h 19"/>
                <a:gd name="T80" fmla="*/ 33 w 33"/>
                <a:gd name="T81" fmla="*/ 9 h 19"/>
                <a:gd name="T82" fmla="*/ 33 w 33"/>
                <a:gd name="T8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 h="19">
                  <a:moveTo>
                    <a:pt x="33" y="10"/>
                  </a:moveTo>
                  <a:cubicBezTo>
                    <a:pt x="33" y="10"/>
                    <a:pt x="33" y="10"/>
                    <a:pt x="33" y="9"/>
                  </a:cubicBezTo>
                  <a:cubicBezTo>
                    <a:pt x="33" y="9"/>
                    <a:pt x="32" y="9"/>
                    <a:pt x="32" y="8"/>
                  </a:cubicBezTo>
                  <a:cubicBezTo>
                    <a:pt x="32" y="7"/>
                    <a:pt x="31" y="5"/>
                    <a:pt x="30" y="4"/>
                  </a:cubicBezTo>
                  <a:cubicBezTo>
                    <a:pt x="29" y="4"/>
                    <a:pt x="29" y="4"/>
                    <a:pt x="29" y="4"/>
                  </a:cubicBezTo>
                  <a:cubicBezTo>
                    <a:pt x="28" y="4"/>
                    <a:pt x="28" y="3"/>
                    <a:pt x="28" y="3"/>
                  </a:cubicBezTo>
                  <a:cubicBezTo>
                    <a:pt x="28" y="3"/>
                    <a:pt x="28" y="3"/>
                    <a:pt x="28" y="3"/>
                  </a:cubicBezTo>
                  <a:cubicBezTo>
                    <a:pt x="28" y="3"/>
                    <a:pt x="28" y="3"/>
                    <a:pt x="28" y="3"/>
                  </a:cubicBezTo>
                  <a:cubicBezTo>
                    <a:pt x="28" y="3"/>
                    <a:pt x="28" y="3"/>
                    <a:pt x="28" y="3"/>
                  </a:cubicBezTo>
                  <a:cubicBezTo>
                    <a:pt x="28" y="3"/>
                    <a:pt x="28" y="3"/>
                    <a:pt x="28" y="3"/>
                  </a:cubicBezTo>
                  <a:cubicBezTo>
                    <a:pt x="28" y="3"/>
                    <a:pt x="28" y="3"/>
                    <a:pt x="28" y="3"/>
                  </a:cubicBezTo>
                  <a:cubicBezTo>
                    <a:pt x="28" y="3"/>
                    <a:pt x="28" y="3"/>
                    <a:pt x="28" y="3"/>
                  </a:cubicBezTo>
                  <a:cubicBezTo>
                    <a:pt x="27" y="3"/>
                    <a:pt x="27" y="3"/>
                    <a:pt x="27" y="3"/>
                  </a:cubicBezTo>
                  <a:cubicBezTo>
                    <a:pt x="27" y="3"/>
                    <a:pt x="27" y="3"/>
                    <a:pt x="26" y="3"/>
                  </a:cubicBezTo>
                  <a:cubicBezTo>
                    <a:pt x="26" y="3"/>
                    <a:pt x="26" y="3"/>
                    <a:pt x="26" y="3"/>
                  </a:cubicBezTo>
                  <a:cubicBezTo>
                    <a:pt x="25" y="3"/>
                    <a:pt x="25" y="3"/>
                    <a:pt x="25" y="3"/>
                  </a:cubicBezTo>
                  <a:cubicBezTo>
                    <a:pt x="25" y="3"/>
                    <a:pt x="24" y="3"/>
                    <a:pt x="24" y="3"/>
                  </a:cubicBezTo>
                  <a:cubicBezTo>
                    <a:pt x="22" y="3"/>
                    <a:pt x="19" y="4"/>
                    <a:pt x="17" y="5"/>
                  </a:cubicBezTo>
                  <a:cubicBezTo>
                    <a:pt x="16" y="6"/>
                    <a:pt x="15" y="7"/>
                    <a:pt x="14" y="7"/>
                  </a:cubicBezTo>
                  <a:cubicBezTo>
                    <a:pt x="13" y="8"/>
                    <a:pt x="12" y="9"/>
                    <a:pt x="11" y="10"/>
                  </a:cubicBezTo>
                  <a:cubicBezTo>
                    <a:pt x="9" y="11"/>
                    <a:pt x="7" y="13"/>
                    <a:pt x="6" y="14"/>
                  </a:cubicBezTo>
                  <a:cubicBezTo>
                    <a:pt x="2" y="17"/>
                    <a:pt x="0" y="19"/>
                    <a:pt x="0" y="19"/>
                  </a:cubicBezTo>
                  <a:cubicBezTo>
                    <a:pt x="0" y="19"/>
                    <a:pt x="1" y="18"/>
                    <a:pt x="1" y="17"/>
                  </a:cubicBezTo>
                  <a:cubicBezTo>
                    <a:pt x="2" y="16"/>
                    <a:pt x="3" y="15"/>
                    <a:pt x="4" y="13"/>
                  </a:cubicBezTo>
                  <a:cubicBezTo>
                    <a:pt x="4" y="12"/>
                    <a:pt x="5" y="11"/>
                    <a:pt x="6" y="10"/>
                  </a:cubicBezTo>
                  <a:cubicBezTo>
                    <a:pt x="7" y="9"/>
                    <a:pt x="8" y="8"/>
                    <a:pt x="9" y="7"/>
                  </a:cubicBezTo>
                  <a:cubicBezTo>
                    <a:pt x="10" y="5"/>
                    <a:pt x="13" y="4"/>
                    <a:pt x="15" y="2"/>
                  </a:cubicBezTo>
                  <a:cubicBezTo>
                    <a:pt x="17" y="1"/>
                    <a:pt x="18" y="1"/>
                    <a:pt x="19" y="0"/>
                  </a:cubicBezTo>
                  <a:cubicBezTo>
                    <a:pt x="21" y="0"/>
                    <a:pt x="22" y="0"/>
                    <a:pt x="24" y="0"/>
                  </a:cubicBezTo>
                  <a:cubicBezTo>
                    <a:pt x="24" y="0"/>
                    <a:pt x="25" y="0"/>
                    <a:pt x="25" y="0"/>
                  </a:cubicBezTo>
                  <a:cubicBezTo>
                    <a:pt x="25" y="0"/>
                    <a:pt x="26" y="0"/>
                    <a:pt x="26" y="0"/>
                  </a:cubicBezTo>
                  <a:cubicBezTo>
                    <a:pt x="26" y="0"/>
                    <a:pt x="27" y="0"/>
                    <a:pt x="27" y="0"/>
                  </a:cubicBezTo>
                  <a:cubicBezTo>
                    <a:pt x="27" y="0"/>
                    <a:pt x="28" y="0"/>
                    <a:pt x="28" y="1"/>
                  </a:cubicBezTo>
                  <a:cubicBezTo>
                    <a:pt x="29" y="1"/>
                    <a:pt x="29" y="1"/>
                    <a:pt x="29" y="1"/>
                  </a:cubicBezTo>
                  <a:cubicBezTo>
                    <a:pt x="29" y="1"/>
                    <a:pt x="29" y="1"/>
                    <a:pt x="29" y="1"/>
                  </a:cubicBezTo>
                  <a:cubicBezTo>
                    <a:pt x="29" y="1"/>
                    <a:pt x="29" y="1"/>
                    <a:pt x="29" y="1"/>
                  </a:cubicBezTo>
                  <a:cubicBezTo>
                    <a:pt x="29" y="1"/>
                    <a:pt x="30" y="1"/>
                    <a:pt x="30" y="1"/>
                  </a:cubicBezTo>
                  <a:cubicBezTo>
                    <a:pt x="30" y="2"/>
                    <a:pt x="31" y="2"/>
                    <a:pt x="31" y="3"/>
                  </a:cubicBezTo>
                  <a:cubicBezTo>
                    <a:pt x="32" y="4"/>
                    <a:pt x="32" y="5"/>
                    <a:pt x="33" y="6"/>
                  </a:cubicBezTo>
                  <a:cubicBezTo>
                    <a:pt x="33" y="7"/>
                    <a:pt x="33" y="7"/>
                    <a:pt x="33" y="8"/>
                  </a:cubicBezTo>
                  <a:cubicBezTo>
                    <a:pt x="33" y="9"/>
                    <a:pt x="33" y="9"/>
                    <a:pt x="33" y="9"/>
                  </a:cubicBezTo>
                  <a:cubicBezTo>
                    <a:pt x="33" y="10"/>
                    <a:pt x="33" y="10"/>
                    <a:pt x="33" y="1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0" name="îṧ1ïḑê"/>
            <p:cNvSpPr/>
            <p:nvPr/>
          </p:nvSpPr>
          <p:spPr bwMode="auto">
            <a:xfrm>
              <a:off x="4803776" y="2914651"/>
              <a:ext cx="138113" cy="247650"/>
            </a:xfrm>
            <a:custGeom>
              <a:avLst/>
              <a:gdLst>
                <a:gd name="T0" fmla="*/ 0 w 48"/>
                <a:gd name="T1" fmla="*/ 0 h 86"/>
                <a:gd name="T2" fmla="*/ 45 w 48"/>
                <a:gd name="T3" fmla="*/ 0 h 86"/>
                <a:gd name="T4" fmla="*/ 48 w 48"/>
                <a:gd name="T5" fmla="*/ 70 h 86"/>
                <a:gd name="T6" fmla="*/ 25 w 48"/>
                <a:gd name="T7" fmla="*/ 85 h 86"/>
                <a:gd name="T8" fmla="*/ 0 w 48"/>
                <a:gd name="T9" fmla="*/ 71 h 86"/>
                <a:gd name="T10" fmla="*/ 0 w 48"/>
                <a:gd name="T11" fmla="*/ 0 h 86"/>
              </a:gdLst>
              <a:ahLst/>
              <a:cxnLst>
                <a:cxn ang="0">
                  <a:pos x="T0" y="T1"/>
                </a:cxn>
                <a:cxn ang="0">
                  <a:pos x="T2" y="T3"/>
                </a:cxn>
                <a:cxn ang="0">
                  <a:pos x="T4" y="T5"/>
                </a:cxn>
                <a:cxn ang="0">
                  <a:pos x="T6" y="T7"/>
                </a:cxn>
                <a:cxn ang="0">
                  <a:pos x="T8" y="T9"/>
                </a:cxn>
                <a:cxn ang="0">
                  <a:pos x="T10" y="T11"/>
                </a:cxn>
              </a:cxnLst>
              <a:rect l="0" t="0" r="r" b="b"/>
              <a:pathLst>
                <a:path w="48" h="86">
                  <a:moveTo>
                    <a:pt x="0" y="0"/>
                  </a:moveTo>
                  <a:cubicBezTo>
                    <a:pt x="45" y="0"/>
                    <a:pt x="45" y="0"/>
                    <a:pt x="45" y="0"/>
                  </a:cubicBezTo>
                  <a:cubicBezTo>
                    <a:pt x="45" y="0"/>
                    <a:pt x="48" y="70"/>
                    <a:pt x="48" y="70"/>
                  </a:cubicBezTo>
                  <a:cubicBezTo>
                    <a:pt x="48" y="70"/>
                    <a:pt x="45" y="85"/>
                    <a:pt x="25" y="85"/>
                  </a:cubicBezTo>
                  <a:cubicBezTo>
                    <a:pt x="5" y="86"/>
                    <a:pt x="0" y="71"/>
                    <a:pt x="0" y="71"/>
                  </a:cubicBezTo>
                  <a:cubicBezTo>
                    <a:pt x="0" y="71"/>
                    <a:pt x="0" y="0"/>
                    <a:pt x="0" y="0"/>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1" name="iṣľîḍê"/>
            <p:cNvSpPr/>
            <p:nvPr/>
          </p:nvSpPr>
          <p:spPr bwMode="auto">
            <a:xfrm>
              <a:off x="4803776" y="2989263"/>
              <a:ext cx="138113" cy="120650"/>
            </a:xfrm>
            <a:custGeom>
              <a:avLst/>
              <a:gdLst>
                <a:gd name="T0" fmla="*/ 1 w 48"/>
                <a:gd name="T1" fmla="*/ 0 h 42"/>
                <a:gd name="T2" fmla="*/ 46 w 48"/>
                <a:gd name="T3" fmla="*/ 0 h 42"/>
                <a:gd name="T4" fmla="*/ 48 w 48"/>
                <a:gd name="T5" fmla="*/ 27 h 42"/>
                <a:gd name="T6" fmla="*/ 25 w 48"/>
                <a:gd name="T7" fmla="*/ 42 h 42"/>
                <a:gd name="T8" fmla="*/ 0 w 48"/>
                <a:gd name="T9" fmla="*/ 28 h 42"/>
                <a:gd name="T10" fmla="*/ 1 w 48"/>
                <a:gd name="T11" fmla="*/ 0 h 42"/>
              </a:gdLst>
              <a:ahLst/>
              <a:cxnLst>
                <a:cxn ang="0">
                  <a:pos x="T0" y="T1"/>
                </a:cxn>
                <a:cxn ang="0">
                  <a:pos x="T2" y="T3"/>
                </a:cxn>
                <a:cxn ang="0">
                  <a:pos x="T4" y="T5"/>
                </a:cxn>
                <a:cxn ang="0">
                  <a:pos x="T6" y="T7"/>
                </a:cxn>
                <a:cxn ang="0">
                  <a:pos x="T8" y="T9"/>
                </a:cxn>
                <a:cxn ang="0">
                  <a:pos x="T10" y="T11"/>
                </a:cxn>
              </a:cxnLst>
              <a:rect l="0" t="0" r="r" b="b"/>
              <a:pathLst>
                <a:path w="48" h="42">
                  <a:moveTo>
                    <a:pt x="1" y="0"/>
                  </a:moveTo>
                  <a:cubicBezTo>
                    <a:pt x="46" y="0"/>
                    <a:pt x="46" y="0"/>
                    <a:pt x="46" y="0"/>
                  </a:cubicBezTo>
                  <a:cubicBezTo>
                    <a:pt x="46" y="0"/>
                    <a:pt x="48" y="27"/>
                    <a:pt x="48" y="27"/>
                  </a:cubicBezTo>
                  <a:cubicBezTo>
                    <a:pt x="48" y="27"/>
                    <a:pt x="45" y="41"/>
                    <a:pt x="25" y="42"/>
                  </a:cubicBezTo>
                  <a:cubicBezTo>
                    <a:pt x="5" y="42"/>
                    <a:pt x="0" y="28"/>
                    <a:pt x="0" y="28"/>
                  </a:cubicBezTo>
                  <a:cubicBezTo>
                    <a:pt x="0" y="27"/>
                    <a:pt x="1" y="0"/>
                    <a:pt x="1" y="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2" name="ïṣ1iḑé"/>
            <p:cNvSpPr/>
            <p:nvPr/>
          </p:nvSpPr>
          <p:spPr bwMode="auto">
            <a:xfrm>
              <a:off x="4803776" y="2952751"/>
              <a:ext cx="134938" cy="61913"/>
            </a:xfrm>
            <a:custGeom>
              <a:avLst/>
              <a:gdLst>
                <a:gd name="T0" fmla="*/ 1 w 47"/>
                <a:gd name="T1" fmla="*/ 0 h 22"/>
                <a:gd name="T2" fmla="*/ 46 w 47"/>
                <a:gd name="T3" fmla="*/ 0 h 22"/>
                <a:gd name="T4" fmla="*/ 47 w 47"/>
                <a:gd name="T5" fmla="*/ 17 h 22"/>
                <a:gd name="T6" fmla="*/ 33 w 47"/>
                <a:gd name="T7" fmla="*/ 20 h 22"/>
                <a:gd name="T8" fmla="*/ 0 w 47"/>
                <a:gd name="T9" fmla="*/ 18 h 22"/>
                <a:gd name="T10" fmla="*/ 1 w 47"/>
                <a:gd name="T11" fmla="*/ 0 h 22"/>
              </a:gdLst>
              <a:ahLst/>
              <a:cxnLst>
                <a:cxn ang="0">
                  <a:pos x="T0" y="T1"/>
                </a:cxn>
                <a:cxn ang="0">
                  <a:pos x="T2" y="T3"/>
                </a:cxn>
                <a:cxn ang="0">
                  <a:pos x="T4" y="T5"/>
                </a:cxn>
                <a:cxn ang="0">
                  <a:pos x="T6" y="T7"/>
                </a:cxn>
                <a:cxn ang="0">
                  <a:pos x="T8" y="T9"/>
                </a:cxn>
                <a:cxn ang="0">
                  <a:pos x="T10" y="T11"/>
                </a:cxn>
              </a:cxnLst>
              <a:rect l="0" t="0" r="r" b="b"/>
              <a:pathLst>
                <a:path w="47" h="22">
                  <a:moveTo>
                    <a:pt x="1" y="0"/>
                  </a:moveTo>
                  <a:cubicBezTo>
                    <a:pt x="46" y="0"/>
                    <a:pt x="46" y="0"/>
                    <a:pt x="46" y="0"/>
                  </a:cubicBezTo>
                  <a:cubicBezTo>
                    <a:pt x="46" y="0"/>
                    <a:pt x="46" y="9"/>
                    <a:pt x="47" y="17"/>
                  </a:cubicBezTo>
                  <a:cubicBezTo>
                    <a:pt x="47" y="18"/>
                    <a:pt x="34" y="20"/>
                    <a:pt x="33" y="20"/>
                  </a:cubicBezTo>
                  <a:cubicBezTo>
                    <a:pt x="22" y="22"/>
                    <a:pt x="11" y="21"/>
                    <a:pt x="0" y="18"/>
                  </a:cubicBezTo>
                  <a:cubicBezTo>
                    <a:pt x="0" y="10"/>
                    <a:pt x="1" y="0"/>
                    <a:pt x="1" y="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3" name="îṧḷíḓé"/>
            <p:cNvSpPr/>
            <p:nvPr/>
          </p:nvSpPr>
          <p:spPr bwMode="auto">
            <a:xfrm>
              <a:off x="4552951" y="2347913"/>
              <a:ext cx="685800" cy="601663"/>
            </a:xfrm>
            <a:custGeom>
              <a:avLst/>
              <a:gdLst>
                <a:gd name="T0" fmla="*/ 0 w 238"/>
                <a:gd name="T1" fmla="*/ 108 h 209"/>
                <a:gd name="T2" fmla="*/ 110 w 238"/>
                <a:gd name="T3" fmla="*/ 209 h 209"/>
                <a:gd name="T4" fmla="*/ 218 w 238"/>
                <a:gd name="T5" fmla="*/ 106 h 209"/>
                <a:gd name="T6" fmla="*/ 108 w 238"/>
                <a:gd name="T7" fmla="*/ 5 h 209"/>
                <a:gd name="T8" fmla="*/ 0 w 238"/>
                <a:gd name="T9" fmla="*/ 108 h 209"/>
              </a:gdLst>
              <a:ahLst/>
              <a:cxnLst>
                <a:cxn ang="0">
                  <a:pos x="T0" y="T1"/>
                </a:cxn>
                <a:cxn ang="0">
                  <a:pos x="T2" y="T3"/>
                </a:cxn>
                <a:cxn ang="0">
                  <a:pos x="T4" y="T5"/>
                </a:cxn>
                <a:cxn ang="0">
                  <a:pos x="T6" y="T7"/>
                </a:cxn>
                <a:cxn ang="0">
                  <a:pos x="T8" y="T9"/>
                </a:cxn>
              </a:cxnLst>
              <a:rect l="0" t="0" r="r" b="b"/>
              <a:pathLst>
                <a:path w="238" h="209">
                  <a:moveTo>
                    <a:pt x="0" y="108"/>
                  </a:moveTo>
                  <a:cubicBezTo>
                    <a:pt x="1" y="164"/>
                    <a:pt x="50" y="209"/>
                    <a:pt x="110" y="209"/>
                  </a:cubicBezTo>
                  <a:cubicBezTo>
                    <a:pt x="170" y="208"/>
                    <a:pt x="208" y="161"/>
                    <a:pt x="218" y="106"/>
                  </a:cubicBezTo>
                  <a:cubicBezTo>
                    <a:pt x="238" y="0"/>
                    <a:pt x="168" y="5"/>
                    <a:pt x="108" y="5"/>
                  </a:cubicBezTo>
                  <a:cubicBezTo>
                    <a:pt x="48" y="6"/>
                    <a:pt x="0" y="52"/>
                    <a:pt x="0" y="108"/>
                  </a:cubicBezTo>
                  <a:close/>
                </a:path>
              </a:pathLst>
            </a:custGeom>
            <a:solidFill>
              <a:srgbClr val="3E150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4" name="ï$ḷïḍé"/>
            <p:cNvSpPr/>
            <p:nvPr/>
          </p:nvSpPr>
          <p:spPr bwMode="auto">
            <a:xfrm>
              <a:off x="4584701" y="2420938"/>
              <a:ext cx="555625" cy="600075"/>
            </a:xfrm>
            <a:custGeom>
              <a:avLst/>
              <a:gdLst>
                <a:gd name="T0" fmla="*/ 1 w 193"/>
                <a:gd name="T1" fmla="*/ 82 h 209"/>
                <a:gd name="T2" fmla="*/ 46 w 193"/>
                <a:gd name="T3" fmla="*/ 8 h 209"/>
                <a:gd name="T4" fmla="*/ 95 w 193"/>
                <a:gd name="T5" fmla="*/ 0 h 209"/>
                <a:gd name="T6" fmla="*/ 145 w 193"/>
                <a:gd name="T7" fmla="*/ 7 h 209"/>
                <a:gd name="T8" fmla="*/ 173 w 193"/>
                <a:gd name="T9" fmla="*/ 60 h 209"/>
                <a:gd name="T10" fmla="*/ 192 w 193"/>
                <a:gd name="T11" fmla="*/ 80 h 209"/>
                <a:gd name="T12" fmla="*/ 193 w 193"/>
                <a:gd name="T13" fmla="*/ 99 h 209"/>
                <a:gd name="T14" fmla="*/ 186 w 193"/>
                <a:gd name="T15" fmla="*/ 142 h 209"/>
                <a:gd name="T16" fmla="*/ 157 w 193"/>
                <a:gd name="T17" fmla="*/ 186 h 209"/>
                <a:gd name="T18" fmla="*/ 130 w 193"/>
                <a:gd name="T19" fmla="*/ 201 h 209"/>
                <a:gd name="T20" fmla="*/ 82 w 193"/>
                <a:gd name="T21" fmla="*/ 206 h 209"/>
                <a:gd name="T22" fmla="*/ 50 w 193"/>
                <a:gd name="T23" fmla="*/ 195 h 209"/>
                <a:gd name="T24" fmla="*/ 13 w 193"/>
                <a:gd name="T25" fmla="*/ 154 h 209"/>
                <a:gd name="T26" fmla="*/ 1 w 193"/>
                <a:gd name="T27" fmla="*/ 108 h 209"/>
                <a:gd name="T28" fmla="*/ 1 w 193"/>
                <a:gd name="T29" fmla="*/ 82 h 209"/>
                <a:gd name="T30" fmla="*/ 1 w 193"/>
                <a:gd name="T31" fmla="*/ 8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3" h="209">
                  <a:moveTo>
                    <a:pt x="1" y="82"/>
                  </a:moveTo>
                  <a:cubicBezTo>
                    <a:pt x="2" y="50"/>
                    <a:pt x="15" y="21"/>
                    <a:pt x="46" y="8"/>
                  </a:cubicBezTo>
                  <a:cubicBezTo>
                    <a:pt x="61" y="2"/>
                    <a:pt x="78" y="0"/>
                    <a:pt x="95" y="0"/>
                  </a:cubicBezTo>
                  <a:cubicBezTo>
                    <a:pt x="112" y="0"/>
                    <a:pt x="130" y="1"/>
                    <a:pt x="145" y="7"/>
                  </a:cubicBezTo>
                  <a:cubicBezTo>
                    <a:pt x="173" y="17"/>
                    <a:pt x="170" y="32"/>
                    <a:pt x="173" y="60"/>
                  </a:cubicBezTo>
                  <a:cubicBezTo>
                    <a:pt x="173" y="63"/>
                    <a:pt x="192" y="77"/>
                    <a:pt x="192" y="80"/>
                  </a:cubicBezTo>
                  <a:cubicBezTo>
                    <a:pt x="192" y="86"/>
                    <a:pt x="193" y="92"/>
                    <a:pt x="193" y="99"/>
                  </a:cubicBezTo>
                  <a:cubicBezTo>
                    <a:pt x="192" y="113"/>
                    <a:pt x="190" y="128"/>
                    <a:pt x="186" y="142"/>
                  </a:cubicBezTo>
                  <a:cubicBezTo>
                    <a:pt x="180" y="159"/>
                    <a:pt x="171" y="174"/>
                    <a:pt x="157" y="186"/>
                  </a:cubicBezTo>
                  <a:cubicBezTo>
                    <a:pt x="149" y="192"/>
                    <a:pt x="140" y="197"/>
                    <a:pt x="130" y="201"/>
                  </a:cubicBezTo>
                  <a:cubicBezTo>
                    <a:pt x="114" y="207"/>
                    <a:pt x="99" y="209"/>
                    <a:pt x="82" y="206"/>
                  </a:cubicBezTo>
                  <a:cubicBezTo>
                    <a:pt x="71" y="204"/>
                    <a:pt x="60" y="200"/>
                    <a:pt x="50" y="195"/>
                  </a:cubicBezTo>
                  <a:cubicBezTo>
                    <a:pt x="33" y="185"/>
                    <a:pt x="21" y="171"/>
                    <a:pt x="13" y="154"/>
                  </a:cubicBezTo>
                  <a:cubicBezTo>
                    <a:pt x="6" y="139"/>
                    <a:pt x="3" y="124"/>
                    <a:pt x="1" y="108"/>
                  </a:cubicBezTo>
                  <a:cubicBezTo>
                    <a:pt x="0" y="100"/>
                    <a:pt x="0" y="91"/>
                    <a:pt x="1" y="82"/>
                  </a:cubicBezTo>
                  <a:cubicBezTo>
                    <a:pt x="1" y="82"/>
                    <a:pt x="1" y="82"/>
                    <a:pt x="1" y="82"/>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5" name="îṥļíďê"/>
            <p:cNvSpPr/>
            <p:nvPr/>
          </p:nvSpPr>
          <p:spPr bwMode="auto">
            <a:xfrm>
              <a:off x="4705351" y="2670176"/>
              <a:ext cx="90488" cy="95250"/>
            </a:xfrm>
            <a:custGeom>
              <a:avLst/>
              <a:gdLst>
                <a:gd name="T0" fmla="*/ 30 w 31"/>
                <a:gd name="T1" fmla="*/ 16 h 33"/>
                <a:gd name="T2" fmla="*/ 16 w 31"/>
                <a:gd name="T3" fmla="*/ 33 h 33"/>
                <a:gd name="T4" fmla="*/ 1 w 31"/>
                <a:gd name="T5" fmla="*/ 18 h 33"/>
                <a:gd name="T6" fmla="*/ 15 w 31"/>
                <a:gd name="T7" fmla="*/ 1 h 33"/>
                <a:gd name="T8" fmla="*/ 30 w 31"/>
                <a:gd name="T9" fmla="*/ 16 h 33"/>
              </a:gdLst>
              <a:ahLst/>
              <a:cxnLst>
                <a:cxn ang="0">
                  <a:pos x="T0" y="T1"/>
                </a:cxn>
                <a:cxn ang="0">
                  <a:pos x="T2" y="T3"/>
                </a:cxn>
                <a:cxn ang="0">
                  <a:pos x="T4" y="T5"/>
                </a:cxn>
                <a:cxn ang="0">
                  <a:pos x="T6" y="T7"/>
                </a:cxn>
                <a:cxn ang="0">
                  <a:pos x="T8" y="T9"/>
                </a:cxn>
              </a:cxnLst>
              <a:rect l="0" t="0" r="r" b="b"/>
              <a:pathLst>
                <a:path w="31" h="33">
                  <a:moveTo>
                    <a:pt x="30" y="16"/>
                  </a:moveTo>
                  <a:cubicBezTo>
                    <a:pt x="31" y="25"/>
                    <a:pt x="24" y="33"/>
                    <a:pt x="16" y="33"/>
                  </a:cubicBezTo>
                  <a:cubicBezTo>
                    <a:pt x="8" y="33"/>
                    <a:pt x="1" y="27"/>
                    <a:pt x="1" y="18"/>
                  </a:cubicBezTo>
                  <a:cubicBezTo>
                    <a:pt x="0" y="9"/>
                    <a:pt x="6" y="1"/>
                    <a:pt x="15" y="1"/>
                  </a:cubicBezTo>
                  <a:cubicBezTo>
                    <a:pt x="23" y="0"/>
                    <a:pt x="30" y="7"/>
                    <a:pt x="30" y="16"/>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6" name="îṥľiďê"/>
            <p:cNvSpPr/>
            <p:nvPr/>
          </p:nvSpPr>
          <p:spPr bwMode="auto">
            <a:xfrm>
              <a:off x="4708526" y="2655888"/>
              <a:ext cx="88900" cy="95250"/>
            </a:xfrm>
            <a:custGeom>
              <a:avLst/>
              <a:gdLst>
                <a:gd name="T0" fmla="*/ 30 w 31"/>
                <a:gd name="T1" fmla="*/ 15 h 33"/>
                <a:gd name="T2" fmla="*/ 16 w 31"/>
                <a:gd name="T3" fmla="*/ 32 h 33"/>
                <a:gd name="T4" fmla="*/ 1 w 31"/>
                <a:gd name="T5" fmla="*/ 17 h 33"/>
                <a:gd name="T6" fmla="*/ 15 w 31"/>
                <a:gd name="T7" fmla="*/ 0 h 33"/>
                <a:gd name="T8" fmla="*/ 30 w 31"/>
                <a:gd name="T9" fmla="*/ 15 h 33"/>
              </a:gdLst>
              <a:ahLst/>
              <a:cxnLst>
                <a:cxn ang="0">
                  <a:pos x="T0" y="T1"/>
                </a:cxn>
                <a:cxn ang="0">
                  <a:pos x="T2" y="T3"/>
                </a:cxn>
                <a:cxn ang="0">
                  <a:pos x="T4" y="T5"/>
                </a:cxn>
                <a:cxn ang="0">
                  <a:pos x="T6" y="T7"/>
                </a:cxn>
                <a:cxn ang="0">
                  <a:pos x="T8" y="T9"/>
                </a:cxn>
              </a:cxnLst>
              <a:rect l="0" t="0" r="r" b="b"/>
              <a:pathLst>
                <a:path w="31" h="33">
                  <a:moveTo>
                    <a:pt x="30" y="15"/>
                  </a:moveTo>
                  <a:cubicBezTo>
                    <a:pt x="31" y="24"/>
                    <a:pt x="25" y="32"/>
                    <a:pt x="16" y="32"/>
                  </a:cubicBezTo>
                  <a:cubicBezTo>
                    <a:pt x="8" y="33"/>
                    <a:pt x="1" y="26"/>
                    <a:pt x="1" y="17"/>
                  </a:cubicBezTo>
                  <a:cubicBezTo>
                    <a:pt x="0" y="8"/>
                    <a:pt x="7" y="0"/>
                    <a:pt x="15" y="0"/>
                  </a:cubicBezTo>
                  <a:cubicBezTo>
                    <a:pt x="23" y="0"/>
                    <a:pt x="30" y="6"/>
                    <a:pt x="30"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7" name="îṧ1iḓè"/>
            <p:cNvSpPr/>
            <p:nvPr/>
          </p:nvSpPr>
          <p:spPr bwMode="auto">
            <a:xfrm>
              <a:off x="4746626" y="2673351"/>
              <a:ext cx="34925" cy="34925"/>
            </a:xfrm>
            <a:custGeom>
              <a:avLst/>
              <a:gdLst>
                <a:gd name="T0" fmla="*/ 12 w 12"/>
                <a:gd name="T1" fmla="*/ 5 h 12"/>
                <a:gd name="T2" fmla="*/ 6 w 12"/>
                <a:gd name="T3" fmla="*/ 11 h 12"/>
                <a:gd name="T4" fmla="*/ 0 w 12"/>
                <a:gd name="T5" fmla="*/ 6 h 12"/>
                <a:gd name="T6" fmla="*/ 6 w 12"/>
                <a:gd name="T7" fmla="*/ 0 h 12"/>
                <a:gd name="T8" fmla="*/ 12 w 12"/>
                <a:gd name="T9" fmla="*/ 5 h 12"/>
              </a:gdLst>
              <a:ahLst/>
              <a:cxnLst>
                <a:cxn ang="0">
                  <a:pos x="T0" y="T1"/>
                </a:cxn>
                <a:cxn ang="0">
                  <a:pos x="T2" y="T3"/>
                </a:cxn>
                <a:cxn ang="0">
                  <a:pos x="T4" y="T5"/>
                </a:cxn>
                <a:cxn ang="0">
                  <a:pos x="T6" y="T7"/>
                </a:cxn>
                <a:cxn ang="0">
                  <a:pos x="T8" y="T9"/>
                </a:cxn>
              </a:cxnLst>
              <a:rect l="0" t="0" r="r" b="b"/>
              <a:pathLst>
                <a:path w="12" h="12">
                  <a:moveTo>
                    <a:pt x="12" y="5"/>
                  </a:moveTo>
                  <a:cubicBezTo>
                    <a:pt x="12" y="8"/>
                    <a:pt x="10" y="11"/>
                    <a:pt x="6" y="11"/>
                  </a:cubicBezTo>
                  <a:cubicBezTo>
                    <a:pt x="3" y="12"/>
                    <a:pt x="0" y="9"/>
                    <a:pt x="0" y="6"/>
                  </a:cubicBezTo>
                  <a:cubicBezTo>
                    <a:pt x="0" y="3"/>
                    <a:pt x="3" y="0"/>
                    <a:pt x="6" y="0"/>
                  </a:cubicBezTo>
                  <a:cubicBezTo>
                    <a:pt x="9" y="0"/>
                    <a:pt x="12" y="2"/>
                    <a:pt x="12"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8" name="îšľidè"/>
            <p:cNvSpPr/>
            <p:nvPr/>
          </p:nvSpPr>
          <p:spPr bwMode="auto">
            <a:xfrm>
              <a:off x="4965701" y="2678113"/>
              <a:ext cx="85725" cy="95250"/>
            </a:xfrm>
            <a:custGeom>
              <a:avLst/>
              <a:gdLst>
                <a:gd name="T0" fmla="*/ 30 w 30"/>
                <a:gd name="T1" fmla="*/ 16 h 33"/>
                <a:gd name="T2" fmla="*/ 16 w 30"/>
                <a:gd name="T3" fmla="*/ 32 h 33"/>
                <a:gd name="T4" fmla="*/ 0 w 30"/>
                <a:gd name="T5" fmla="*/ 17 h 33"/>
                <a:gd name="T6" fmla="*/ 14 w 30"/>
                <a:gd name="T7" fmla="*/ 0 h 33"/>
                <a:gd name="T8" fmla="*/ 30 w 30"/>
                <a:gd name="T9" fmla="*/ 16 h 33"/>
              </a:gdLst>
              <a:ahLst/>
              <a:cxnLst>
                <a:cxn ang="0">
                  <a:pos x="T0" y="T1"/>
                </a:cxn>
                <a:cxn ang="0">
                  <a:pos x="T2" y="T3"/>
                </a:cxn>
                <a:cxn ang="0">
                  <a:pos x="T4" y="T5"/>
                </a:cxn>
                <a:cxn ang="0">
                  <a:pos x="T6" y="T7"/>
                </a:cxn>
                <a:cxn ang="0">
                  <a:pos x="T8" y="T9"/>
                </a:cxn>
              </a:cxnLst>
              <a:rect l="0" t="0" r="r" b="b"/>
              <a:pathLst>
                <a:path w="30" h="33">
                  <a:moveTo>
                    <a:pt x="30" y="16"/>
                  </a:moveTo>
                  <a:cubicBezTo>
                    <a:pt x="30" y="25"/>
                    <a:pt x="24" y="32"/>
                    <a:pt x="16" y="32"/>
                  </a:cubicBezTo>
                  <a:cubicBezTo>
                    <a:pt x="7" y="33"/>
                    <a:pt x="0" y="26"/>
                    <a:pt x="0" y="17"/>
                  </a:cubicBezTo>
                  <a:cubicBezTo>
                    <a:pt x="0" y="8"/>
                    <a:pt x="6" y="1"/>
                    <a:pt x="14" y="0"/>
                  </a:cubicBezTo>
                  <a:cubicBezTo>
                    <a:pt x="22" y="0"/>
                    <a:pt x="29" y="7"/>
                    <a:pt x="30" y="16"/>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9" name="î$1îdè"/>
            <p:cNvSpPr/>
            <p:nvPr/>
          </p:nvSpPr>
          <p:spPr bwMode="auto">
            <a:xfrm>
              <a:off x="4962526" y="2667001"/>
              <a:ext cx="88900" cy="95250"/>
            </a:xfrm>
            <a:custGeom>
              <a:avLst/>
              <a:gdLst>
                <a:gd name="T0" fmla="*/ 30 w 31"/>
                <a:gd name="T1" fmla="*/ 16 h 33"/>
                <a:gd name="T2" fmla="*/ 16 w 31"/>
                <a:gd name="T3" fmla="*/ 33 h 33"/>
                <a:gd name="T4" fmla="*/ 1 w 31"/>
                <a:gd name="T5" fmla="*/ 17 h 33"/>
                <a:gd name="T6" fmla="*/ 15 w 31"/>
                <a:gd name="T7" fmla="*/ 1 h 33"/>
                <a:gd name="T8" fmla="*/ 30 w 31"/>
                <a:gd name="T9" fmla="*/ 16 h 33"/>
              </a:gdLst>
              <a:ahLst/>
              <a:cxnLst>
                <a:cxn ang="0">
                  <a:pos x="T0" y="T1"/>
                </a:cxn>
                <a:cxn ang="0">
                  <a:pos x="T2" y="T3"/>
                </a:cxn>
                <a:cxn ang="0">
                  <a:pos x="T4" y="T5"/>
                </a:cxn>
                <a:cxn ang="0">
                  <a:pos x="T6" y="T7"/>
                </a:cxn>
                <a:cxn ang="0">
                  <a:pos x="T8" y="T9"/>
                </a:cxn>
              </a:cxnLst>
              <a:rect l="0" t="0" r="r" b="b"/>
              <a:pathLst>
                <a:path w="31" h="33">
                  <a:moveTo>
                    <a:pt x="30" y="16"/>
                  </a:moveTo>
                  <a:cubicBezTo>
                    <a:pt x="31" y="25"/>
                    <a:pt x="25" y="32"/>
                    <a:pt x="16" y="33"/>
                  </a:cubicBezTo>
                  <a:cubicBezTo>
                    <a:pt x="8" y="33"/>
                    <a:pt x="1" y="26"/>
                    <a:pt x="1" y="17"/>
                  </a:cubicBezTo>
                  <a:cubicBezTo>
                    <a:pt x="0" y="8"/>
                    <a:pt x="7" y="1"/>
                    <a:pt x="15" y="1"/>
                  </a:cubicBezTo>
                  <a:cubicBezTo>
                    <a:pt x="23" y="0"/>
                    <a:pt x="30" y="7"/>
                    <a:pt x="30"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0" name="íṡlïďê"/>
            <p:cNvSpPr/>
            <p:nvPr/>
          </p:nvSpPr>
          <p:spPr bwMode="auto">
            <a:xfrm>
              <a:off x="4999038" y="2684463"/>
              <a:ext cx="34925" cy="34925"/>
            </a:xfrm>
            <a:custGeom>
              <a:avLst/>
              <a:gdLst>
                <a:gd name="T0" fmla="*/ 12 w 12"/>
                <a:gd name="T1" fmla="*/ 6 h 12"/>
                <a:gd name="T2" fmla="*/ 6 w 12"/>
                <a:gd name="T3" fmla="*/ 12 h 12"/>
                <a:gd name="T4" fmla="*/ 0 w 12"/>
                <a:gd name="T5" fmla="*/ 6 h 12"/>
                <a:gd name="T6" fmla="*/ 6 w 12"/>
                <a:gd name="T7" fmla="*/ 0 h 12"/>
                <a:gd name="T8" fmla="*/ 12 w 12"/>
                <a:gd name="T9" fmla="*/ 6 h 12"/>
              </a:gdLst>
              <a:ahLst/>
              <a:cxnLst>
                <a:cxn ang="0">
                  <a:pos x="T0" y="T1"/>
                </a:cxn>
                <a:cxn ang="0">
                  <a:pos x="T2" y="T3"/>
                </a:cxn>
                <a:cxn ang="0">
                  <a:pos x="T4" y="T5"/>
                </a:cxn>
                <a:cxn ang="0">
                  <a:pos x="T6" y="T7"/>
                </a:cxn>
                <a:cxn ang="0">
                  <a:pos x="T8" y="T9"/>
                </a:cxn>
              </a:cxnLst>
              <a:rect l="0" t="0" r="r" b="b"/>
              <a:pathLst>
                <a:path w="12" h="12">
                  <a:moveTo>
                    <a:pt x="12" y="6"/>
                  </a:moveTo>
                  <a:cubicBezTo>
                    <a:pt x="12" y="9"/>
                    <a:pt x="10" y="12"/>
                    <a:pt x="6" y="12"/>
                  </a:cubicBezTo>
                  <a:cubicBezTo>
                    <a:pt x="3" y="12"/>
                    <a:pt x="0" y="10"/>
                    <a:pt x="0" y="6"/>
                  </a:cubicBezTo>
                  <a:cubicBezTo>
                    <a:pt x="0" y="3"/>
                    <a:pt x="3" y="0"/>
                    <a:pt x="6" y="0"/>
                  </a:cubicBezTo>
                  <a:cubicBezTo>
                    <a:pt x="9" y="0"/>
                    <a:pt x="12" y="3"/>
                    <a:pt x="12"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1" name="íṥḷiḍe"/>
            <p:cNvSpPr/>
            <p:nvPr/>
          </p:nvSpPr>
          <p:spPr bwMode="auto">
            <a:xfrm>
              <a:off x="4841876" y="2687638"/>
              <a:ext cx="114300" cy="169863"/>
            </a:xfrm>
            <a:custGeom>
              <a:avLst/>
              <a:gdLst>
                <a:gd name="T0" fmla="*/ 20 w 40"/>
                <a:gd name="T1" fmla="*/ 2 h 59"/>
                <a:gd name="T2" fmla="*/ 22 w 40"/>
                <a:gd name="T3" fmla="*/ 21 h 59"/>
                <a:gd name="T4" fmla="*/ 8 w 40"/>
                <a:gd name="T5" fmla="*/ 39 h 59"/>
                <a:gd name="T6" fmla="*/ 11 w 40"/>
                <a:gd name="T7" fmla="*/ 0 h 59"/>
                <a:gd name="T8" fmla="*/ 20 w 40"/>
                <a:gd name="T9" fmla="*/ 2 h 59"/>
              </a:gdLst>
              <a:ahLst/>
              <a:cxnLst>
                <a:cxn ang="0">
                  <a:pos x="T0" y="T1"/>
                </a:cxn>
                <a:cxn ang="0">
                  <a:pos x="T2" y="T3"/>
                </a:cxn>
                <a:cxn ang="0">
                  <a:pos x="T4" y="T5"/>
                </a:cxn>
                <a:cxn ang="0">
                  <a:pos x="T6" y="T7"/>
                </a:cxn>
                <a:cxn ang="0">
                  <a:pos x="T8" y="T9"/>
                </a:cxn>
              </a:cxnLst>
              <a:rect l="0" t="0" r="r" b="b"/>
              <a:pathLst>
                <a:path w="40" h="59">
                  <a:moveTo>
                    <a:pt x="20" y="2"/>
                  </a:moveTo>
                  <a:cubicBezTo>
                    <a:pt x="20" y="2"/>
                    <a:pt x="13" y="20"/>
                    <a:pt x="22" y="21"/>
                  </a:cubicBezTo>
                  <a:cubicBezTo>
                    <a:pt x="40" y="22"/>
                    <a:pt x="31" y="59"/>
                    <a:pt x="8" y="39"/>
                  </a:cubicBezTo>
                  <a:cubicBezTo>
                    <a:pt x="0" y="31"/>
                    <a:pt x="11" y="0"/>
                    <a:pt x="11" y="0"/>
                  </a:cubicBezTo>
                  <a:lnTo>
                    <a:pt x="20" y="2"/>
                  </a:lnTo>
                  <a:close/>
                </a:path>
              </a:pathLst>
            </a:custGeom>
            <a:solidFill>
              <a:srgbClr val="F484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2" name="iṥḻïďê"/>
            <p:cNvSpPr/>
            <p:nvPr/>
          </p:nvSpPr>
          <p:spPr bwMode="auto">
            <a:xfrm>
              <a:off x="4743451" y="2819401"/>
              <a:ext cx="192088" cy="134938"/>
            </a:xfrm>
            <a:custGeom>
              <a:avLst/>
              <a:gdLst>
                <a:gd name="T0" fmla="*/ 67 w 67"/>
                <a:gd name="T1" fmla="*/ 15 h 47"/>
                <a:gd name="T2" fmla="*/ 14 w 67"/>
                <a:gd name="T3" fmla="*/ 0 h 47"/>
                <a:gd name="T4" fmla="*/ 39 w 67"/>
                <a:gd name="T5" fmla="*/ 44 h 47"/>
                <a:gd name="T6" fmla="*/ 67 w 67"/>
                <a:gd name="T7" fmla="*/ 15 h 47"/>
              </a:gdLst>
              <a:ahLst/>
              <a:cxnLst>
                <a:cxn ang="0">
                  <a:pos x="T0" y="T1"/>
                </a:cxn>
                <a:cxn ang="0">
                  <a:pos x="T2" y="T3"/>
                </a:cxn>
                <a:cxn ang="0">
                  <a:pos x="T4" y="T5"/>
                </a:cxn>
                <a:cxn ang="0">
                  <a:pos x="T6" y="T7"/>
                </a:cxn>
              </a:cxnLst>
              <a:rect l="0" t="0" r="r" b="b"/>
              <a:pathLst>
                <a:path w="67" h="47">
                  <a:moveTo>
                    <a:pt x="67" y="15"/>
                  </a:moveTo>
                  <a:cubicBezTo>
                    <a:pt x="67" y="15"/>
                    <a:pt x="31" y="21"/>
                    <a:pt x="14" y="0"/>
                  </a:cubicBezTo>
                  <a:cubicBezTo>
                    <a:pt x="14" y="0"/>
                    <a:pt x="0" y="39"/>
                    <a:pt x="39" y="44"/>
                  </a:cubicBezTo>
                  <a:cubicBezTo>
                    <a:pt x="63" y="47"/>
                    <a:pt x="67" y="15"/>
                    <a:pt x="67" y="15"/>
                  </a:cubicBezTo>
                  <a:close/>
                </a:path>
              </a:pathLst>
            </a:custGeom>
            <a:solidFill>
              <a:srgbClr val="B431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3" name="îšľiḋé"/>
            <p:cNvSpPr/>
            <p:nvPr/>
          </p:nvSpPr>
          <p:spPr bwMode="auto">
            <a:xfrm>
              <a:off x="4778376" y="2857501"/>
              <a:ext cx="123825" cy="92075"/>
            </a:xfrm>
            <a:custGeom>
              <a:avLst/>
              <a:gdLst>
                <a:gd name="T0" fmla="*/ 43 w 43"/>
                <a:gd name="T1" fmla="*/ 26 h 32"/>
                <a:gd name="T2" fmla="*/ 27 w 43"/>
                <a:gd name="T3" fmla="*/ 31 h 32"/>
                <a:gd name="T4" fmla="*/ 8 w 43"/>
                <a:gd name="T5" fmla="*/ 23 h 32"/>
                <a:gd name="T6" fmla="*/ 5 w 43"/>
                <a:gd name="T7" fmla="*/ 20 h 32"/>
                <a:gd name="T8" fmla="*/ 5 w 43"/>
                <a:gd name="T9" fmla="*/ 19 h 32"/>
                <a:gd name="T10" fmla="*/ 4 w 43"/>
                <a:gd name="T11" fmla="*/ 19 h 32"/>
                <a:gd name="T12" fmla="*/ 0 w 43"/>
                <a:gd name="T13" fmla="*/ 6 h 32"/>
                <a:gd name="T14" fmla="*/ 43 w 43"/>
                <a:gd name="T15" fmla="*/ 26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32">
                  <a:moveTo>
                    <a:pt x="43" y="26"/>
                  </a:moveTo>
                  <a:cubicBezTo>
                    <a:pt x="39" y="30"/>
                    <a:pt x="34" y="32"/>
                    <a:pt x="27" y="31"/>
                  </a:cubicBezTo>
                  <a:cubicBezTo>
                    <a:pt x="18" y="30"/>
                    <a:pt x="12" y="27"/>
                    <a:pt x="8" y="23"/>
                  </a:cubicBezTo>
                  <a:cubicBezTo>
                    <a:pt x="7" y="22"/>
                    <a:pt x="6" y="21"/>
                    <a:pt x="5" y="20"/>
                  </a:cubicBezTo>
                  <a:cubicBezTo>
                    <a:pt x="5" y="20"/>
                    <a:pt x="5" y="19"/>
                    <a:pt x="5" y="19"/>
                  </a:cubicBezTo>
                  <a:cubicBezTo>
                    <a:pt x="5" y="19"/>
                    <a:pt x="5" y="19"/>
                    <a:pt x="4" y="19"/>
                  </a:cubicBezTo>
                  <a:cubicBezTo>
                    <a:pt x="2" y="15"/>
                    <a:pt x="0" y="10"/>
                    <a:pt x="0" y="6"/>
                  </a:cubicBezTo>
                  <a:cubicBezTo>
                    <a:pt x="22" y="0"/>
                    <a:pt x="37" y="17"/>
                    <a:pt x="43" y="26"/>
                  </a:cubicBezTo>
                  <a:close/>
                </a:path>
              </a:pathLst>
            </a:custGeom>
            <a:solidFill>
              <a:srgbClr val="F057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4" name="íṣľiďé"/>
            <p:cNvSpPr/>
            <p:nvPr/>
          </p:nvSpPr>
          <p:spPr bwMode="auto">
            <a:xfrm>
              <a:off x="4797426" y="2833688"/>
              <a:ext cx="138113" cy="55563"/>
            </a:xfrm>
            <a:custGeom>
              <a:avLst/>
              <a:gdLst>
                <a:gd name="T0" fmla="*/ 48 w 48"/>
                <a:gd name="T1" fmla="*/ 10 h 19"/>
                <a:gd name="T2" fmla="*/ 48 w 48"/>
                <a:gd name="T3" fmla="*/ 10 h 19"/>
                <a:gd name="T4" fmla="*/ 48 w 48"/>
                <a:gd name="T5" fmla="*/ 11 h 19"/>
                <a:gd name="T6" fmla="*/ 30 w 48"/>
                <a:gd name="T7" fmla="*/ 19 h 19"/>
                <a:gd name="T8" fmla="*/ 14 w 48"/>
                <a:gd name="T9" fmla="*/ 15 h 19"/>
                <a:gd name="T10" fmla="*/ 5 w 48"/>
                <a:gd name="T11" fmla="*/ 10 h 19"/>
                <a:gd name="T12" fmla="*/ 0 w 48"/>
                <a:gd name="T13" fmla="*/ 0 h 19"/>
                <a:gd name="T14" fmla="*/ 48 w 48"/>
                <a:gd name="T15" fmla="*/ 1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19">
                  <a:moveTo>
                    <a:pt x="48" y="10"/>
                  </a:moveTo>
                  <a:cubicBezTo>
                    <a:pt x="48" y="10"/>
                    <a:pt x="48" y="10"/>
                    <a:pt x="48" y="10"/>
                  </a:cubicBezTo>
                  <a:cubicBezTo>
                    <a:pt x="48" y="10"/>
                    <a:pt x="48" y="10"/>
                    <a:pt x="48" y="11"/>
                  </a:cubicBezTo>
                  <a:cubicBezTo>
                    <a:pt x="45" y="12"/>
                    <a:pt x="38" y="19"/>
                    <a:pt x="30" y="19"/>
                  </a:cubicBezTo>
                  <a:cubicBezTo>
                    <a:pt x="24" y="19"/>
                    <a:pt x="19" y="17"/>
                    <a:pt x="14" y="15"/>
                  </a:cubicBezTo>
                  <a:cubicBezTo>
                    <a:pt x="11" y="13"/>
                    <a:pt x="7" y="12"/>
                    <a:pt x="5" y="10"/>
                  </a:cubicBezTo>
                  <a:cubicBezTo>
                    <a:pt x="3" y="8"/>
                    <a:pt x="1" y="3"/>
                    <a:pt x="0" y="0"/>
                  </a:cubicBezTo>
                  <a:cubicBezTo>
                    <a:pt x="19" y="15"/>
                    <a:pt x="48" y="10"/>
                    <a:pt x="48"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5" name="ïsľiďé"/>
            <p:cNvSpPr/>
            <p:nvPr/>
          </p:nvSpPr>
          <p:spPr bwMode="auto">
            <a:xfrm>
              <a:off x="4760913" y="2814638"/>
              <a:ext cx="180975" cy="138113"/>
            </a:xfrm>
            <a:custGeom>
              <a:avLst/>
              <a:gdLst>
                <a:gd name="T0" fmla="*/ 32 w 63"/>
                <a:gd name="T1" fmla="*/ 48 h 48"/>
                <a:gd name="T2" fmla="*/ 8 w 63"/>
                <a:gd name="T3" fmla="*/ 34 h 48"/>
                <a:gd name="T4" fmla="*/ 7 w 63"/>
                <a:gd name="T5" fmla="*/ 2 h 48"/>
                <a:gd name="T6" fmla="*/ 8 w 63"/>
                <a:gd name="T7" fmla="*/ 1 h 48"/>
                <a:gd name="T8" fmla="*/ 10 w 63"/>
                <a:gd name="T9" fmla="*/ 1 h 48"/>
                <a:gd name="T10" fmla="*/ 61 w 63"/>
                <a:gd name="T11" fmla="*/ 15 h 48"/>
                <a:gd name="T12" fmla="*/ 63 w 63"/>
                <a:gd name="T13" fmla="*/ 16 h 48"/>
                <a:gd name="T14" fmla="*/ 63 w 63"/>
                <a:gd name="T15" fmla="*/ 17 h 48"/>
                <a:gd name="T16" fmla="*/ 36 w 63"/>
                <a:gd name="T17" fmla="*/ 48 h 48"/>
                <a:gd name="T18" fmla="*/ 32 w 63"/>
                <a:gd name="T19" fmla="*/ 48 h 48"/>
                <a:gd name="T20" fmla="*/ 9 w 63"/>
                <a:gd name="T21" fmla="*/ 6 h 48"/>
                <a:gd name="T22" fmla="*/ 11 w 63"/>
                <a:gd name="T23" fmla="*/ 32 h 48"/>
                <a:gd name="T24" fmla="*/ 33 w 63"/>
                <a:gd name="T25" fmla="*/ 44 h 48"/>
                <a:gd name="T26" fmla="*/ 59 w 63"/>
                <a:gd name="T27" fmla="*/ 19 h 48"/>
                <a:gd name="T28" fmla="*/ 9 w 63"/>
                <a:gd name="T29" fmla="*/ 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48">
                  <a:moveTo>
                    <a:pt x="32" y="48"/>
                  </a:moveTo>
                  <a:cubicBezTo>
                    <a:pt x="21" y="46"/>
                    <a:pt x="13" y="42"/>
                    <a:pt x="8" y="34"/>
                  </a:cubicBezTo>
                  <a:cubicBezTo>
                    <a:pt x="0" y="21"/>
                    <a:pt x="6" y="3"/>
                    <a:pt x="7" y="2"/>
                  </a:cubicBezTo>
                  <a:cubicBezTo>
                    <a:pt x="7" y="1"/>
                    <a:pt x="7" y="1"/>
                    <a:pt x="8" y="1"/>
                  </a:cubicBezTo>
                  <a:cubicBezTo>
                    <a:pt x="9" y="0"/>
                    <a:pt x="9" y="1"/>
                    <a:pt x="10" y="1"/>
                  </a:cubicBezTo>
                  <a:cubicBezTo>
                    <a:pt x="26" y="21"/>
                    <a:pt x="61" y="15"/>
                    <a:pt x="61" y="15"/>
                  </a:cubicBezTo>
                  <a:cubicBezTo>
                    <a:pt x="62" y="15"/>
                    <a:pt x="62" y="15"/>
                    <a:pt x="63" y="16"/>
                  </a:cubicBezTo>
                  <a:cubicBezTo>
                    <a:pt x="63" y="16"/>
                    <a:pt x="63" y="17"/>
                    <a:pt x="63" y="17"/>
                  </a:cubicBezTo>
                  <a:cubicBezTo>
                    <a:pt x="63" y="18"/>
                    <a:pt x="59" y="48"/>
                    <a:pt x="36" y="48"/>
                  </a:cubicBezTo>
                  <a:cubicBezTo>
                    <a:pt x="35" y="48"/>
                    <a:pt x="34" y="48"/>
                    <a:pt x="32" y="48"/>
                  </a:cubicBezTo>
                  <a:close/>
                  <a:moveTo>
                    <a:pt x="9" y="6"/>
                  </a:moveTo>
                  <a:cubicBezTo>
                    <a:pt x="8" y="12"/>
                    <a:pt x="6" y="23"/>
                    <a:pt x="11" y="32"/>
                  </a:cubicBezTo>
                  <a:cubicBezTo>
                    <a:pt x="15" y="39"/>
                    <a:pt x="23" y="43"/>
                    <a:pt x="33" y="44"/>
                  </a:cubicBezTo>
                  <a:cubicBezTo>
                    <a:pt x="51" y="46"/>
                    <a:pt x="57" y="26"/>
                    <a:pt x="59" y="19"/>
                  </a:cubicBezTo>
                  <a:cubicBezTo>
                    <a:pt x="50" y="20"/>
                    <a:pt x="25" y="22"/>
                    <a:pt x="9" y="6"/>
                  </a:cubicBezTo>
                  <a:close/>
                </a:path>
              </a:pathLst>
            </a:custGeom>
            <a:solidFill>
              <a:srgbClr val="F05B4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6" name="îŝḻiḓe"/>
            <p:cNvSpPr/>
            <p:nvPr/>
          </p:nvSpPr>
          <p:spPr bwMode="auto">
            <a:xfrm>
              <a:off x="4945063" y="2617788"/>
              <a:ext cx="117475" cy="34925"/>
            </a:xfrm>
            <a:custGeom>
              <a:avLst/>
              <a:gdLst>
                <a:gd name="T0" fmla="*/ 41 w 41"/>
                <a:gd name="T1" fmla="*/ 12 h 12"/>
                <a:gd name="T2" fmla="*/ 40 w 41"/>
                <a:gd name="T3" fmla="*/ 10 h 12"/>
                <a:gd name="T4" fmla="*/ 38 w 41"/>
                <a:gd name="T5" fmla="*/ 9 h 12"/>
                <a:gd name="T6" fmla="*/ 36 w 41"/>
                <a:gd name="T7" fmla="*/ 7 h 12"/>
                <a:gd name="T8" fmla="*/ 33 w 41"/>
                <a:gd name="T9" fmla="*/ 5 h 12"/>
                <a:gd name="T10" fmla="*/ 30 w 41"/>
                <a:gd name="T11" fmla="*/ 3 h 12"/>
                <a:gd name="T12" fmla="*/ 26 w 41"/>
                <a:gd name="T13" fmla="*/ 1 h 12"/>
                <a:gd name="T14" fmla="*/ 22 w 41"/>
                <a:gd name="T15" fmla="*/ 0 h 12"/>
                <a:gd name="T16" fmla="*/ 18 w 41"/>
                <a:gd name="T17" fmla="*/ 0 h 12"/>
                <a:gd name="T18" fmla="*/ 13 w 41"/>
                <a:gd name="T19" fmla="*/ 0 h 12"/>
                <a:gd name="T20" fmla="*/ 10 w 41"/>
                <a:gd name="T21" fmla="*/ 0 h 12"/>
                <a:gd name="T22" fmla="*/ 6 w 41"/>
                <a:gd name="T23" fmla="*/ 1 h 12"/>
                <a:gd name="T24" fmla="*/ 4 w 41"/>
                <a:gd name="T25" fmla="*/ 1 h 12"/>
                <a:gd name="T26" fmla="*/ 1 w 41"/>
                <a:gd name="T27" fmla="*/ 2 h 12"/>
                <a:gd name="T28" fmla="*/ 0 w 41"/>
                <a:gd name="T29" fmla="*/ 3 h 12"/>
                <a:gd name="T30" fmla="*/ 2 w 41"/>
                <a:gd name="T31" fmla="*/ 3 h 12"/>
                <a:gd name="T32" fmla="*/ 4 w 41"/>
                <a:gd name="T33" fmla="*/ 3 h 12"/>
                <a:gd name="T34" fmla="*/ 7 w 41"/>
                <a:gd name="T35" fmla="*/ 3 h 12"/>
                <a:gd name="T36" fmla="*/ 10 w 41"/>
                <a:gd name="T37" fmla="*/ 4 h 12"/>
                <a:gd name="T38" fmla="*/ 13 w 41"/>
                <a:gd name="T39" fmla="*/ 4 h 12"/>
                <a:gd name="T40" fmla="*/ 17 w 41"/>
                <a:gd name="T41" fmla="*/ 4 h 12"/>
                <a:gd name="T42" fmla="*/ 21 w 41"/>
                <a:gd name="T43" fmla="*/ 5 h 12"/>
                <a:gd name="T44" fmla="*/ 23 w 41"/>
                <a:gd name="T45" fmla="*/ 5 h 12"/>
                <a:gd name="T46" fmla="*/ 25 w 41"/>
                <a:gd name="T47" fmla="*/ 6 h 12"/>
                <a:gd name="T48" fmla="*/ 26 w 41"/>
                <a:gd name="T49" fmla="*/ 6 h 12"/>
                <a:gd name="T50" fmla="*/ 28 w 41"/>
                <a:gd name="T51" fmla="*/ 7 h 12"/>
                <a:gd name="T52" fmla="*/ 32 w 41"/>
                <a:gd name="T53" fmla="*/ 8 h 12"/>
                <a:gd name="T54" fmla="*/ 33 w 41"/>
                <a:gd name="T55" fmla="*/ 8 h 12"/>
                <a:gd name="T56" fmla="*/ 35 w 41"/>
                <a:gd name="T57" fmla="*/ 9 h 12"/>
                <a:gd name="T58" fmla="*/ 37 w 41"/>
                <a:gd name="T59" fmla="*/ 10 h 12"/>
                <a:gd name="T60" fmla="*/ 39 w 41"/>
                <a:gd name="T61" fmla="*/ 11 h 12"/>
                <a:gd name="T62" fmla="*/ 40 w 41"/>
                <a:gd name="T63" fmla="*/ 12 h 12"/>
                <a:gd name="T64" fmla="*/ 41 w 41"/>
                <a:gd name="T6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 h="12">
                  <a:moveTo>
                    <a:pt x="41" y="12"/>
                  </a:moveTo>
                  <a:cubicBezTo>
                    <a:pt x="41" y="12"/>
                    <a:pt x="40" y="11"/>
                    <a:pt x="40" y="10"/>
                  </a:cubicBezTo>
                  <a:cubicBezTo>
                    <a:pt x="39" y="10"/>
                    <a:pt x="39" y="9"/>
                    <a:pt x="38" y="9"/>
                  </a:cubicBezTo>
                  <a:cubicBezTo>
                    <a:pt x="38" y="8"/>
                    <a:pt x="37" y="7"/>
                    <a:pt x="36" y="7"/>
                  </a:cubicBezTo>
                  <a:cubicBezTo>
                    <a:pt x="35" y="6"/>
                    <a:pt x="34" y="5"/>
                    <a:pt x="33" y="5"/>
                  </a:cubicBezTo>
                  <a:cubicBezTo>
                    <a:pt x="32" y="4"/>
                    <a:pt x="31" y="3"/>
                    <a:pt x="30" y="3"/>
                  </a:cubicBezTo>
                  <a:cubicBezTo>
                    <a:pt x="29" y="2"/>
                    <a:pt x="27" y="2"/>
                    <a:pt x="26" y="1"/>
                  </a:cubicBezTo>
                  <a:cubicBezTo>
                    <a:pt x="25" y="1"/>
                    <a:pt x="23" y="1"/>
                    <a:pt x="22" y="0"/>
                  </a:cubicBezTo>
                  <a:cubicBezTo>
                    <a:pt x="20" y="0"/>
                    <a:pt x="19" y="0"/>
                    <a:pt x="18" y="0"/>
                  </a:cubicBezTo>
                  <a:cubicBezTo>
                    <a:pt x="16" y="0"/>
                    <a:pt x="15" y="0"/>
                    <a:pt x="13" y="0"/>
                  </a:cubicBezTo>
                  <a:cubicBezTo>
                    <a:pt x="12" y="0"/>
                    <a:pt x="11" y="0"/>
                    <a:pt x="10" y="0"/>
                  </a:cubicBezTo>
                  <a:cubicBezTo>
                    <a:pt x="8" y="0"/>
                    <a:pt x="7" y="0"/>
                    <a:pt x="6" y="1"/>
                  </a:cubicBezTo>
                  <a:cubicBezTo>
                    <a:pt x="5" y="1"/>
                    <a:pt x="4" y="1"/>
                    <a:pt x="4" y="1"/>
                  </a:cubicBezTo>
                  <a:cubicBezTo>
                    <a:pt x="3" y="2"/>
                    <a:pt x="2" y="2"/>
                    <a:pt x="1" y="2"/>
                  </a:cubicBezTo>
                  <a:cubicBezTo>
                    <a:pt x="0" y="3"/>
                    <a:pt x="0" y="3"/>
                    <a:pt x="0" y="3"/>
                  </a:cubicBezTo>
                  <a:cubicBezTo>
                    <a:pt x="0" y="3"/>
                    <a:pt x="0" y="3"/>
                    <a:pt x="2" y="3"/>
                  </a:cubicBezTo>
                  <a:cubicBezTo>
                    <a:pt x="2" y="3"/>
                    <a:pt x="3" y="3"/>
                    <a:pt x="4" y="3"/>
                  </a:cubicBezTo>
                  <a:cubicBezTo>
                    <a:pt x="5" y="3"/>
                    <a:pt x="6" y="3"/>
                    <a:pt x="7" y="3"/>
                  </a:cubicBezTo>
                  <a:cubicBezTo>
                    <a:pt x="8" y="3"/>
                    <a:pt x="9" y="3"/>
                    <a:pt x="10" y="4"/>
                  </a:cubicBezTo>
                  <a:cubicBezTo>
                    <a:pt x="11" y="4"/>
                    <a:pt x="12" y="4"/>
                    <a:pt x="13" y="4"/>
                  </a:cubicBezTo>
                  <a:cubicBezTo>
                    <a:pt x="14" y="4"/>
                    <a:pt x="16" y="4"/>
                    <a:pt x="17" y="4"/>
                  </a:cubicBezTo>
                  <a:cubicBezTo>
                    <a:pt x="18" y="5"/>
                    <a:pt x="20" y="5"/>
                    <a:pt x="21" y="5"/>
                  </a:cubicBezTo>
                  <a:cubicBezTo>
                    <a:pt x="21" y="5"/>
                    <a:pt x="22" y="5"/>
                    <a:pt x="23" y="5"/>
                  </a:cubicBezTo>
                  <a:cubicBezTo>
                    <a:pt x="23" y="6"/>
                    <a:pt x="24" y="6"/>
                    <a:pt x="25" y="6"/>
                  </a:cubicBezTo>
                  <a:cubicBezTo>
                    <a:pt x="25" y="6"/>
                    <a:pt x="26" y="6"/>
                    <a:pt x="26" y="6"/>
                  </a:cubicBezTo>
                  <a:cubicBezTo>
                    <a:pt x="27" y="6"/>
                    <a:pt x="28" y="7"/>
                    <a:pt x="28" y="7"/>
                  </a:cubicBezTo>
                  <a:cubicBezTo>
                    <a:pt x="29" y="7"/>
                    <a:pt x="30" y="8"/>
                    <a:pt x="32" y="8"/>
                  </a:cubicBezTo>
                  <a:cubicBezTo>
                    <a:pt x="32" y="8"/>
                    <a:pt x="33" y="8"/>
                    <a:pt x="33" y="8"/>
                  </a:cubicBezTo>
                  <a:cubicBezTo>
                    <a:pt x="34" y="9"/>
                    <a:pt x="34" y="9"/>
                    <a:pt x="35" y="9"/>
                  </a:cubicBezTo>
                  <a:cubicBezTo>
                    <a:pt x="35" y="9"/>
                    <a:pt x="36" y="10"/>
                    <a:pt x="37" y="10"/>
                  </a:cubicBezTo>
                  <a:cubicBezTo>
                    <a:pt x="38" y="10"/>
                    <a:pt x="38" y="11"/>
                    <a:pt x="39" y="11"/>
                  </a:cubicBezTo>
                  <a:cubicBezTo>
                    <a:pt x="40" y="11"/>
                    <a:pt x="40" y="11"/>
                    <a:pt x="40" y="12"/>
                  </a:cubicBezTo>
                  <a:cubicBezTo>
                    <a:pt x="41" y="12"/>
                    <a:pt x="41" y="12"/>
                    <a:pt x="41" y="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7" name="îśľíďé"/>
            <p:cNvSpPr/>
            <p:nvPr/>
          </p:nvSpPr>
          <p:spPr bwMode="auto">
            <a:xfrm>
              <a:off x="4708526" y="2592388"/>
              <a:ext cx="120650" cy="28575"/>
            </a:xfrm>
            <a:custGeom>
              <a:avLst/>
              <a:gdLst>
                <a:gd name="T0" fmla="*/ 0 w 42"/>
                <a:gd name="T1" fmla="*/ 5 h 10"/>
                <a:gd name="T2" fmla="*/ 2 w 42"/>
                <a:gd name="T3" fmla="*/ 4 h 10"/>
                <a:gd name="T4" fmla="*/ 4 w 42"/>
                <a:gd name="T5" fmla="*/ 3 h 10"/>
                <a:gd name="T6" fmla="*/ 7 w 42"/>
                <a:gd name="T7" fmla="*/ 2 h 10"/>
                <a:gd name="T8" fmla="*/ 10 w 42"/>
                <a:gd name="T9" fmla="*/ 1 h 10"/>
                <a:gd name="T10" fmla="*/ 14 w 42"/>
                <a:gd name="T11" fmla="*/ 0 h 10"/>
                <a:gd name="T12" fmla="*/ 18 w 42"/>
                <a:gd name="T13" fmla="*/ 0 h 10"/>
                <a:gd name="T14" fmla="*/ 22 w 42"/>
                <a:gd name="T15" fmla="*/ 0 h 10"/>
                <a:gd name="T16" fmla="*/ 26 w 42"/>
                <a:gd name="T17" fmla="*/ 1 h 10"/>
                <a:gd name="T18" fmla="*/ 30 w 42"/>
                <a:gd name="T19" fmla="*/ 3 h 10"/>
                <a:gd name="T20" fmla="*/ 34 w 42"/>
                <a:gd name="T21" fmla="*/ 4 h 10"/>
                <a:gd name="T22" fmla="*/ 37 w 42"/>
                <a:gd name="T23" fmla="*/ 6 h 10"/>
                <a:gd name="T24" fmla="*/ 39 w 42"/>
                <a:gd name="T25" fmla="*/ 7 h 10"/>
                <a:gd name="T26" fmla="*/ 41 w 42"/>
                <a:gd name="T27" fmla="*/ 9 h 10"/>
                <a:gd name="T28" fmla="*/ 42 w 42"/>
                <a:gd name="T29" fmla="*/ 10 h 10"/>
                <a:gd name="T30" fmla="*/ 40 w 42"/>
                <a:gd name="T31" fmla="*/ 10 h 10"/>
                <a:gd name="T32" fmla="*/ 38 w 42"/>
                <a:gd name="T33" fmla="*/ 9 h 10"/>
                <a:gd name="T34" fmla="*/ 35 w 42"/>
                <a:gd name="T35" fmla="*/ 8 h 10"/>
                <a:gd name="T36" fmla="*/ 32 w 42"/>
                <a:gd name="T37" fmla="*/ 7 h 10"/>
                <a:gd name="T38" fmla="*/ 29 w 42"/>
                <a:gd name="T39" fmla="*/ 7 h 10"/>
                <a:gd name="T40" fmla="*/ 25 w 42"/>
                <a:gd name="T41" fmla="*/ 6 h 10"/>
                <a:gd name="T42" fmla="*/ 21 w 42"/>
                <a:gd name="T43" fmla="*/ 5 h 10"/>
                <a:gd name="T44" fmla="*/ 20 w 42"/>
                <a:gd name="T45" fmla="*/ 5 h 10"/>
                <a:gd name="T46" fmla="*/ 18 w 42"/>
                <a:gd name="T47" fmla="*/ 5 h 10"/>
                <a:gd name="T48" fmla="*/ 16 w 42"/>
                <a:gd name="T49" fmla="*/ 5 h 10"/>
                <a:gd name="T50" fmla="*/ 14 w 42"/>
                <a:gd name="T51" fmla="*/ 4 h 10"/>
                <a:gd name="T52" fmla="*/ 10 w 42"/>
                <a:gd name="T53" fmla="*/ 4 h 10"/>
                <a:gd name="T54" fmla="*/ 9 w 42"/>
                <a:gd name="T55" fmla="*/ 4 h 10"/>
                <a:gd name="T56" fmla="*/ 7 w 42"/>
                <a:gd name="T57" fmla="*/ 4 h 10"/>
                <a:gd name="T58" fmla="*/ 4 w 42"/>
                <a:gd name="T59" fmla="*/ 4 h 10"/>
                <a:gd name="T60" fmla="*/ 2 w 42"/>
                <a:gd name="T61" fmla="*/ 5 h 10"/>
                <a:gd name="T62" fmla="*/ 1 w 42"/>
                <a:gd name="T63" fmla="*/ 5 h 10"/>
                <a:gd name="T64" fmla="*/ 0 w 42"/>
                <a:gd name="T65"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10">
                  <a:moveTo>
                    <a:pt x="0" y="5"/>
                  </a:moveTo>
                  <a:cubicBezTo>
                    <a:pt x="0" y="5"/>
                    <a:pt x="1" y="4"/>
                    <a:pt x="2" y="4"/>
                  </a:cubicBezTo>
                  <a:cubicBezTo>
                    <a:pt x="3" y="3"/>
                    <a:pt x="3" y="3"/>
                    <a:pt x="4" y="3"/>
                  </a:cubicBezTo>
                  <a:cubicBezTo>
                    <a:pt x="5" y="2"/>
                    <a:pt x="6" y="2"/>
                    <a:pt x="7" y="2"/>
                  </a:cubicBezTo>
                  <a:cubicBezTo>
                    <a:pt x="8" y="1"/>
                    <a:pt x="9" y="1"/>
                    <a:pt x="10" y="1"/>
                  </a:cubicBezTo>
                  <a:cubicBezTo>
                    <a:pt x="11" y="0"/>
                    <a:pt x="12" y="0"/>
                    <a:pt x="14" y="0"/>
                  </a:cubicBezTo>
                  <a:cubicBezTo>
                    <a:pt x="15" y="0"/>
                    <a:pt x="16" y="0"/>
                    <a:pt x="18" y="0"/>
                  </a:cubicBezTo>
                  <a:cubicBezTo>
                    <a:pt x="19" y="0"/>
                    <a:pt x="21" y="0"/>
                    <a:pt x="22" y="0"/>
                  </a:cubicBezTo>
                  <a:cubicBezTo>
                    <a:pt x="24" y="1"/>
                    <a:pt x="25" y="1"/>
                    <a:pt x="26" y="1"/>
                  </a:cubicBezTo>
                  <a:cubicBezTo>
                    <a:pt x="28" y="2"/>
                    <a:pt x="29" y="2"/>
                    <a:pt x="30" y="3"/>
                  </a:cubicBezTo>
                  <a:cubicBezTo>
                    <a:pt x="31" y="3"/>
                    <a:pt x="33" y="4"/>
                    <a:pt x="34" y="4"/>
                  </a:cubicBezTo>
                  <a:cubicBezTo>
                    <a:pt x="35" y="5"/>
                    <a:pt x="36" y="5"/>
                    <a:pt x="37" y="6"/>
                  </a:cubicBezTo>
                  <a:cubicBezTo>
                    <a:pt x="38" y="6"/>
                    <a:pt x="38" y="7"/>
                    <a:pt x="39" y="7"/>
                  </a:cubicBezTo>
                  <a:cubicBezTo>
                    <a:pt x="40" y="8"/>
                    <a:pt x="40" y="8"/>
                    <a:pt x="41" y="9"/>
                  </a:cubicBezTo>
                  <a:cubicBezTo>
                    <a:pt x="42" y="10"/>
                    <a:pt x="42" y="10"/>
                    <a:pt x="42" y="10"/>
                  </a:cubicBezTo>
                  <a:cubicBezTo>
                    <a:pt x="42" y="10"/>
                    <a:pt x="41" y="10"/>
                    <a:pt x="40" y="10"/>
                  </a:cubicBezTo>
                  <a:cubicBezTo>
                    <a:pt x="40" y="9"/>
                    <a:pt x="39" y="9"/>
                    <a:pt x="38" y="9"/>
                  </a:cubicBezTo>
                  <a:cubicBezTo>
                    <a:pt x="37" y="9"/>
                    <a:pt x="36" y="9"/>
                    <a:pt x="35" y="8"/>
                  </a:cubicBezTo>
                  <a:cubicBezTo>
                    <a:pt x="35" y="8"/>
                    <a:pt x="33" y="8"/>
                    <a:pt x="32" y="7"/>
                  </a:cubicBezTo>
                  <a:cubicBezTo>
                    <a:pt x="31" y="7"/>
                    <a:pt x="30" y="7"/>
                    <a:pt x="29" y="7"/>
                  </a:cubicBezTo>
                  <a:cubicBezTo>
                    <a:pt x="28" y="6"/>
                    <a:pt x="26" y="6"/>
                    <a:pt x="25" y="6"/>
                  </a:cubicBezTo>
                  <a:cubicBezTo>
                    <a:pt x="24" y="6"/>
                    <a:pt x="23" y="5"/>
                    <a:pt x="21" y="5"/>
                  </a:cubicBezTo>
                  <a:cubicBezTo>
                    <a:pt x="21" y="5"/>
                    <a:pt x="20" y="5"/>
                    <a:pt x="20" y="5"/>
                  </a:cubicBezTo>
                  <a:cubicBezTo>
                    <a:pt x="19" y="5"/>
                    <a:pt x="18" y="5"/>
                    <a:pt x="18" y="5"/>
                  </a:cubicBezTo>
                  <a:cubicBezTo>
                    <a:pt x="17" y="5"/>
                    <a:pt x="16" y="5"/>
                    <a:pt x="16" y="5"/>
                  </a:cubicBezTo>
                  <a:cubicBezTo>
                    <a:pt x="15" y="4"/>
                    <a:pt x="15" y="4"/>
                    <a:pt x="14" y="4"/>
                  </a:cubicBezTo>
                  <a:cubicBezTo>
                    <a:pt x="13" y="4"/>
                    <a:pt x="12" y="4"/>
                    <a:pt x="10" y="4"/>
                  </a:cubicBezTo>
                  <a:cubicBezTo>
                    <a:pt x="10" y="4"/>
                    <a:pt x="9" y="4"/>
                    <a:pt x="9" y="4"/>
                  </a:cubicBezTo>
                  <a:cubicBezTo>
                    <a:pt x="8" y="4"/>
                    <a:pt x="8" y="4"/>
                    <a:pt x="7" y="4"/>
                  </a:cubicBezTo>
                  <a:cubicBezTo>
                    <a:pt x="6" y="4"/>
                    <a:pt x="5" y="4"/>
                    <a:pt x="4" y="4"/>
                  </a:cubicBezTo>
                  <a:cubicBezTo>
                    <a:pt x="4" y="5"/>
                    <a:pt x="3" y="5"/>
                    <a:pt x="2" y="5"/>
                  </a:cubicBezTo>
                  <a:cubicBezTo>
                    <a:pt x="2" y="5"/>
                    <a:pt x="1" y="5"/>
                    <a:pt x="1" y="5"/>
                  </a:cubicBezTo>
                  <a:cubicBezTo>
                    <a:pt x="1" y="5"/>
                    <a:pt x="0" y="5"/>
                    <a:pt x="0"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8" name="îšliďe"/>
            <p:cNvSpPr/>
            <p:nvPr/>
          </p:nvSpPr>
          <p:spPr bwMode="auto">
            <a:xfrm>
              <a:off x="4579938" y="2578101"/>
              <a:ext cx="1588" cy="80963"/>
            </a:xfrm>
            <a:custGeom>
              <a:avLst/>
              <a:gdLst>
                <a:gd name="T0" fmla="*/ 1 w 1"/>
                <a:gd name="T1" fmla="*/ 28 h 28"/>
                <a:gd name="T2" fmla="*/ 0 w 1"/>
                <a:gd name="T3" fmla="*/ 0 h 28"/>
                <a:gd name="T4" fmla="*/ 1 w 1"/>
                <a:gd name="T5" fmla="*/ 28 h 28"/>
              </a:gdLst>
              <a:ahLst/>
              <a:cxnLst>
                <a:cxn ang="0">
                  <a:pos x="T0" y="T1"/>
                </a:cxn>
                <a:cxn ang="0">
                  <a:pos x="T2" y="T3"/>
                </a:cxn>
                <a:cxn ang="0">
                  <a:pos x="T4" y="T5"/>
                </a:cxn>
              </a:cxnLst>
              <a:rect l="0" t="0" r="r" b="b"/>
              <a:pathLst>
                <a:path w="1" h="28">
                  <a:moveTo>
                    <a:pt x="1" y="28"/>
                  </a:moveTo>
                  <a:cubicBezTo>
                    <a:pt x="1" y="28"/>
                    <a:pt x="0" y="16"/>
                    <a:pt x="0" y="0"/>
                  </a:cubicBezTo>
                  <a:cubicBezTo>
                    <a:pt x="0" y="16"/>
                    <a:pt x="1" y="28"/>
                    <a:pt x="1" y="28"/>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9" name="ïS1îḍè"/>
            <p:cNvSpPr/>
            <p:nvPr/>
          </p:nvSpPr>
          <p:spPr bwMode="auto">
            <a:xfrm>
              <a:off x="4470401" y="2238376"/>
              <a:ext cx="785813" cy="544513"/>
            </a:xfrm>
            <a:custGeom>
              <a:avLst/>
              <a:gdLst>
                <a:gd name="T0" fmla="*/ 42 w 273"/>
                <a:gd name="T1" fmla="*/ 189 h 189"/>
                <a:gd name="T2" fmla="*/ 30 w 273"/>
                <a:gd name="T3" fmla="*/ 138 h 189"/>
                <a:gd name="T4" fmla="*/ 54 w 273"/>
                <a:gd name="T5" fmla="*/ 62 h 189"/>
                <a:gd name="T6" fmla="*/ 172 w 273"/>
                <a:gd name="T7" fmla="*/ 10 h 189"/>
                <a:gd name="T8" fmla="*/ 218 w 273"/>
                <a:gd name="T9" fmla="*/ 107 h 189"/>
                <a:gd name="T10" fmla="*/ 156 w 273"/>
                <a:gd name="T11" fmla="*/ 93 h 189"/>
                <a:gd name="T12" fmla="*/ 174 w 273"/>
                <a:gd name="T13" fmla="*/ 103 h 189"/>
                <a:gd name="T14" fmla="*/ 133 w 273"/>
                <a:gd name="T15" fmla="*/ 121 h 189"/>
                <a:gd name="T16" fmla="*/ 68 w 273"/>
                <a:gd name="T17" fmla="*/ 108 h 189"/>
                <a:gd name="T18" fmla="*/ 63 w 273"/>
                <a:gd name="T19" fmla="*/ 139 h 189"/>
                <a:gd name="T20" fmla="*/ 45 w 273"/>
                <a:gd name="T21" fmla="*/ 173 h 189"/>
                <a:gd name="T22" fmla="*/ 41 w 273"/>
                <a:gd name="T23" fmla="*/ 17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3" h="189">
                  <a:moveTo>
                    <a:pt x="42" y="189"/>
                  </a:moveTo>
                  <a:cubicBezTo>
                    <a:pt x="42" y="189"/>
                    <a:pt x="39" y="167"/>
                    <a:pt x="30" y="138"/>
                  </a:cubicBezTo>
                  <a:cubicBezTo>
                    <a:pt x="0" y="43"/>
                    <a:pt x="54" y="62"/>
                    <a:pt x="54" y="62"/>
                  </a:cubicBezTo>
                  <a:cubicBezTo>
                    <a:pt x="54" y="62"/>
                    <a:pt x="84" y="0"/>
                    <a:pt x="172" y="10"/>
                  </a:cubicBezTo>
                  <a:cubicBezTo>
                    <a:pt x="259" y="21"/>
                    <a:pt x="273" y="95"/>
                    <a:pt x="218" y="107"/>
                  </a:cubicBezTo>
                  <a:cubicBezTo>
                    <a:pt x="190" y="112"/>
                    <a:pt x="156" y="93"/>
                    <a:pt x="156" y="93"/>
                  </a:cubicBezTo>
                  <a:cubicBezTo>
                    <a:pt x="156" y="93"/>
                    <a:pt x="161" y="92"/>
                    <a:pt x="174" y="103"/>
                  </a:cubicBezTo>
                  <a:cubicBezTo>
                    <a:pt x="186" y="114"/>
                    <a:pt x="174" y="119"/>
                    <a:pt x="133" y="121"/>
                  </a:cubicBezTo>
                  <a:cubicBezTo>
                    <a:pt x="92" y="122"/>
                    <a:pt x="68" y="108"/>
                    <a:pt x="68" y="108"/>
                  </a:cubicBezTo>
                  <a:cubicBezTo>
                    <a:pt x="68" y="108"/>
                    <a:pt x="70" y="120"/>
                    <a:pt x="63" y="139"/>
                  </a:cubicBezTo>
                  <a:cubicBezTo>
                    <a:pt x="59" y="151"/>
                    <a:pt x="50" y="165"/>
                    <a:pt x="45" y="173"/>
                  </a:cubicBezTo>
                  <a:cubicBezTo>
                    <a:pt x="42" y="176"/>
                    <a:pt x="41" y="178"/>
                    <a:pt x="41" y="178"/>
                  </a:cubicBezTo>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0" name="í$ļiḍè"/>
            <p:cNvSpPr/>
            <p:nvPr/>
          </p:nvSpPr>
          <p:spPr bwMode="auto">
            <a:xfrm>
              <a:off x="4956176" y="28400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1" name="îşḷíde"/>
            <p:cNvSpPr/>
            <p:nvPr/>
          </p:nvSpPr>
          <p:spPr bwMode="auto">
            <a:xfrm>
              <a:off x="4956176" y="28400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2" name="iṡ1iḑê"/>
            <p:cNvSpPr/>
            <p:nvPr/>
          </p:nvSpPr>
          <p:spPr bwMode="auto">
            <a:xfrm>
              <a:off x="4506913" y="2132013"/>
              <a:ext cx="708025" cy="368300"/>
            </a:xfrm>
            <a:custGeom>
              <a:avLst/>
              <a:gdLst>
                <a:gd name="T0" fmla="*/ 0 w 246"/>
                <a:gd name="T1" fmla="*/ 128 h 128"/>
                <a:gd name="T2" fmla="*/ 246 w 246"/>
                <a:gd name="T3" fmla="*/ 128 h 128"/>
                <a:gd name="T4" fmla="*/ 246 w 246"/>
                <a:gd name="T5" fmla="*/ 123 h 128"/>
                <a:gd name="T6" fmla="*/ 211 w 246"/>
                <a:gd name="T7" fmla="*/ 38 h 128"/>
                <a:gd name="T8" fmla="*/ 148 w 246"/>
                <a:gd name="T9" fmla="*/ 3 h 128"/>
                <a:gd name="T10" fmla="*/ 128 w 246"/>
                <a:gd name="T11" fmla="*/ 0 h 128"/>
                <a:gd name="T12" fmla="*/ 107 w 246"/>
                <a:gd name="T13" fmla="*/ 1 h 128"/>
                <a:gd name="T14" fmla="*/ 1 w 246"/>
                <a:gd name="T15" fmla="*/ 116 h 128"/>
                <a:gd name="T16" fmla="*/ 0 w 246"/>
                <a:gd name="T17"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128">
                  <a:moveTo>
                    <a:pt x="0" y="128"/>
                  </a:moveTo>
                  <a:cubicBezTo>
                    <a:pt x="246" y="128"/>
                    <a:pt x="246" y="128"/>
                    <a:pt x="246" y="128"/>
                  </a:cubicBezTo>
                  <a:cubicBezTo>
                    <a:pt x="246" y="123"/>
                    <a:pt x="246" y="123"/>
                    <a:pt x="246" y="123"/>
                  </a:cubicBezTo>
                  <a:cubicBezTo>
                    <a:pt x="246" y="90"/>
                    <a:pt x="233" y="60"/>
                    <a:pt x="211" y="38"/>
                  </a:cubicBezTo>
                  <a:cubicBezTo>
                    <a:pt x="195" y="20"/>
                    <a:pt x="173" y="8"/>
                    <a:pt x="148" y="3"/>
                  </a:cubicBezTo>
                  <a:cubicBezTo>
                    <a:pt x="141" y="1"/>
                    <a:pt x="135" y="0"/>
                    <a:pt x="128" y="0"/>
                  </a:cubicBezTo>
                  <a:cubicBezTo>
                    <a:pt x="121" y="0"/>
                    <a:pt x="114" y="0"/>
                    <a:pt x="107" y="1"/>
                  </a:cubicBezTo>
                  <a:cubicBezTo>
                    <a:pt x="50" y="9"/>
                    <a:pt x="5" y="56"/>
                    <a:pt x="1" y="116"/>
                  </a:cubicBezTo>
                  <a:lnTo>
                    <a:pt x="0" y="128"/>
                  </a:ln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3" name="iSḷïḍe"/>
            <p:cNvSpPr/>
            <p:nvPr/>
          </p:nvSpPr>
          <p:spPr bwMode="auto">
            <a:xfrm>
              <a:off x="4602163" y="2486026"/>
              <a:ext cx="895350" cy="74613"/>
            </a:xfrm>
            <a:custGeom>
              <a:avLst/>
              <a:gdLst>
                <a:gd name="T0" fmla="*/ 213 w 311"/>
                <a:gd name="T1" fmla="*/ 0 h 26"/>
                <a:gd name="T2" fmla="*/ 0 w 311"/>
                <a:gd name="T3" fmla="*/ 5 h 26"/>
                <a:gd name="T4" fmla="*/ 187 w 311"/>
                <a:gd name="T5" fmla="*/ 25 h 26"/>
                <a:gd name="T6" fmla="*/ 213 w 311"/>
                <a:gd name="T7" fmla="*/ 0 h 26"/>
              </a:gdLst>
              <a:ahLst/>
              <a:cxnLst>
                <a:cxn ang="0">
                  <a:pos x="T0" y="T1"/>
                </a:cxn>
                <a:cxn ang="0">
                  <a:pos x="T2" y="T3"/>
                </a:cxn>
                <a:cxn ang="0">
                  <a:pos x="T4" y="T5"/>
                </a:cxn>
                <a:cxn ang="0">
                  <a:pos x="T6" y="T7"/>
                </a:cxn>
              </a:cxnLst>
              <a:rect l="0" t="0" r="r" b="b"/>
              <a:pathLst>
                <a:path w="311" h="26">
                  <a:moveTo>
                    <a:pt x="213" y="0"/>
                  </a:moveTo>
                  <a:cubicBezTo>
                    <a:pt x="0" y="5"/>
                    <a:pt x="0" y="5"/>
                    <a:pt x="0" y="5"/>
                  </a:cubicBezTo>
                  <a:cubicBezTo>
                    <a:pt x="0" y="5"/>
                    <a:pt x="125" y="25"/>
                    <a:pt x="187" y="25"/>
                  </a:cubicBezTo>
                  <a:cubicBezTo>
                    <a:pt x="311" y="26"/>
                    <a:pt x="213" y="0"/>
                    <a:pt x="213" y="0"/>
                  </a:cubicBezTo>
                  <a:close/>
                </a:path>
              </a:pathLst>
            </a:custGeom>
            <a:solidFill>
              <a:srgbClr val="AE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4" name="íṥ1íḋê"/>
            <p:cNvSpPr/>
            <p:nvPr/>
          </p:nvSpPr>
          <p:spPr bwMode="auto">
            <a:xfrm>
              <a:off x="4814888" y="2132013"/>
              <a:ext cx="236538" cy="374650"/>
            </a:xfrm>
            <a:custGeom>
              <a:avLst/>
              <a:gdLst>
                <a:gd name="T0" fmla="*/ 0 w 82"/>
                <a:gd name="T1" fmla="*/ 1 h 130"/>
                <a:gd name="T2" fmla="*/ 30 w 82"/>
                <a:gd name="T3" fmla="*/ 30 h 130"/>
                <a:gd name="T4" fmla="*/ 47 w 82"/>
                <a:gd name="T5" fmla="*/ 128 h 130"/>
                <a:gd name="T6" fmla="*/ 36 w 82"/>
                <a:gd name="T7" fmla="*/ 130 h 130"/>
                <a:gd name="T8" fmla="*/ 47 w 82"/>
                <a:gd name="T9" fmla="*/ 128 h 130"/>
                <a:gd name="T10" fmla="*/ 81 w 82"/>
                <a:gd name="T11" fmla="*/ 123 h 130"/>
                <a:gd name="T12" fmla="*/ 76 w 82"/>
                <a:gd name="T13" fmla="*/ 64 h 130"/>
                <a:gd name="T14" fmla="*/ 41 w 82"/>
                <a:gd name="T15" fmla="*/ 3 h 130"/>
                <a:gd name="T16" fmla="*/ 41 w 82"/>
                <a:gd name="T17" fmla="*/ 3 h 130"/>
                <a:gd name="T18" fmla="*/ 21 w 82"/>
                <a:gd name="T19" fmla="*/ 0 h 130"/>
                <a:gd name="T20" fmla="*/ 0 w 82"/>
                <a:gd name="T21" fmla="*/ 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130">
                  <a:moveTo>
                    <a:pt x="0" y="1"/>
                  </a:moveTo>
                  <a:cubicBezTo>
                    <a:pt x="9" y="3"/>
                    <a:pt x="20" y="12"/>
                    <a:pt x="30" y="30"/>
                  </a:cubicBezTo>
                  <a:cubicBezTo>
                    <a:pt x="51" y="68"/>
                    <a:pt x="47" y="117"/>
                    <a:pt x="47" y="128"/>
                  </a:cubicBezTo>
                  <a:cubicBezTo>
                    <a:pt x="46" y="129"/>
                    <a:pt x="36" y="130"/>
                    <a:pt x="36" y="130"/>
                  </a:cubicBezTo>
                  <a:cubicBezTo>
                    <a:pt x="47" y="128"/>
                    <a:pt x="47" y="128"/>
                    <a:pt x="47" y="128"/>
                  </a:cubicBezTo>
                  <a:cubicBezTo>
                    <a:pt x="81" y="123"/>
                    <a:pt x="81" y="123"/>
                    <a:pt x="81" y="123"/>
                  </a:cubicBezTo>
                  <a:cubicBezTo>
                    <a:pt x="81" y="123"/>
                    <a:pt x="82" y="98"/>
                    <a:pt x="76" y="64"/>
                  </a:cubicBezTo>
                  <a:cubicBezTo>
                    <a:pt x="70" y="30"/>
                    <a:pt x="41" y="3"/>
                    <a:pt x="41" y="3"/>
                  </a:cubicBezTo>
                  <a:cubicBezTo>
                    <a:pt x="41" y="3"/>
                    <a:pt x="41" y="3"/>
                    <a:pt x="41" y="3"/>
                  </a:cubicBezTo>
                  <a:cubicBezTo>
                    <a:pt x="34" y="1"/>
                    <a:pt x="28" y="0"/>
                    <a:pt x="21" y="0"/>
                  </a:cubicBezTo>
                  <a:cubicBezTo>
                    <a:pt x="14" y="0"/>
                    <a:pt x="7" y="0"/>
                    <a:pt x="0" y="1"/>
                  </a:cubicBezTo>
                  <a:close/>
                </a:path>
              </a:pathLst>
            </a:custGeom>
            <a:solidFill>
              <a:srgbClr val="AE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5" name="íSlîḓé"/>
            <p:cNvSpPr/>
            <p:nvPr/>
          </p:nvSpPr>
          <p:spPr bwMode="auto">
            <a:xfrm>
              <a:off x="4294188" y="4883151"/>
              <a:ext cx="538163" cy="889000"/>
            </a:xfrm>
            <a:custGeom>
              <a:avLst/>
              <a:gdLst>
                <a:gd name="T0" fmla="*/ 187 w 187"/>
                <a:gd name="T1" fmla="*/ 0 h 309"/>
                <a:gd name="T2" fmla="*/ 55 w 187"/>
                <a:gd name="T3" fmla="*/ 0 h 309"/>
                <a:gd name="T4" fmla="*/ 84 w 187"/>
                <a:gd name="T5" fmla="*/ 230 h 309"/>
                <a:gd name="T6" fmla="*/ 49 w 187"/>
                <a:gd name="T7" fmla="*/ 240 h 309"/>
                <a:gd name="T8" fmla="*/ 0 w 187"/>
                <a:gd name="T9" fmla="*/ 309 h 309"/>
                <a:gd name="T10" fmla="*/ 0 w 187"/>
                <a:gd name="T11" fmla="*/ 309 h 309"/>
                <a:gd name="T12" fmla="*/ 172 w 187"/>
                <a:gd name="T13" fmla="*/ 309 h 309"/>
                <a:gd name="T14" fmla="*/ 187 w 187"/>
                <a:gd name="T15" fmla="*/ 0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309">
                  <a:moveTo>
                    <a:pt x="187" y="0"/>
                  </a:moveTo>
                  <a:cubicBezTo>
                    <a:pt x="55" y="0"/>
                    <a:pt x="55" y="0"/>
                    <a:pt x="55" y="0"/>
                  </a:cubicBezTo>
                  <a:cubicBezTo>
                    <a:pt x="84" y="230"/>
                    <a:pt x="84" y="230"/>
                    <a:pt x="84" y="230"/>
                  </a:cubicBezTo>
                  <a:cubicBezTo>
                    <a:pt x="49" y="240"/>
                    <a:pt x="49" y="240"/>
                    <a:pt x="49" y="240"/>
                  </a:cubicBezTo>
                  <a:cubicBezTo>
                    <a:pt x="20" y="249"/>
                    <a:pt x="0" y="277"/>
                    <a:pt x="0" y="309"/>
                  </a:cubicBezTo>
                  <a:cubicBezTo>
                    <a:pt x="0" y="309"/>
                    <a:pt x="0" y="309"/>
                    <a:pt x="0" y="309"/>
                  </a:cubicBezTo>
                  <a:cubicBezTo>
                    <a:pt x="172" y="309"/>
                    <a:pt x="172" y="309"/>
                    <a:pt x="172" y="309"/>
                  </a:cubicBezTo>
                  <a:lnTo>
                    <a:pt x="187" y="0"/>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6" name="îṥḻiḓê"/>
            <p:cNvSpPr/>
            <p:nvPr/>
          </p:nvSpPr>
          <p:spPr bwMode="auto">
            <a:xfrm>
              <a:off x="4676776" y="4883151"/>
              <a:ext cx="155575" cy="889000"/>
            </a:xfrm>
            <a:custGeom>
              <a:avLst/>
              <a:gdLst>
                <a:gd name="T0" fmla="*/ 0 w 98"/>
                <a:gd name="T1" fmla="*/ 0 h 560"/>
                <a:gd name="T2" fmla="*/ 0 w 98"/>
                <a:gd name="T3" fmla="*/ 560 h 560"/>
                <a:gd name="T4" fmla="*/ 71 w 98"/>
                <a:gd name="T5" fmla="*/ 560 h 560"/>
                <a:gd name="T6" fmla="*/ 98 w 98"/>
                <a:gd name="T7" fmla="*/ 0 h 560"/>
                <a:gd name="T8" fmla="*/ 0 w 98"/>
                <a:gd name="T9" fmla="*/ 0 h 560"/>
              </a:gdLst>
              <a:ahLst/>
              <a:cxnLst>
                <a:cxn ang="0">
                  <a:pos x="T0" y="T1"/>
                </a:cxn>
                <a:cxn ang="0">
                  <a:pos x="T2" y="T3"/>
                </a:cxn>
                <a:cxn ang="0">
                  <a:pos x="T4" y="T5"/>
                </a:cxn>
                <a:cxn ang="0">
                  <a:pos x="T6" y="T7"/>
                </a:cxn>
                <a:cxn ang="0">
                  <a:pos x="T8" y="T9"/>
                </a:cxn>
              </a:cxnLst>
              <a:rect l="0" t="0" r="r" b="b"/>
              <a:pathLst>
                <a:path w="98" h="560">
                  <a:moveTo>
                    <a:pt x="0" y="0"/>
                  </a:moveTo>
                  <a:lnTo>
                    <a:pt x="0" y="560"/>
                  </a:lnTo>
                  <a:lnTo>
                    <a:pt x="71" y="560"/>
                  </a:lnTo>
                  <a:lnTo>
                    <a:pt x="98" y="0"/>
                  </a:lnTo>
                  <a:lnTo>
                    <a:pt x="0" y="0"/>
                  </a:lnTo>
                  <a:close/>
                </a:path>
              </a:pathLst>
            </a:custGeom>
            <a:solidFill>
              <a:srgbClr val="C6A6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7" name="ïśḷiḋé"/>
            <p:cNvSpPr/>
            <p:nvPr/>
          </p:nvSpPr>
          <p:spPr bwMode="auto">
            <a:xfrm>
              <a:off x="4892676" y="4883151"/>
              <a:ext cx="538163" cy="889000"/>
            </a:xfrm>
            <a:custGeom>
              <a:avLst/>
              <a:gdLst>
                <a:gd name="T0" fmla="*/ 0 w 187"/>
                <a:gd name="T1" fmla="*/ 0 h 309"/>
                <a:gd name="T2" fmla="*/ 132 w 187"/>
                <a:gd name="T3" fmla="*/ 0 h 309"/>
                <a:gd name="T4" fmla="*/ 103 w 187"/>
                <a:gd name="T5" fmla="*/ 230 h 309"/>
                <a:gd name="T6" fmla="*/ 138 w 187"/>
                <a:gd name="T7" fmla="*/ 240 h 309"/>
                <a:gd name="T8" fmla="*/ 187 w 187"/>
                <a:gd name="T9" fmla="*/ 309 h 309"/>
                <a:gd name="T10" fmla="*/ 187 w 187"/>
                <a:gd name="T11" fmla="*/ 309 h 309"/>
                <a:gd name="T12" fmla="*/ 15 w 187"/>
                <a:gd name="T13" fmla="*/ 309 h 309"/>
                <a:gd name="T14" fmla="*/ 0 w 187"/>
                <a:gd name="T15" fmla="*/ 0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309">
                  <a:moveTo>
                    <a:pt x="0" y="0"/>
                  </a:moveTo>
                  <a:cubicBezTo>
                    <a:pt x="132" y="0"/>
                    <a:pt x="132" y="0"/>
                    <a:pt x="132" y="0"/>
                  </a:cubicBezTo>
                  <a:cubicBezTo>
                    <a:pt x="103" y="230"/>
                    <a:pt x="103" y="230"/>
                    <a:pt x="103" y="230"/>
                  </a:cubicBezTo>
                  <a:cubicBezTo>
                    <a:pt x="138" y="240"/>
                    <a:pt x="138" y="240"/>
                    <a:pt x="138" y="240"/>
                  </a:cubicBezTo>
                  <a:cubicBezTo>
                    <a:pt x="167" y="249"/>
                    <a:pt x="187" y="277"/>
                    <a:pt x="187" y="309"/>
                  </a:cubicBezTo>
                  <a:cubicBezTo>
                    <a:pt x="187" y="309"/>
                    <a:pt x="187" y="309"/>
                    <a:pt x="187" y="309"/>
                  </a:cubicBezTo>
                  <a:cubicBezTo>
                    <a:pt x="15" y="309"/>
                    <a:pt x="15" y="309"/>
                    <a:pt x="15" y="309"/>
                  </a:cubicBezTo>
                  <a:lnTo>
                    <a:pt x="0" y="0"/>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8" name="iṣļiḑè"/>
            <p:cNvSpPr/>
            <p:nvPr/>
          </p:nvSpPr>
          <p:spPr bwMode="auto">
            <a:xfrm>
              <a:off x="4892676" y="4883151"/>
              <a:ext cx="176213" cy="889000"/>
            </a:xfrm>
            <a:custGeom>
              <a:avLst/>
              <a:gdLst>
                <a:gd name="T0" fmla="*/ 111 w 111"/>
                <a:gd name="T1" fmla="*/ 0 h 560"/>
                <a:gd name="T2" fmla="*/ 0 w 111"/>
                <a:gd name="T3" fmla="*/ 0 h 560"/>
                <a:gd name="T4" fmla="*/ 27 w 111"/>
                <a:gd name="T5" fmla="*/ 560 h 560"/>
                <a:gd name="T6" fmla="*/ 111 w 111"/>
                <a:gd name="T7" fmla="*/ 560 h 560"/>
                <a:gd name="T8" fmla="*/ 111 w 111"/>
                <a:gd name="T9" fmla="*/ 0 h 560"/>
              </a:gdLst>
              <a:ahLst/>
              <a:cxnLst>
                <a:cxn ang="0">
                  <a:pos x="T0" y="T1"/>
                </a:cxn>
                <a:cxn ang="0">
                  <a:pos x="T2" y="T3"/>
                </a:cxn>
                <a:cxn ang="0">
                  <a:pos x="T4" y="T5"/>
                </a:cxn>
                <a:cxn ang="0">
                  <a:pos x="T6" y="T7"/>
                </a:cxn>
                <a:cxn ang="0">
                  <a:pos x="T8" y="T9"/>
                </a:cxn>
              </a:cxnLst>
              <a:rect l="0" t="0" r="r" b="b"/>
              <a:pathLst>
                <a:path w="111" h="560">
                  <a:moveTo>
                    <a:pt x="111" y="0"/>
                  </a:moveTo>
                  <a:lnTo>
                    <a:pt x="0" y="0"/>
                  </a:lnTo>
                  <a:lnTo>
                    <a:pt x="27" y="560"/>
                  </a:lnTo>
                  <a:lnTo>
                    <a:pt x="111" y="560"/>
                  </a:lnTo>
                  <a:lnTo>
                    <a:pt x="111" y="0"/>
                  </a:lnTo>
                  <a:close/>
                </a:path>
              </a:pathLst>
            </a:custGeom>
            <a:solidFill>
              <a:srgbClr val="C6A6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9" name="îṥḷîḓê"/>
            <p:cNvSpPr/>
            <p:nvPr/>
          </p:nvSpPr>
          <p:spPr bwMode="auto">
            <a:xfrm>
              <a:off x="4294188" y="3109913"/>
              <a:ext cx="211138" cy="800100"/>
            </a:xfrm>
            <a:custGeom>
              <a:avLst/>
              <a:gdLst>
                <a:gd name="T0" fmla="*/ 73 w 73"/>
                <a:gd name="T1" fmla="*/ 0 h 278"/>
                <a:gd name="T2" fmla="*/ 0 w 73"/>
                <a:gd name="T3" fmla="*/ 72 h 278"/>
                <a:gd name="T4" fmla="*/ 0 w 73"/>
                <a:gd name="T5" fmla="*/ 242 h 278"/>
                <a:gd name="T6" fmla="*/ 37 w 73"/>
                <a:gd name="T7" fmla="*/ 278 h 278"/>
                <a:gd name="T8" fmla="*/ 37 w 73"/>
                <a:gd name="T9" fmla="*/ 278 h 278"/>
                <a:gd name="T10" fmla="*/ 73 w 73"/>
                <a:gd name="T11" fmla="*/ 242 h 278"/>
                <a:gd name="T12" fmla="*/ 73 w 73"/>
                <a:gd name="T13" fmla="*/ 0 h 278"/>
              </a:gdLst>
              <a:ahLst/>
              <a:cxnLst>
                <a:cxn ang="0">
                  <a:pos x="T0" y="T1"/>
                </a:cxn>
                <a:cxn ang="0">
                  <a:pos x="T2" y="T3"/>
                </a:cxn>
                <a:cxn ang="0">
                  <a:pos x="T4" y="T5"/>
                </a:cxn>
                <a:cxn ang="0">
                  <a:pos x="T6" y="T7"/>
                </a:cxn>
                <a:cxn ang="0">
                  <a:pos x="T8" y="T9"/>
                </a:cxn>
                <a:cxn ang="0">
                  <a:pos x="T10" y="T11"/>
                </a:cxn>
                <a:cxn ang="0">
                  <a:pos x="T12" y="T13"/>
                </a:cxn>
              </a:cxnLst>
              <a:rect l="0" t="0" r="r" b="b"/>
              <a:pathLst>
                <a:path w="73" h="278">
                  <a:moveTo>
                    <a:pt x="73" y="0"/>
                  </a:moveTo>
                  <a:cubicBezTo>
                    <a:pt x="33" y="0"/>
                    <a:pt x="0" y="32"/>
                    <a:pt x="0" y="72"/>
                  </a:cubicBezTo>
                  <a:cubicBezTo>
                    <a:pt x="0" y="242"/>
                    <a:pt x="0" y="242"/>
                    <a:pt x="0" y="242"/>
                  </a:cubicBezTo>
                  <a:cubicBezTo>
                    <a:pt x="0" y="262"/>
                    <a:pt x="17" y="278"/>
                    <a:pt x="37" y="278"/>
                  </a:cubicBezTo>
                  <a:cubicBezTo>
                    <a:pt x="37" y="278"/>
                    <a:pt x="37" y="278"/>
                    <a:pt x="37" y="278"/>
                  </a:cubicBezTo>
                  <a:cubicBezTo>
                    <a:pt x="57" y="278"/>
                    <a:pt x="73" y="262"/>
                    <a:pt x="73" y="242"/>
                  </a:cubicBezTo>
                  <a:cubicBezTo>
                    <a:pt x="73" y="0"/>
                    <a:pt x="73" y="0"/>
                    <a:pt x="73" y="0"/>
                  </a:cubicBezTo>
                  <a:close/>
                </a:path>
              </a:pathLst>
            </a:custGeom>
            <a:solidFill>
              <a:srgbClr val="3F56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0" name="iśḷïďe"/>
            <p:cNvSpPr/>
            <p:nvPr/>
          </p:nvSpPr>
          <p:spPr bwMode="auto">
            <a:xfrm>
              <a:off x="4360863" y="3371851"/>
              <a:ext cx="595313" cy="517525"/>
            </a:xfrm>
            <a:custGeom>
              <a:avLst/>
              <a:gdLst>
                <a:gd name="T0" fmla="*/ 0 w 375"/>
                <a:gd name="T1" fmla="*/ 234 h 326"/>
                <a:gd name="T2" fmla="*/ 279 w 375"/>
                <a:gd name="T3" fmla="*/ 76 h 326"/>
                <a:gd name="T4" fmla="*/ 375 w 375"/>
                <a:gd name="T5" fmla="*/ 0 h 326"/>
                <a:gd name="T6" fmla="*/ 352 w 375"/>
                <a:gd name="T7" fmla="*/ 127 h 326"/>
                <a:gd name="T8" fmla="*/ 63 w 375"/>
                <a:gd name="T9" fmla="*/ 326 h 326"/>
                <a:gd name="T10" fmla="*/ 0 w 375"/>
                <a:gd name="T11" fmla="*/ 234 h 326"/>
              </a:gdLst>
              <a:ahLst/>
              <a:cxnLst>
                <a:cxn ang="0">
                  <a:pos x="T0" y="T1"/>
                </a:cxn>
                <a:cxn ang="0">
                  <a:pos x="T2" y="T3"/>
                </a:cxn>
                <a:cxn ang="0">
                  <a:pos x="T4" y="T5"/>
                </a:cxn>
                <a:cxn ang="0">
                  <a:pos x="T6" y="T7"/>
                </a:cxn>
                <a:cxn ang="0">
                  <a:pos x="T8" y="T9"/>
                </a:cxn>
                <a:cxn ang="0">
                  <a:pos x="T10" y="T11"/>
                </a:cxn>
              </a:cxnLst>
              <a:rect l="0" t="0" r="r" b="b"/>
              <a:pathLst>
                <a:path w="375" h="326">
                  <a:moveTo>
                    <a:pt x="0" y="234"/>
                  </a:moveTo>
                  <a:lnTo>
                    <a:pt x="279" y="76"/>
                  </a:lnTo>
                  <a:lnTo>
                    <a:pt x="375" y="0"/>
                  </a:lnTo>
                  <a:lnTo>
                    <a:pt x="352" y="127"/>
                  </a:lnTo>
                  <a:lnTo>
                    <a:pt x="63" y="326"/>
                  </a:lnTo>
                  <a:lnTo>
                    <a:pt x="0" y="234"/>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1" name="ïṩļîḑê"/>
            <p:cNvSpPr/>
            <p:nvPr/>
          </p:nvSpPr>
          <p:spPr bwMode="auto">
            <a:xfrm>
              <a:off x="4824413" y="3371851"/>
              <a:ext cx="131763" cy="266700"/>
            </a:xfrm>
            <a:custGeom>
              <a:avLst/>
              <a:gdLst>
                <a:gd name="T0" fmla="*/ 0 w 83"/>
                <a:gd name="T1" fmla="*/ 67 h 168"/>
                <a:gd name="T2" fmla="*/ 0 w 83"/>
                <a:gd name="T3" fmla="*/ 168 h 168"/>
                <a:gd name="T4" fmla="*/ 60 w 83"/>
                <a:gd name="T5" fmla="*/ 127 h 168"/>
                <a:gd name="T6" fmla="*/ 83 w 83"/>
                <a:gd name="T7" fmla="*/ 0 h 168"/>
                <a:gd name="T8" fmla="*/ 0 w 83"/>
                <a:gd name="T9" fmla="*/ 67 h 168"/>
              </a:gdLst>
              <a:ahLst/>
              <a:cxnLst>
                <a:cxn ang="0">
                  <a:pos x="T0" y="T1"/>
                </a:cxn>
                <a:cxn ang="0">
                  <a:pos x="T2" y="T3"/>
                </a:cxn>
                <a:cxn ang="0">
                  <a:pos x="T4" y="T5"/>
                </a:cxn>
                <a:cxn ang="0">
                  <a:pos x="T6" y="T7"/>
                </a:cxn>
                <a:cxn ang="0">
                  <a:pos x="T8" y="T9"/>
                </a:cxn>
              </a:cxnLst>
              <a:rect l="0" t="0" r="r" b="b"/>
              <a:pathLst>
                <a:path w="83" h="168">
                  <a:moveTo>
                    <a:pt x="0" y="67"/>
                  </a:moveTo>
                  <a:lnTo>
                    <a:pt x="0" y="168"/>
                  </a:lnTo>
                  <a:lnTo>
                    <a:pt x="60" y="127"/>
                  </a:lnTo>
                  <a:lnTo>
                    <a:pt x="83" y="0"/>
                  </a:lnTo>
                  <a:lnTo>
                    <a:pt x="0" y="67"/>
                  </a:ln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2" name="išľïde"/>
            <p:cNvSpPr/>
            <p:nvPr/>
          </p:nvSpPr>
          <p:spPr bwMode="auto">
            <a:xfrm>
              <a:off x="4902201" y="3265488"/>
              <a:ext cx="500063" cy="482600"/>
            </a:xfrm>
            <a:custGeom>
              <a:avLst/>
              <a:gdLst>
                <a:gd name="T0" fmla="*/ 129 w 174"/>
                <a:gd name="T1" fmla="*/ 168 h 168"/>
                <a:gd name="T2" fmla="*/ 27 w 174"/>
                <a:gd name="T3" fmla="*/ 168 h 168"/>
                <a:gd name="T4" fmla="*/ 2 w 174"/>
                <a:gd name="T5" fmla="*/ 139 h 168"/>
                <a:gd name="T6" fmla="*/ 20 w 174"/>
                <a:gd name="T7" fmla="*/ 21 h 168"/>
                <a:gd name="T8" fmla="*/ 45 w 174"/>
                <a:gd name="T9" fmla="*/ 0 h 168"/>
                <a:gd name="T10" fmla="*/ 147 w 174"/>
                <a:gd name="T11" fmla="*/ 0 h 168"/>
                <a:gd name="T12" fmla="*/ 172 w 174"/>
                <a:gd name="T13" fmla="*/ 29 h 168"/>
                <a:gd name="T14" fmla="*/ 154 w 174"/>
                <a:gd name="T15" fmla="*/ 146 h 168"/>
                <a:gd name="T16" fmla="*/ 129 w 174"/>
                <a:gd name="T17"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168">
                  <a:moveTo>
                    <a:pt x="129" y="168"/>
                  </a:moveTo>
                  <a:cubicBezTo>
                    <a:pt x="27" y="168"/>
                    <a:pt x="27" y="168"/>
                    <a:pt x="27" y="168"/>
                  </a:cubicBezTo>
                  <a:cubicBezTo>
                    <a:pt x="12" y="168"/>
                    <a:pt x="0" y="154"/>
                    <a:pt x="2" y="139"/>
                  </a:cubicBezTo>
                  <a:cubicBezTo>
                    <a:pt x="20" y="21"/>
                    <a:pt x="20" y="21"/>
                    <a:pt x="20" y="21"/>
                  </a:cubicBezTo>
                  <a:cubicBezTo>
                    <a:pt x="22" y="9"/>
                    <a:pt x="32" y="0"/>
                    <a:pt x="45" y="0"/>
                  </a:cubicBezTo>
                  <a:cubicBezTo>
                    <a:pt x="147" y="0"/>
                    <a:pt x="147" y="0"/>
                    <a:pt x="147" y="0"/>
                  </a:cubicBezTo>
                  <a:cubicBezTo>
                    <a:pt x="162" y="0"/>
                    <a:pt x="174" y="14"/>
                    <a:pt x="172" y="29"/>
                  </a:cubicBezTo>
                  <a:cubicBezTo>
                    <a:pt x="154" y="146"/>
                    <a:pt x="154" y="146"/>
                    <a:pt x="154" y="146"/>
                  </a:cubicBezTo>
                  <a:cubicBezTo>
                    <a:pt x="152" y="159"/>
                    <a:pt x="142" y="168"/>
                    <a:pt x="129" y="16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3" name="iślíḋé"/>
            <p:cNvSpPr/>
            <p:nvPr/>
          </p:nvSpPr>
          <p:spPr bwMode="auto">
            <a:xfrm>
              <a:off x="4941888" y="3265488"/>
              <a:ext cx="503238" cy="482600"/>
            </a:xfrm>
            <a:custGeom>
              <a:avLst/>
              <a:gdLst>
                <a:gd name="T0" fmla="*/ 129 w 175"/>
                <a:gd name="T1" fmla="*/ 168 h 168"/>
                <a:gd name="T2" fmla="*/ 28 w 175"/>
                <a:gd name="T3" fmla="*/ 168 h 168"/>
                <a:gd name="T4" fmla="*/ 2 w 175"/>
                <a:gd name="T5" fmla="*/ 139 h 168"/>
                <a:gd name="T6" fmla="*/ 20 w 175"/>
                <a:gd name="T7" fmla="*/ 21 h 168"/>
                <a:gd name="T8" fmla="*/ 45 w 175"/>
                <a:gd name="T9" fmla="*/ 0 h 168"/>
                <a:gd name="T10" fmla="*/ 147 w 175"/>
                <a:gd name="T11" fmla="*/ 0 h 168"/>
                <a:gd name="T12" fmla="*/ 172 w 175"/>
                <a:gd name="T13" fmla="*/ 29 h 168"/>
                <a:gd name="T14" fmla="*/ 155 w 175"/>
                <a:gd name="T15" fmla="*/ 146 h 168"/>
                <a:gd name="T16" fmla="*/ 129 w 175"/>
                <a:gd name="T17"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168">
                  <a:moveTo>
                    <a:pt x="129" y="168"/>
                  </a:moveTo>
                  <a:cubicBezTo>
                    <a:pt x="28" y="168"/>
                    <a:pt x="28" y="168"/>
                    <a:pt x="28" y="168"/>
                  </a:cubicBezTo>
                  <a:cubicBezTo>
                    <a:pt x="12" y="168"/>
                    <a:pt x="0" y="154"/>
                    <a:pt x="2" y="139"/>
                  </a:cubicBezTo>
                  <a:cubicBezTo>
                    <a:pt x="20" y="21"/>
                    <a:pt x="20" y="21"/>
                    <a:pt x="20" y="21"/>
                  </a:cubicBezTo>
                  <a:cubicBezTo>
                    <a:pt x="22" y="9"/>
                    <a:pt x="33" y="0"/>
                    <a:pt x="45" y="0"/>
                  </a:cubicBezTo>
                  <a:cubicBezTo>
                    <a:pt x="147" y="0"/>
                    <a:pt x="147" y="0"/>
                    <a:pt x="147" y="0"/>
                  </a:cubicBezTo>
                  <a:cubicBezTo>
                    <a:pt x="163" y="0"/>
                    <a:pt x="175" y="14"/>
                    <a:pt x="172" y="29"/>
                  </a:cubicBezTo>
                  <a:cubicBezTo>
                    <a:pt x="155" y="146"/>
                    <a:pt x="155" y="146"/>
                    <a:pt x="155" y="146"/>
                  </a:cubicBezTo>
                  <a:cubicBezTo>
                    <a:pt x="153" y="159"/>
                    <a:pt x="142" y="168"/>
                    <a:pt x="129" y="168"/>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4" name="i$ľïďe"/>
            <p:cNvSpPr/>
            <p:nvPr/>
          </p:nvSpPr>
          <p:spPr bwMode="auto">
            <a:xfrm>
              <a:off x="4878388" y="3371851"/>
              <a:ext cx="173038" cy="57150"/>
            </a:xfrm>
            <a:custGeom>
              <a:avLst/>
              <a:gdLst>
                <a:gd name="T0" fmla="*/ 47 w 60"/>
                <a:gd name="T1" fmla="*/ 20 h 20"/>
                <a:gd name="T2" fmla="*/ 9 w 60"/>
                <a:gd name="T3" fmla="*/ 20 h 20"/>
                <a:gd name="T4" fmla="*/ 0 w 60"/>
                <a:gd name="T5" fmla="*/ 10 h 20"/>
                <a:gd name="T6" fmla="*/ 0 w 60"/>
                <a:gd name="T7" fmla="*/ 10 h 20"/>
                <a:gd name="T8" fmla="*/ 12 w 60"/>
                <a:gd name="T9" fmla="*/ 0 h 20"/>
                <a:gd name="T10" fmla="*/ 51 w 60"/>
                <a:gd name="T11" fmla="*/ 0 h 20"/>
                <a:gd name="T12" fmla="*/ 59 w 60"/>
                <a:gd name="T13" fmla="*/ 10 h 20"/>
                <a:gd name="T14" fmla="*/ 59 w 60"/>
                <a:gd name="T15" fmla="*/ 10 h 20"/>
                <a:gd name="T16" fmla="*/ 47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47" y="20"/>
                  </a:moveTo>
                  <a:cubicBezTo>
                    <a:pt x="9" y="20"/>
                    <a:pt x="9" y="20"/>
                    <a:pt x="9" y="20"/>
                  </a:cubicBezTo>
                  <a:cubicBezTo>
                    <a:pt x="3" y="20"/>
                    <a:pt x="0" y="16"/>
                    <a:pt x="0" y="10"/>
                  </a:cubicBezTo>
                  <a:cubicBezTo>
                    <a:pt x="0" y="10"/>
                    <a:pt x="0" y="10"/>
                    <a:pt x="0" y="10"/>
                  </a:cubicBezTo>
                  <a:cubicBezTo>
                    <a:pt x="1" y="5"/>
                    <a:pt x="7" y="0"/>
                    <a:pt x="12" y="0"/>
                  </a:cubicBezTo>
                  <a:cubicBezTo>
                    <a:pt x="51" y="0"/>
                    <a:pt x="51" y="0"/>
                    <a:pt x="51" y="0"/>
                  </a:cubicBezTo>
                  <a:cubicBezTo>
                    <a:pt x="56" y="0"/>
                    <a:pt x="60" y="5"/>
                    <a:pt x="59" y="10"/>
                  </a:cubicBezTo>
                  <a:cubicBezTo>
                    <a:pt x="59" y="10"/>
                    <a:pt x="59" y="10"/>
                    <a:pt x="59" y="10"/>
                  </a:cubicBezTo>
                  <a:cubicBezTo>
                    <a:pt x="58" y="16"/>
                    <a:pt x="53" y="20"/>
                    <a:pt x="47" y="20"/>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5" name="ïşḷïdè"/>
            <p:cNvSpPr/>
            <p:nvPr/>
          </p:nvSpPr>
          <p:spPr bwMode="auto">
            <a:xfrm>
              <a:off x="4864101" y="3438526"/>
              <a:ext cx="176213" cy="60325"/>
            </a:xfrm>
            <a:custGeom>
              <a:avLst/>
              <a:gdLst>
                <a:gd name="T0" fmla="*/ 48 w 61"/>
                <a:gd name="T1" fmla="*/ 21 h 21"/>
                <a:gd name="T2" fmla="*/ 10 w 61"/>
                <a:gd name="T3" fmla="*/ 21 h 21"/>
                <a:gd name="T4" fmla="*/ 1 w 61"/>
                <a:gd name="T5" fmla="*/ 11 h 21"/>
                <a:gd name="T6" fmla="*/ 1 w 61"/>
                <a:gd name="T7" fmla="*/ 11 h 21"/>
                <a:gd name="T8" fmla="*/ 13 w 61"/>
                <a:gd name="T9" fmla="*/ 0 h 21"/>
                <a:gd name="T10" fmla="*/ 51 w 61"/>
                <a:gd name="T11" fmla="*/ 0 h 21"/>
                <a:gd name="T12" fmla="*/ 60 w 61"/>
                <a:gd name="T13" fmla="*/ 11 h 21"/>
                <a:gd name="T14" fmla="*/ 60 w 61"/>
                <a:gd name="T15" fmla="*/ 11 h 21"/>
                <a:gd name="T16" fmla="*/ 48 w 61"/>
                <a:gd name="T1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21">
                  <a:moveTo>
                    <a:pt x="48" y="21"/>
                  </a:moveTo>
                  <a:cubicBezTo>
                    <a:pt x="10" y="21"/>
                    <a:pt x="10" y="21"/>
                    <a:pt x="10" y="21"/>
                  </a:cubicBezTo>
                  <a:cubicBezTo>
                    <a:pt x="4" y="21"/>
                    <a:pt x="0" y="16"/>
                    <a:pt x="1" y="11"/>
                  </a:cubicBezTo>
                  <a:cubicBezTo>
                    <a:pt x="1" y="11"/>
                    <a:pt x="1" y="11"/>
                    <a:pt x="1" y="11"/>
                  </a:cubicBezTo>
                  <a:cubicBezTo>
                    <a:pt x="2" y="5"/>
                    <a:pt x="8" y="0"/>
                    <a:pt x="13" y="0"/>
                  </a:cubicBezTo>
                  <a:cubicBezTo>
                    <a:pt x="51" y="0"/>
                    <a:pt x="51" y="0"/>
                    <a:pt x="51" y="0"/>
                  </a:cubicBezTo>
                  <a:cubicBezTo>
                    <a:pt x="57" y="0"/>
                    <a:pt x="61" y="5"/>
                    <a:pt x="60" y="11"/>
                  </a:cubicBezTo>
                  <a:cubicBezTo>
                    <a:pt x="60" y="11"/>
                    <a:pt x="60" y="11"/>
                    <a:pt x="60" y="11"/>
                  </a:cubicBezTo>
                  <a:cubicBezTo>
                    <a:pt x="59" y="16"/>
                    <a:pt x="53" y="21"/>
                    <a:pt x="48" y="21"/>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6" name="išľïḋé"/>
            <p:cNvSpPr/>
            <p:nvPr/>
          </p:nvSpPr>
          <p:spPr bwMode="auto">
            <a:xfrm>
              <a:off x="4852988" y="3506788"/>
              <a:ext cx="176213" cy="57150"/>
            </a:xfrm>
            <a:custGeom>
              <a:avLst/>
              <a:gdLst>
                <a:gd name="T0" fmla="*/ 48 w 61"/>
                <a:gd name="T1" fmla="*/ 20 h 20"/>
                <a:gd name="T2" fmla="*/ 10 w 61"/>
                <a:gd name="T3" fmla="*/ 20 h 20"/>
                <a:gd name="T4" fmla="*/ 1 w 61"/>
                <a:gd name="T5" fmla="*/ 10 h 20"/>
                <a:gd name="T6" fmla="*/ 1 w 61"/>
                <a:gd name="T7" fmla="*/ 10 h 20"/>
                <a:gd name="T8" fmla="*/ 13 w 61"/>
                <a:gd name="T9" fmla="*/ 0 h 20"/>
                <a:gd name="T10" fmla="*/ 51 w 61"/>
                <a:gd name="T11" fmla="*/ 0 h 20"/>
                <a:gd name="T12" fmla="*/ 60 w 61"/>
                <a:gd name="T13" fmla="*/ 10 h 20"/>
                <a:gd name="T14" fmla="*/ 60 w 61"/>
                <a:gd name="T15" fmla="*/ 10 h 20"/>
                <a:gd name="T16" fmla="*/ 48 w 61"/>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20">
                  <a:moveTo>
                    <a:pt x="48" y="20"/>
                  </a:moveTo>
                  <a:cubicBezTo>
                    <a:pt x="10" y="20"/>
                    <a:pt x="10" y="20"/>
                    <a:pt x="10" y="20"/>
                  </a:cubicBezTo>
                  <a:cubicBezTo>
                    <a:pt x="4" y="20"/>
                    <a:pt x="0" y="15"/>
                    <a:pt x="1" y="10"/>
                  </a:cubicBezTo>
                  <a:cubicBezTo>
                    <a:pt x="1" y="10"/>
                    <a:pt x="1" y="10"/>
                    <a:pt x="1" y="10"/>
                  </a:cubicBezTo>
                  <a:cubicBezTo>
                    <a:pt x="2" y="4"/>
                    <a:pt x="8" y="0"/>
                    <a:pt x="13" y="0"/>
                  </a:cubicBezTo>
                  <a:cubicBezTo>
                    <a:pt x="51" y="0"/>
                    <a:pt x="51" y="0"/>
                    <a:pt x="51" y="0"/>
                  </a:cubicBezTo>
                  <a:cubicBezTo>
                    <a:pt x="57" y="0"/>
                    <a:pt x="61" y="4"/>
                    <a:pt x="60" y="10"/>
                  </a:cubicBezTo>
                  <a:cubicBezTo>
                    <a:pt x="60" y="10"/>
                    <a:pt x="60" y="10"/>
                    <a:pt x="60" y="10"/>
                  </a:cubicBezTo>
                  <a:cubicBezTo>
                    <a:pt x="59" y="15"/>
                    <a:pt x="53" y="20"/>
                    <a:pt x="48" y="20"/>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7" name="iṩḻîdê"/>
            <p:cNvSpPr/>
            <p:nvPr/>
          </p:nvSpPr>
          <p:spPr bwMode="auto">
            <a:xfrm>
              <a:off x="4841876" y="3573463"/>
              <a:ext cx="174625" cy="57150"/>
            </a:xfrm>
            <a:custGeom>
              <a:avLst/>
              <a:gdLst>
                <a:gd name="T0" fmla="*/ 48 w 61"/>
                <a:gd name="T1" fmla="*/ 20 h 20"/>
                <a:gd name="T2" fmla="*/ 10 w 61"/>
                <a:gd name="T3" fmla="*/ 20 h 20"/>
                <a:gd name="T4" fmla="*/ 1 w 61"/>
                <a:gd name="T5" fmla="*/ 10 h 20"/>
                <a:gd name="T6" fmla="*/ 1 w 61"/>
                <a:gd name="T7" fmla="*/ 10 h 20"/>
                <a:gd name="T8" fmla="*/ 13 w 61"/>
                <a:gd name="T9" fmla="*/ 0 h 20"/>
                <a:gd name="T10" fmla="*/ 51 w 61"/>
                <a:gd name="T11" fmla="*/ 0 h 20"/>
                <a:gd name="T12" fmla="*/ 60 w 61"/>
                <a:gd name="T13" fmla="*/ 10 h 20"/>
                <a:gd name="T14" fmla="*/ 60 w 61"/>
                <a:gd name="T15" fmla="*/ 10 h 20"/>
                <a:gd name="T16" fmla="*/ 48 w 61"/>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20">
                  <a:moveTo>
                    <a:pt x="48" y="20"/>
                  </a:moveTo>
                  <a:cubicBezTo>
                    <a:pt x="10" y="20"/>
                    <a:pt x="10" y="20"/>
                    <a:pt x="10" y="20"/>
                  </a:cubicBezTo>
                  <a:cubicBezTo>
                    <a:pt x="4" y="20"/>
                    <a:pt x="0" y="16"/>
                    <a:pt x="1" y="10"/>
                  </a:cubicBezTo>
                  <a:cubicBezTo>
                    <a:pt x="1" y="10"/>
                    <a:pt x="1" y="10"/>
                    <a:pt x="1" y="10"/>
                  </a:cubicBezTo>
                  <a:cubicBezTo>
                    <a:pt x="2" y="5"/>
                    <a:pt x="8" y="0"/>
                    <a:pt x="13" y="0"/>
                  </a:cubicBezTo>
                  <a:cubicBezTo>
                    <a:pt x="51" y="0"/>
                    <a:pt x="51" y="0"/>
                    <a:pt x="51" y="0"/>
                  </a:cubicBezTo>
                  <a:cubicBezTo>
                    <a:pt x="57" y="0"/>
                    <a:pt x="61" y="5"/>
                    <a:pt x="60" y="10"/>
                  </a:cubicBezTo>
                  <a:cubicBezTo>
                    <a:pt x="60" y="10"/>
                    <a:pt x="60" y="10"/>
                    <a:pt x="60" y="10"/>
                  </a:cubicBezTo>
                  <a:cubicBezTo>
                    <a:pt x="59" y="16"/>
                    <a:pt x="53" y="20"/>
                    <a:pt x="48" y="20"/>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8" name="iŝľîḍè"/>
            <p:cNvSpPr/>
            <p:nvPr/>
          </p:nvSpPr>
          <p:spPr bwMode="auto">
            <a:xfrm>
              <a:off x="4722813" y="3052763"/>
              <a:ext cx="119063" cy="201613"/>
            </a:xfrm>
            <a:custGeom>
              <a:avLst/>
              <a:gdLst>
                <a:gd name="T0" fmla="*/ 41 w 41"/>
                <a:gd name="T1" fmla="*/ 36 h 70"/>
                <a:gd name="T2" fmla="*/ 13 w 41"/>
                <a:gd name="T3" fmla="*/ 64 h 70"/>
                <a:gd name="T4" fmla="*/ 0 w 41"/>
                <a:gd name="T5" fmla="*/ 61 h 70"/>
                <a:gd name="T6" fmla="*/ 0 w 41"/>
                <a:gd name="T7" fmla="*/ 20 h 70"/>
                <a:gd name="T8" fmla="*/ 28 w 41"/>
                <a:gd name="T9" fmla="*/ 0 h 70"/>
                <a:gd name="T10" fmla="*/ 41 w 41"/>
                <a:gd name="T11" fmla="*/ 36 h 70"/>
              </a:gdLst>
              <a:ahLst/>
              <a:cxnLst>
                <a:cxn ang="0">
                  <a:pos x="T0" y="T1"/>
                </a:cxn>
                <a:cxn ang="0">
                  <a:pos x="T2" y="T3"/>
                </a:cxn>
                <a:cxn ang="0">
                  <a:pos x="T4" y="T5"/>
                </a:cxn>
                <a:cxn ang="0">
                  <a:pos x="T6" y="T7"/>
                </a:cxn>
                <a:cxn ang="0">
                  <a:pos x="T8" y="T9"/>
                </a:cxn>
                <a:cxn ang="0">
                  <a:pos x="T10" y="T11"/>
                </a:cxn>
              </a:cxnLst>
              <a:rect l="0" t="0" r="r" b="b"/>
              <a:pathLst>
                <a:path w="41" h="70">
                  <a:moveTo>
                    <a:pt x="41" y="36"/>
                  </a:moveTo>
                  <a:cubicBezTo>
                    <a:pt x="13" y="64"/>
                    <a:pt x="13" y="64"/>
                    <a:pt x="13" y="64"/>
                  </a:cubicBezTo>
                  <a:cubicBezTo>
                    <a:pt x="10" y="70"/>
                    <a:pt x="0" y="68"/>
                    <a:pt x="0" y="61"/>
                  </a:cubicBezTo>
                  <a:cubicBezTo>
                    <a:pt x="0" y="20"/>
                    <a:pt x="0" y="20"/>
                    <a:pt x="0" y="20"/>
                  </a:cubicBezTo>
                  <a:cubicBezTo>
                    <a:pt x="28" y="0"/>
                    <a:pt x="28" y="0"/>
                    <a:pt x="28" y="0"/>
                  </a:cubicBezTo>
                  <a:lnTo>
                    <a:pt x="41" y="36"/>
                  </a:lnTo>
                  <a:close/>
                </a:path>
              </a:pathLst>
            </a:custGeom>
            <a:solidFill>
              <a:srgbClr val="1959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9" name="îṣ1iḓé"/>
            <p:cNvSpPr/>
            <p:nvPr/>
          </p:nvSpPr>
          <p:spPr bwMode="auto">
            <a:xfrm>
              <a:off x="4906963" y="3052763"/>
              <a:ext cx="115888" cy="201613"/>
            </a:xfrm>
            <a:custGeom>
              <a:avLst/>
              <a:gdLst>
                <a:gd name="T0" fmla="*/ 0 w 40"/>
                <a:gd name="T1" fmla="*/ 36 h 70"/>
                <a:gd name="T2" fmla="*/ 27 w 40"/>
                <a:gd name="T3" fmla="*/ 64 h 70"/>
                <a:gd name="T4" fmla="*/ 40 w 40"/>
                <a:gd name="T5" fmla="*/ 61 h 70"/>
                <a:gd name="T6" fmla="*/ 40 w 40"/>
                <a:gd name="T7" fmla="*/ 20 h 70"/>
                <a:gd name="T8" fmla="*/ 12 w 40"/>
                <a:gd name="T9" fmla="*/ 0 h 70"/>
                <a:gd name="T10" fmla="*/ 0 w 40"/>
                <a:gd name="T11" fmla="*/ 36 h 70"/>
              </a:gdLst>
              <a:ahLst/>
              <a:cxnLst>
                <a:cxn ang="0">
                  <a:pos x="T0" y="T1"/>
                </a:cxn>
                <a:cxn ang="0">
                  <a:pos x="T2" y="T3"/>
                </a:cxn>
                <a:cxn ang="0">
                  <a:pos x="T4" y="T5"/>
                </a:cxn>
                <a:cxn ang="0">
                  <a:pos x="T6" y="T7"/>
                </a:cxn>
                <a:cxn ang="0">
                  <a:pos x="T8" y="T9"/>
                </a:cxn>
                <a:cxn ang="0">
                  <a:pos x="T10" y="T11"/>
                </a:cxn>
              </a:cxnLst>
              <a:rect l="0" t="0" r="r" b="b"/>
              <a:pathLst>
                <a:path w="40" h="70">
                  <a:moveTo>
                    <a:pt x="0" y="36"/>
                  </a:moveTo>
                  <a:cubicBezTo>
                    <a:pt x="27" y="64"/>
                    <a:pt x="27" y="64"/>
                    <a:pt x="27" y="64"/>
                  </a:cubicBezTo>
                  <a:cubicBezTo>
                    <a:pt x="31" y="70"/>
                    <a:pt x="40" y="68"/>
                    <a:pt x="40" y="61"/>
                  </a:cubicBezTo>
                  <a:cubicBezTo>
                    <a:pt x="40" y="20"/>
                    <a:pt x="40" y="20"/>
                    <a:pt x="40" y="20"/>
                  </a:cubicBezTo>
                  <a:cubicBezTo>
                    <a:pt x="12" y="0"/>
                    <a:pt x="12" y="0"/>
                    <a:pt x="12" y="0"/>
                  </a:cubicBezTo>
                  <a:lnTo>
                    <a:pt x="0" y="36"/>
                  </a:lnTo>
                  <a:close/>
                </a:path>
              </a:pathLst>
            </a:custGeom>
            <a:solidFill>
              <a:srgbClr val="1959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0" name="îşļíďé"/>
            <p:cNvSpPr/>
            <p:nvPr/>
          </p:nvSpPr>
          <p:spPr bwMode="auto">
            <a:xfrm>
              <a:off x="4841876" y="3155951"/>
              <a:ext cx="60325" cy="71438"/>
            </a:xfrm>
            <a:prstGeom prst="rect">
              <a:avLst/>
            </a:prstGeom>
            <a:solidFill>
              <a:srgbClr val="F0552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61" name="iSḻïḑè"/>
            <p:cNvSpPr/>
            <p:nvPr/>
          </p:nvSpPr>
          <p:spPr bwMode="auto">
            <a:xfrm>
              <a:off x="4354513" y="3667126"/>
              <a:ext cx="193675" cy="242888"/>
            </a:xfrm>
            <a:custGeom>
              <a:avLst/>
              <a:gdLst>
                <a:gd name="T0" fmla="*/ 57 w 67"/>
                <a:gd name="T1" fmla="*/ 76 h 84"/>
                <a:gd name="T2" fmla="*/ 49 w 67"/>
                <a:gd name="T3" fmla="*/ 80 h 84"/>
                <a:gd name="T4" fmla="*/ 28 w 67"/>
                <a:gd name="T5" fmla="*/ 74 h 84"/>
                <a:gd name="T6" fmla="*/ 4 w 67"/>
                <a:gd name="T7" fmla="*/ 29 h 84"/>
                <a:gd name="T8" fmla="*/ 10 w 67"/>
                <a:gd name="T9" fmla="*/ 8 h 84"/>
                <a:gd name="T10" fmla="*/ 18 w 67"/>
                <a:gd name="T11" fmla="*/ 4 h 84"/>
                <a:gd name="T12" fmla="*/ 39 w 67"/>
                <a:gd name="T13" fmla="*/ 10 h 84"/>
                <a:gd name="T14" fmla="*/ 63 w 67"/>
                <a:gd name="T15" fmla="*/ 55 h 84"/>
                <a:gd name="T16" fmla="*/ 57 w 67"/>
                <a:gd name="T17" fmla="*/ 7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84">
                  <a:moveTo>
                    <a:pt x="57" y="76"/>
                  </a:moveTo>
                  <a:cubicBezTo>
                    <a:pt x="49" y="80"/>
                    <a:pt x="49" y="80"/>
                    <a:pt x="49" y="80"/>
                  </a:cubicBezTo>
                  <a:cubicBezTo>
                    <a:pt x="41" y="84"/>
                    <a:pt x="32" y="82"/>
                    <a:pt x="28" y="74"/>
                  </a:cubicBezTo>
                  <a:cubicBezTo>
                    <a:pt x="4" y="29"/>
                    <a:pt x="4" y="29"/>
                    <a:pt x="4" y="29"/>
                  </a:cubicBezTo>
                  <a:cubicBezTo>
                    <a:pt x="0" y="22"/>
                    <a:pt x="2" y="13"/>
                    <a:pt x="10" y="8"/>
                  </a:cubicBezTo>
                  <a:cubicBezTo>
                    <a:pt x="18" y="4"/>
                    <a:pt x="18" y="4"/>
                    <a:pt x="18" y="4"/>
                  </a:cubicBezTo>
                  <a:cubicBezTo>
                    <a:pt x="25" y="0"/>
                    <a:pt x="35" y="3"/>
                    <a:pt x="39" y="10"/>
                  </a:cubicBezTo>
                  <a:cubicBezTo>
                    <a:pt x="63" y="55"/>
                    <a:pt x="63" y="55"/>
                    <a:pt x="63" y="55"/>
                  </a:cubicBezTo>
                  <a:cubicBezTo>
                    <a:pt x="67" y="62"/>
                    <a:pt x="64" y="72"/>
                    <a:pt x="57" y="76"/>
                  </a:cubicBezTo>
                  <a:close/>
                </a:path>
              </a:pathLst>
            </a:custGeom>
            <a:solidFill>
              <a:srgbClr val="1959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2" name="îṩ1îḍê"/>
            <p:cNvSpPr/>
            <p:nvPr/>
          </p:nvSpPr>
          <p:spPr bwMode="auto">
            <a:xfrm>
              <a:off x="4530726" y="3362326"/>
              <a:ext cx="158750" cy="173038"/>
            </a:xfrm>
            <a:custGeom>
              <a:avLst/>
              <a:gdLst>
                <a:gd name="T0" fmla="*/ 32 w 55"/>
                <a:gd name="T1" fmla="*/ 60 h 60"/>
                <a:gd name="T2" fmla="*/ 23 w 55"/>
                <a:gd name="T3" fmla="*/ 60 h 60"/>
                <a:gd name="T4" fmla="*/ 0 w 55"/>
                <a:gd name="T5" fmla="*/ 36 h 60"/>
                <a:gd name="T6" fmla="*/ 0 w 55"/>
                <a:gd name="T7" fmla="*/ 0 h 60"/>
                <a:gd name="T8" fmla="*/ 55 w 55"/>
                <a:gd name="T9" fmla="*/ 0 h 60"/>
                <a:gd name="T10" fmla="*/ 55 w 55"/>
                <a:gd name="T11" fmla="*/ 36 h 60"/>
                <a:gd name="T12" fmla="*/ 32 w 55"/>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55" h="60">
                  <a:moveTo>
                    <a:pt x="32" y="60"/>
                  </a:moveTo>
                  <a:cubicBezTo>
                    <a:pt x="23" y="60"/>
                    <a:pt x="23" y="60"/>
                    <a:pt x="23" y="60"/>
                  </a:cubicBezTo>
                  <a:cubicBezTo>
                    <a:pt x="10" y="60"/>
                    <a:pt x="0" y="49"/>
                    <a:pt x="0" y="36"/>
                  </a:cubicBezTo>
                  <a:cubicBezTo>
                    <a:pt x="0" y="0"/>
                    <a:pt x="0" y="0"/>
                    <a:pt x="0" y="0"/>
                  </a:cubicBezTo>
                  <a:cubicBezTo>
                    <a:pt x="55" y="0"/>
                    <a:pt x="55" y="0"/>
                    <a:pt x="55" y="0"/>
                  </a:cubicBezTo>
                  <a:cubicBezTo>
                    <a:pt x="55" y="36"/>
                    <a:pt x="55" y="36"/>
                    <a:pt x="55" y="36"/>
                  </a:cubicBezTo>
                  <a:cubicBezTo>
                    <a:pt x="55" y="49"/>
                    <a:pt x="45" y="60"/>
                    <a:pt x="32" y="60"/>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3" name="îṣ1îďè"/>
            <p:cNvSpPr/>
            <p:nvPr/>
          </p:nvSpPr>
          <p:spPr bwMode="auto">
            <a:xfrm>
              <a:off x="7808913" y="4487863"/>
              <a:ext cx="176213"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64" name="ïsļíḍè"/>
            <p:cNvSpPr/>
            <p:nvPr/>
          </p:nvSpPr>
          <p:spPr bwMode="auto">
            <a:xfrm>
              <a:off x="7808913" y="4775201"/>
              <a:ext cx="176213"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65" name="í$1ïde"/>
            <p:cNvSpPr/>
            <p:nvPr/>
          </p:nvSpPr>
          <p:spPr bwMode="auto">
            <a:xfrm>
              <a:off x="7808913" y="5062538"/>
              <a:ext cx="176213"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66" name="iṣļíḍe"/>
            <p:cNvSpPr/>
            <p:nvPr/>
          </p:nvSpPr>
          <p:spPr bwMode="auto">
            <a:xfrm>
              <a:off x="8137526" y="4775201"/>
              <a:ext cx="171450"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67" name="ï$1iďê"/>
            <p:cNvSpPr/>
            <p:nvPr/>
          </p:nvSpPr>
          <p:spPr bwMode="auto">
            <a:xfrm>
              <a:off x="8137526" y="5062538"/>
              <a:ext cx="171450"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68" name="işlíḋe"/>
            <p:cNvSpPr/>
            <p:nvPr/>
          </p:nvSpPr>
          <p:spPr>
            <a:xfrm>
              <a:off x="5173603" y="1389062"/>
              <a:ext cx="1608133" cy="369332"/>
            </a:xfrm>
            <a:prstGeom prst="rect">
              <a:avLst/>
            </a:prstGeom>
          </p:spPr>
          <p:txBody>
            <a:bodyPr wrap="none">
              <a:normAutofit fontScale="62500" lnSpcReduction="20000"/>
            </a:bodyPr>
            <a:lstStyle/>
            <a:p>
              <a:r>
                <a:rPr lang="en-US" altLang="zh-CN">
                  <a:solidFill>
                    <a:srgbClr val="AEAEAF"/>
                  </a:solidFill>
                </a:rPr>
                <a:t>TEAM WORK</a:t>
              </a:r>
              <a:endParaRPr lang="zh-CN" altLang="en-US" dirty="0">
                <a:solidFill>
                  <a:srgbClr val="AEAEAF"/>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1000" fill="hold"/>
                                        <p:tgtEl>
                                          <p:spTgt spid="1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1" presetClass="entr" presetSubtype="0" fill="hold" grpId="0" nodeType="afterEffect">
                                  <p:stCondLst>
                                    <p:cond delay="0"/>
                                  </p:stCondLst>
                                  <p:iterate type="lt">
                                    <p:tmPct val="8000"/>
                                  </p:iterate>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7"/>
                                        </p:tgtEl>
                                        <p:attrNameLst>
                                          <p:attrName>ppt_y</p:attrName>
                                        </p:attrNameLst>
                                      </p:cBhvr>
                                      <p:tavLst>
                                        <p:tav tm="0">
                                          <p:val>
                                            <p:strVal val="#ppt_y"/>
                                          </p:val>
                                        </p:tav>
                                        <p:tav tm="100000">
                                          <p:val>
                                            <p:strVal val="#ppt_y"/>
                                          </p:val>
                                        </p:tav>
                                      </p:tavLst>
                                    </p:anim>
                                    <p:anim calcmode="lin" valueType="num">
                                      <p:cBhvr>
                                        <p:cTn id="21"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7"/>
                                        </p:tgtEl>
                                      </p:cBhvr>
                                    </p:animEffect>
                                  </p:childTnLst>
                                </p:cTn>
                              </p:par>
                            </p:childTnLst>
                          </p:cTn>
                        </p:par>
                        <p:par>
                          <p:cTn id="24" fill="hold">
                            <p:stCondLst>
                              <p:cond delay="2619"/>
                            </p:stCondLst>
                            <p:childTnLst>
                              <p:par>
                                <p:cTn id="25" presetID="22" presetClass="entr" presetSubtype="2"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right)">
                                      <p:cBhvr>
                                        <p:cTn id="27" dur="500"/>
                                        <p:tgtEl>
                                          <p:spTgt spid="2"/>
                                        </p:tgtEl>
                                      </p:cBhvr>
                                    </p:animEffect>
                                  </p:childTnLst>
                                </p:cTn>
                              </p:par>
                            </p:childTnLst>
                          </p:cTn>
                        </p:par>
                        <p:par>
                          <p:cTn id="28" fill="hold">
                            <p:stCondLst>
                              <p:cond delay="3119"/>
                            </p:stCondLst>
                            <p:childTnLst>
                              <p:par>
                                <p:cTn id="29" presetID="22" presetClass="entr" presetSubtype="1"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up)">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5" grpId="0"/>
      <p:bldP spid="17" grpId="0"/>
      <p:bldP spid="19"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2448903"/>
            <a:ext cx="12192000" cy="2292002"/>
          </a:xfrm>
          <a:prstGeom prst="rect">
            <a:avLst/>
          </a:prstGeom>
          <a:solidFill>
            <a:srgbClr val="333F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标题 1"/>
          <p:cNvSpPr>
            <a:spLocks noGrp="1"/>
          </p:cNvSpPr>
          <p:nvPr/>
        </p:nvSpPr>
        <p:spPr>
          <a:xfrm>
            <a:off x="2569845" y="2741464"/>
            <a:ext cx="7052310" cy="1219200"/>
          </a:xfrm>
          <a:prstGeom prst="rect">
            <a:avLst/>
          </a:prstGeom>
        </p:spPr>
        <p:txBody>
          <a:bodyPr vert="horz" lIns="91440" tIns="45720" rIns="91440" bIns="45720" rtlCol="0"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lnSpc>
                <a:spcPct val="150000"/>
              </a:lnSpc>
            </a:pPr>
            <a:br>
              <a:rPr lang="zh-CN" altLang="zh-CN" sz="4800" b="1" dirty="0">
                <a:solidFill>
                  <a:schemeClr val="bg1"/>
                </a:solidFill>
                <a:effectLst/>
                <a:sym typeface="+mn-ea"/>
              </a:rPr>
            </a:br>
            <a:r>
              <a:rPr lang="zh-CN" altLang="zh-CN" sz="4800" b="1" dirty="0">
                <a:solidFill>
                  <a:schemeClr val="bg1"/>
                </a:solidFill>
                <a:effectLst/>
                <a:sym typeface="+mn-ea"/>
              </a:rPr>
              <a:t>静电</a:t>
            </a:r>
            <a:endParaRPr lang="zh-CN" altLang="zh-CN" sz="4800" b="1" dirty="0">
              <a:solidFill>
                <a:schemeClr val="bg1"/>
              </a:solidFill>
              <a:effectLst/>
              <a:sym typeface="+mn-ea"/>
            </a:endParaRPr>
          </a:p>
        </p:txBody>
      </p:sp>
      <p:sp>
        <p:nvSpPr>
          <p:cNvPr id="19" name="标题 1"/>
          <p:cNvSpPr>
            <a:spLocks noGrp="1"/>
          </p:cNvSpPr>
          <p:nvPr/>
        </p:nvSpPr>
        <p:spPr>
          <a:xfrm>
            <a:off x="3888422" y="838200"/>
            <a:ext cx="4415155" cy="1035398"/>
          </a:xfrm>
          <a:prstGeom prst="rect">
            <a:avLst/>
          </a:prstGeom>
        </p:spPr>
        <p:txBody>
          <a:bodyPr vert="horz" lIns="91440" tIns="45720" rIns="91440" bIns="45720" rtlCol="0"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lnSpc>
                <a:spcPct val="150000"/>
              </a:lnSpc>
            </a:pPr>
            <a:r>
              <a:rPr lang="zh-CN" altLang="en-US" sz="4800" b="1" spc="-150" dirty="0">
                <a:solidFill>
                  <a:srgbClr val="333F50"/>
                </a:solidFill>
                <a:latin typeface="+mn-lt"/>
                <a:ea typeface="+mn-ea"/>
                <a:cs typeface="+mn-ea"/>
                <a:sym typeface="+mn-lt"/>
              </a:rPr>
              <a:t>第三部分</a:t>
            </a:r>
            <a:endParaRPr lang="zh-CN" altLang="en-US" sz="4800" b="1" spc="-150" dirty="0">
              <a:solidFill>
                <a:srgbClr val="333F50"/>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80">
                                          <p:stCondLst>
                                            <p:cond delay="0"/>
                                          </p:stCondLst>
                                        </p:cTn>
                                        <p:tgtEl>
                                          <p:spTgt spid="18"/>
                                        </p:tgtEl>
                                      </p:cBhvr>
                                    </p:animEffect>
                                    <p:anim calcmode="lin" valueType="num">
                                      <p:cBhvr>
                                        <p:cTn id="12"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7" dur="26">
                                          <p:stCondLst>
                                            <p:cond delay="650"/>
                                          </p:stCondLst>
                                        </p:cTn>
                                        <p:tgtEl>
                                          <p:spTgt spid="18"/>
                                        </p:tgtEl>
                                      </p:cBhvr>
                                      <p:to x="100000" y="60000"/>
                                    </p:animScale>
                                    <p:animScale>
                                      <p:cBhvr>
                                        <p:cTn id="18" dur="166" decel="50000">
                                          <p:stCondLst>
                                            <p:cond delay="676"/>
                                          </p:stCondLst>
                                        </p:cTn>
                                        <p:tgtEl>
                                          <p:spTgt spid="18"/>
                                        </p:tgtEl>
                                      </p:cBhvr>
                                      <p:to x="100000" y="100000"/>
                                    </p:animScale>
                                    <p:animScale>
                                      <p:cBhvr>
                                        <p:cTn id="19" dur="26">
                                          <p:stCondLst>
                                            <p:cond delay="1312"/>
                                          </p:stCondLst>
                                        </p:cTn>
                                        <p:tgtEl>
                                          <p:spTgt spid="18"/>
                                        </p:tgtEl>
                                      </p:cBhvr>
                                      <p:to x="100000" y="80000"/>
                                    </p:animScale>
                                    <p:animScale>
                                      <p:cBhvr>
                                        <p:cTn id="20" dur="166" decel="50000">
                                          <p:stCondLst>
                                            <p:cond delay="1338"/>
                                          </p:stCondLst>
                                        </p:cTn>
                                        <p:tgtEl>
                                          <p:spTgt spid="18"/>
                                        </p:tgtEl>
                                      </p:cBhvr>
                                      <p:to x="100000" y="100000"/>
                                    </p:animScale>
                                    <p:animScale>
                                      <p:cBhvr>
                                        <p:cTn id="21" dur="26">
                                          <p:stCondLst>
                                            <p:cond delay="1642"/>
                                          </p:stCondLst>
                                        </p:cTn>
                                        <p:tgtEl>
                                          <p:spTgt spid="18"/>
                                        </p:tgtEl>
                                      </p:cBhvr>
                                      <p:to x="100000" y="90000"/>
                                    </p:animScale>
                                    <p:animScale>
                                      <p:cBhvr>
                                        <p:cTn id="22" dur="166" decel="50000">
                                          <p:stCondLst>
                                            <p:cond delay="1668"/>
                                          </p:stCondLst>
                                        </p:cTn>
                                        <p:tgtEl>
                                          <p:spTgt spid="18"/>
                                        </p:tgtEl>
                                      </p:cBhvr>
                                      <p:to x="100000" y="100000"/>
                                    </p:animScale>
                                    <p:animScale>
                                      <p:cBhvr>
                                        <p:cTn id="23" dur="26">
                                          <p:stCondLst>
                                            <p:cond delay="1808"/>
                                          </p:stCondLst>
                                        </p:cTn>
                                        <p:tgtEl>
                                          <p:spTgt spid="18"/>
                                        </p:tgtEl>
                                      </p:cBhvr>
                                      <p:to x="100000" y="95000"/>
                                    </p:animScale>
                                    <p:animScale>
                                      <p:cBhvr>
                                        <p:cTn id="24" dur="166" decel="50000">
                                          <p:stCondLst>
                                            <p:cond delay="1834"/>
                                          </p:stCondLst>
                                        </p:cTn>
                                        <p:tgtEl>
                                          <p:spTgt spid="18"/>
                                        </p:tgtEl>
                                      </p:cBhvr>
                                      <p:to x="100000" y="100000"/>
                                    </p:animScale>
                                  </p:childTnLst>
                                </p:cTn>
                              </p:par>
                            </p:childTnLst>
                          </p:cTn>
                        </p:par>
                        <p:par>
                          <p:cTn id="25" fill="hold">
                            <p:stCondLst>
                              <p:cond delay="2500"/>
                            </p:stCondLst>
                            <p:childTnLst>
                              <p:par>
                                <p:cTn id="26" presetID="26" presetClass="entr" presetSubtype="0"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80">
                                          <p:stCondLst>
                                            <p:cond delay="0"/>
                                          </p:stCondLst>
                                        </p:cTn>
                                        <p:tgtEl>
                                          <p:spTgt spid="19"/>
                                        </p:tgtEl>
                                      </p:cBhvr>
                                    </p:animEffect>
                                    <p:anim calcmode="lin" valueType="num">
                                      <p:cBhvr>
                                        <p:cTn id="29"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34" dur="26">
                                          <p:stCondLst>
                                            <p:cond delay="650"/>
                                          </p:stCondLst>
                                        </p:cTn>
                                        <p:tgtEl>
                                          <p:spTgt spid="19"/>
                                        </p:tgtEl>
                                      </p:cBhvr>
                                      <p:to x="100000" y="60000"/>
                                    </p:animScale>
                                    <p:animScale>
                                      <p:cBhvr>
                                        <p:cTn id="35" dur="166" decel="50000">
                                          <p:stCondLst>
                                            <p:cond delay="676"/>
                                          </p:stCondLst>
                                        </p:cTn>
                                        <p:tgtEl>
                                          <p:spTgt spid="19"/>
                                        </p:tgtEl>
                                      </p:cBhvr>
                                      <p:to x="100000" y="100000"/>
                                    </p:animScale>
                                    <p:animScale>
                                      <p:cBhvr>
                                        <p:cTn id="36" dur="26">
                                          <p:stCondLst>
                                            <p:cond delay="1312"/>
                                          </p:stCondLst>
                                        </p:cTn>
                                        <p:tgtEl>
                                          <p:spTgt spid="19"/>
                                        </p:tgtEl>
                                      </p:cBhvr>
                                      <p:to x="100000" y="80000"/>
                                    </p:animScale>
                                    <p:animScale>
                                      <p:cBhvr>
                                        <p:cTn id="37" dur="166" decel="50000">
                                          <p:stCondLst>
                                            <p:cond delay="1338"/>
                                          </p:stCondLst>
                                        </p:cTn>
                                        <p:tgtEl>
                                          <p:spTgt spid="19"/>
                                        </p:tgtEl>
                                      </p:cBhvr>
                                      <p:to x="100000" y="100000"/>
                                    </p:animScale>
                                    <p:animScale>
                                      <p:cBhvr>
                                        <p:cTn id="38" dur="26">
                                          <p:stCondLst>
                                            <p:cond delay="1642"/>
                                          </p:stCondLst>
                                        </p:cTn>
                                        <p:tgtEl>
                                          <p:spTgt spid="19"/>
                                        </p:tgtEl>
                                      </p:cBhvr>
                                      <p:to x="100000" y="90000"/>
                                    </p:animScale>
                                    <p:animScale>
                                      <p:cBhvr>
                                        <p:cTn id="39" dur="166" decel="50000">
                                          <p:stCondLst>
                                            <p:cond delay="1668"/>
                                          </p:stCondLst>
                                        </p:cTn>
                                        <p:tgtEl>
                                          <p:spTgt spid="19"/>
                                        </p:tgtEl>
                                      </p:cBhvr>
                                      <p:to x="100000" y="100000"/>
                                    </p:animScale>
                                    <p:animScale>
                                      <p:cBhvr>
                                        <p:cTn id="40" dur="26">
                                          <p:stCondLst>
                                            <p:cond delay="1808"/>
                                          </p:stCondLst>
                                        </p:cTn>
                                        <p:tgtEl>
                                          <p:spTgt spid="19"/>
                                        </p:tgtEl>
                                      </p:cBhvr>
                                      <p:to x="100000" y="95000"/>
                                    </p:animScale>
                                    <p:animScale>
                                      <p:cBhvr>
                                        <p:cTn id="41"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8"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976206" y="234599"/>
            <a:ext cx="4843428" cy="629920"/>
          </a:xfrm>
          <a:prstGeom prst="rect">
            <a:avLst/>
          </a:prstGeom>
          <a:noFill/>
        </p:spPr>
        <p:txBody>
          <a:bodyPr wrap="square" rtlCol="0">
            <a:spAutoFit/>
          </a:bodyPr>
          <a:lstStyle/>
          <a:p>
            <a:r>
              <a:rPr lang="zh-CN" altLang="en-US" sz="3500" b="1" dirty="0">
                <a:solidFill>
                  <a:schemeClr val="tx2">
                    <a:lumMod val="75000"/>
                  </a:schemeClr>
                </a:solidFill>
                <a:cs typeface="+mn-ea"/>
                <a:sym typeface="+mn-lt"/>
              </a:rPr>
              <a:t>静电</a:t>
            </a:r>
            <a:endParaRPr lang="zh-CN" altLang="en-US" sz="3500" b="1" dirty="0">
              <a:solidFill>
                <a:schemeClr val="tx2">
                  <a:lumMod val="75000"/>
                </a:schemeClr>
              </a:solidFill>
              <a:cs typeface="+mn-ea"/>
              <a:sym typeface="+mn-lt"/>
            </a:endParaRPr>
          </a:p>
        </p:txBody>
      </p:sp>
      <p:sp>
        <p:nvSpPr>
          <p:cNvPr id="29" name="矩形 28"/>
          <p:cNvSpPr/>
          <p:nvPr/>
        </p:nvSpPr>
        <p:spPr>
          <a:xfrm>
            <a:off x="818832" y="142878"/>
            <a:ext cx="157374" cy="814384"/>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0" name="组合 29"/>
          <p:cNvGrpSpPr/>
          <p:nvPr/>
        </p:nvGrpSpPr>
        <p:grpSpPr>
          <a:xfrm>
            <a:off x="-35560" y="123518"/>
            <a:ext cx="735327" cy="833745"/>
            <a:chOff x="-35244" y="123515"/>
            <a:chExt cx="735332" cy="833748"/>
          </a:xfrm>
        </p:grpSpPr>
        <p:sp>
          <p:nvSpPr>
            <p:cNvPr id="31" name="矩形 30"/>
            <p:cNvSpPr/>
            <p:nvPr/>
          </p:nvSpPr>
          <p:spPr>
            <a:xfrm>
              <a:off x="-4764" y="142875"/>
              <a:ext cx="704852" cy="814388"/>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文本框 32"/>
            <p:cNvSpPr txBox="1"/>
            <p:nvPr/>
          </p:nvSpPr>
          <p:spPr>
            <a:xfrm>
              <a:off x="-35244" y="123515"/>
              <a:ext cx="396926" cy="768353"/>
            </a:xfrm>
            <a:prstGeom prst="rect">
              <a:avLst/>
            </a:prstGeom>
            <a:noFill/>
          </p:spPr>
          <p:txBody>
            <a:bodyPr wrap="square" rtlCol="0">
              <a:spAutoFit/>
            </a:bodyPr>
            <a:lstStyle/>
            <a:p>
              <a:r>
                <a:rPr lang="zh-CN" altLang="en-US" sz="4400" dirty="0">
                  <a:solidFill>
                    <a:schemeClr val="bg1"/>
                  </a:solidFill>
                  <a:cs typeface="+mn-ea"/>
                  <a:sym typeface="+mn-lt"/>
                </a:rPr>
                <a:t>三</a:t>
              </a:r>
              <a:endParaRPr lang="zh-CN" altLang="en-US" sz="4400" dirty="0">
                <a:solidFill>
                  <a:schemeClr val="bg1"/>
                </a:solidFill>
                <a:cs typeface="+mn-ea"/>
                <a:sym typeface="+mn-lt"/>
              </a:endParaRPr>
            </a:p>
          </p:txBody>
        </p:sp>
      </p:grpSp>
      <p:cxnSp>
        <p:nvCxnSpPr>
          <p:cNvPr id="5" name="直接连接符 4"/>
          <p:cNvCxnSpPr/>
          <p:nvPr/>
        </p:nvCxnSpPr>
        <p:spPr>
          <a:xfrm flipH="1">
            <a:off x="7497445" y="1580515"/>
            <a:ext cx="11430" cy="4296410"/>
          </a:xfrm>
          <a:prstGeom prst="line">
            <a:avLst/>
          </a:prstGeom>
          <a:ln>
            <a:solidFill>
              <a:schemeClr val="tx2">
                <a:lumMod val="75000"/>
              </a:schemeClr>
            </a:solidFill>
          </a:ln>
        </p:spPr>
        <p:style>
          <a:lnRef idx="3">
            <a:schemeClr val="dk1"/>
          </a:lnRef>
          <a:fillRef idx="0">
            <a:schemeClr val="dk1"/>
          </a:fillRef>
          <a:effectRef idx="2">
            <a:schemeClr val="dk1"/>
          </a:effectRef>
          <a:fontRef idx="minor">
            <a:schemeClr val="tx1"/>
          </a:fontRef>
        </p:style>
      </p:cxnSp>
      <p:grpSp>
        <p:nvGrpSpPr>
          <p:cNvPr id="10" name="2998a680-205a-4087-80ff-c18a91c22d08"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8151367" y="2035651"/>
            <a:ext cx="3173417" cy="3650734"/>
            <a:chOff x="4084638" y="1370013"/>
            <a:chExt cx="4052888" cy="4662487"/>
          </a:xfrm>
        </p:grpSpPr>
        <p:sp>
          <p:nvSpPr>
            <p:cNvPr id="11" name="ïṡļiḋé"/>
            <p:cNvSpPr/>
            <p:nvPr/>
          </p:nvSpPr>
          <p:spPr bwMode="auto">
            <a:xfrm>
              <a:off x="5286375" y="2657475"/>
              <a:ext cx="654050" cy="1228725"/>
            </a:xfrm>
            <a:custGeom>
              <a:avLst/>
              <a:gdLst>
                <a:gd name="T0" fmla="*/ 0 w 44"/>
                <a:gd name="T1" fmla="*/ 4 h 83"/>
                <a:gd name="T2" fmla="*/ 19 w 44"/>
                <a:gd name="T3" fmla="*/ 0 h 83"/>
                <a:gd name="T4" fmla="*/ 24 w 44"/>
                <a:gd name="T5" fmla="*/ 46 h 83"/>
                <a:gd name="T6" fmla="*/ 39 w 44"/>
                <a:gd name="T7" fmla="*/ 60 h 83"/>
                <a:gd name="T8" fmla="*/ 44 w 44"/>
                <a:gd name="T9" fmla="*/ 81 h 83"/>
                <a:gd name="T10" fmla="*/ 42 w 44"/>
                <a:gd name="T11" fmla="*/ 83 h 83"/>
                <a:gd name="T12" fmla="*/ 7 w 44"/>
                <a:gd name="T13" fmla="*/ 49 h 83"/>
                <a:gd name="T14" fmla="*/ 0 w 44"/>
                <a:gd name="T15" fmla="*/ 4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83">
                  <a:moveTo>
                    <a:pt x="0" y="4"/>
                  </a:moveTo>
                  <a:cubicBezTo>
                    <a:pt x="19" y="0"/>
                    <a:pt x="19" y="0"/>
                    <a:pt x="19" y="0"/>
                  </a:cubicBezTo>
                  <a:cubicBezTo>
                    <a:pt x="24" y="46"/>
                    <a:pt x="24" y="46"/>
                    <a:pt x="24" y="46"/>
                  </a:cubicBezTo>
                  <a:cubicBezTo>
                    <a:pt x="39" y="60"/>
                    <a:pt x="39" y="60"/>
                    <a:pt x="39" y="60"/>
                  </a:cubicBezTo>
                  <a:cubicBezTo>
                    <a:pt x="44" y="81"/>
                    <a:pt x="44" y="81"/>
                    <a:pt x="44" y="81"/>
                  </a:cubicBezTo>
                  <a:cubicBezTo>
                    <a:pt x="42" y="83"/>
                    <a:pt x="42" y="83"/>
                    <a:pt x="42" y="83"/>
                  </a:cubicBezTo>
                  <a:cubicBezTo>
                    <a:pt x="25" y="73"/>
                    <a:pt x="9" y="56"/>
                    <a:pt x="7" y="49"/>
                  </a:cubicBezTo>
                  <a:lnTo>
                    <a:pt x="0" y="4"/>
                  </a:lnTo>
                  <a:close/>
                </a:path>
              </a:pathLst>
            </a:custGeom>
            <a:solidFill>
              <a:srgbClr val="F4B4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 name="îŝḷïďê"/>
            <p:cNvSpPr/>
            <p:nvPr/>
          </p:nvSpPr>
          <p:spPr bwMode="auto">
            <a:xfrm>
              <a:off x="5272088" y="2554288"/>
              <a:ext cx="311150" cy="192087"/>
            </a:xfrm>
            <a:custGeom>
              <a:avLst/>
              <a:gdLst>
                <a:gd name="T0" fmla="*/ 21 w 21"/>
                <a:gd name="T1" fmla="*/ 8 h 13"/>
                <a:gd name="T2" fmla="*/ 9 w 21"/>
                <a:gd name="T3" fmla="*/ 1 h 13"/>
                <a:gd name="T4" fmla="*/ 2 w 21"/>
                <a:gd name="T5" fmla="*/ 13 h 13"/>
                <a:gd name="T6" fmla="*/ 21 w 21"/>
                <a:gd name="T7" fmla="*/ 8 h 13"/>
              </a:gdLst>
              <a:ahLst/>
              <a:cxnLst>
                <a:cxn ang="0">
                  <a:pos x="T0" y="T1"/>
                </a:cxn>
                <a:cxn ang="0">
                  <a:pos x="T2" y="T3"/>
                </a:cxn>
                <a:cxn ang="0">
                  <a:pos x="T4" y="T5"/>
                </a:cxn>
                <a:cxn ang="0">
                  <a:pos x="T6" y="T7"/>
                </a:cxn>
              </a:cxnLst>
              <a:rect l="0" t="0" r="r" b="b"/>
              <a:pathLst>
                <a:path w="21" h="13">
                  <a:moveTo>
                    <a:pt x="21" y="8"/>
                  </a:moveTo>
                  <a:cubicBezTo>
                    <a:pt x="19" y="3"/>
                    <a:pt x="14" y="0"/>
                    <a:pt x="9" y="1"/>
                  </a:cubicBezTo>
                  <a:cubicBezTo>
                    <a:pt x="4" y="2"/>
                    <a:pt x="0" y="8"/>
                    <a:pt x="2" y="13"/>
                  </a:cubicBezTo>
                  <a:lnTo>
                    <a:pt x="21" y="8"/>
                  </a:lnTo>
                  <a:close/>
                </a:path>
              </a:pathLst>
            </a:custGeom>
            <a:solidFill>
              <a:srgbClr val="E4AF7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 name="íSḷíḍè"/>
            <p:cNvSpPr/>
            <p:nvPr/>
          </p:nvSpPr>
          <p:spPr bwMode="auto">
            <a:xfrm>
              <a:off x="5286375" y="2657475"/>
              <a:ext cx="296863" cy="88900"/>
            </a:xfrm>
            <a:custGeom>
              <a:avLst/>
              <a:gdLst>
                <a:gd name="T0" fmla="*/ 19 w 20"/>
                <a:gd name="T1" fmla="*/ 0 h 6"/>
                <a:gd name="T2" fmla="*/ 20 w 20"/>
                <a:gd name="T3" fmla="*/ 1 h 6"/>
                <a:gd name="T4" fmla="*/ 1 w 20"/>
                <a:gd name="T5" fmla="*/ 6 h 6"/>
                <a:gd name="T6" fmla="*/ 0 w 20"/>
                <a:gd name="T7" fmla="*/ 4 h 6"/>
                <a:gd name="T8" fmla="*/ 19 w 20"/>
                <a:gd name="T9" fmla="*/ 0 h 6"/>
              </a:gdLst>
              <a:ahLst/>
              <a:cxnLst>
                <a:cxn ang="0">
                  <a:pos x="T0" y="T1"/>
                </a:cxn>
                <a:cxn ang="0">
                  <a:pos x="T2" y="T3"/>
                </a:cxn>
                <a:cxn ang="0">
                  <a:pos x="T4" y="T5"/>
                </a:cxn>
                <a:cxn ang="0">
                  <a:pos x="T6" y="T7"/>
                </a:cxn>
                <a:cxn ang="0">
                  <a:pos x="T8" y="T9"/>
                </a:cxn>
              </a:cxnLst>
              <a:rect l="0" t="0" r="r" b="b"/>
              <a:pathLst>
                <a:path w="20" h="6">
                  <a:moveTo>
                    <a:pt x="19" y="0"/>
                  </a:moveTo>
                  <a:cubicBezTo>
                    <a:pt x="19" y="0"/>
                    <a:pt x="19" y="1"/>
                    <a:pt x="20" y="1"/>
                  </a:cubicBezTo>
                  <a:cubicBezTo>
                    <a:pt x="1" y="6"/>
                    <a:pt x="1" y="6"/>
                    <a:pt x="1" y="6"/>
                  </a:cubicBezTo>
                  <a:cubicBezTo>
                    <a:pt x="1" y="5"/>
                    <a:pt x="0" y="5"/>
                    <a:pt x="0" y="4"/>
                  </a:cubicBezTo>
                  <a:lnTo>
                    <a:pt x="19" y="0"/>
                  </a:lnTo>
                  <a:close/>
                </a:path>
              </a:pathLst>
            </a:custGeom>
            <a:solidFill>
              <a:srgbClr val="C992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 name="ïŝḷídê"/>
            <p:cNvSpPr/>
            <p:nvPr/>
          </p:nvSpPr>
          <p:spPr bwMode="auto">
            <a:xfrm>
              <a:off x="6578600" y="2671763"/>
              <a:ext cx="608013" cy="1169987"/>
            </a:xfrm>
            <a:custGeom>
              <a:avLst/>
              <a:gdLst>
                <a:gd name="T0" fmla="*/ 41 w 41"/>
                <a:gd name="T1" fmla="*/ 5 h 79"/>
                <a:gd name="T2" fmla="*/ 22 w 41"/>
                <a:gd name="T3" fmla="*/ 0 h 79"/>
                <a:gd name="T4" fmla="*/ 17 w 41"/>
                <a:gd name="T5" fmla="*/ 40 h 79"/>
                <a:gd name="T6" fmla="*/ 0 w 41"/>
                <a:gd name="T7" fmla="*/ 61 h 79"/>
                <a:gd name="T8" fmla="*/ 5 w 41"/>
                <a:gd name="T9" fmla="*/ 79 h 79"/>
                <a:gd name="T10" fmla="*/ 33 w 41"/>
                <a:gd name="T11" fmla="*/ 43 h 79"/>
                <a:gd name="T12" fmla="*/ 41 w 41"/>
                <a:gd name="T13" fmla="*/ 5 h 79"/>
              </a:gdLst>
              <a:ahLst/>
              <a:cxnLst>
                <a:cxn ang="0">
                  <a:pos x="T0" y="T1"/>
                </a:cxn>
                <a:cxn ang="0">
                  <a:pos x="T2" y="T3"/>
                </a:cxn>
                <a:cxn ang="0">
                  <a:pos x="T4" y="T5"/>
                </a:cxn>
                <a:cxn ang="0">
                  <a:pos x="T6" y="T7"/>
                </a:cxn>
                <a:cxn ang="0">
                  <a:pos x="T8" y="T9"/>
                </a:cxn>
                <a:cxn ang="0">
                  <a:pos x="T10" y="T11"/>
                </a:cxn>
                <a:cxn ang="0">
                  <a:pos x="T12" y="T13"/>
                </a:cxn>
              </a:cxnLst>
              <a:rect l="0" t="0" r="r" b="b"/>
              <a:pathLst>
                <a:path w="41" h="79">
                  <a:moveTo>
                    <a:pt x="41" y="5"/>
                  </a:moveTo>
                  <a:cubicBezTo>
                    <a:pt x="22" y="0"/>
                    <a:pt x="22" y="0"/>
                    <a:pt x="22" y="0"/>
                  </a:cubicBezTo>
                  <a:cubicBezTo>
                    <a:pt x="17" y="40"/>
                    <a:pt x="17" y="40"/>
                    <a:pt x="17" y="40"/>
                  </a:cubicBezTo>
                  <a:cubicBezTo>
                    <a:pt x="0" y="61"/>
                    <a:pt x="0" y="61"/>
                    <a:pt x="0" y="61"/>
                  </a:cubicBezTo>
                  <a:cubicBezTo>
                    <a:pt x="5" y="79"/>
                    <a:pt x="5" y="79"/>
                    <a:pt x="5" y="79"/>
                  </a:cubicBezTo>
                  <a:cubicBezTo>
                    <a:pt x="5" y="79"/>
                    <a:pt x="28" y="56"/>
                    <a:pt x="33" y="43"/>
                  </a:cubicBezTo>
                  <a:lnTo>
                    <a:pt x="41" y="5"/>
                  </a:lnTo>
                  <a:close/>
                </a:path>
              </a:pathLst>
            </a:custGeom>
            <a:solidFill>
              <a:srgbClr val="F4B4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 name="îşľiḓé"/>
            <p:cNvSpPr/>
            <p:nvPr/>
          </p:nvSpPr>
          <p:spPr bwMode="auto">
            <a:xfrm>
              <a:off x="6904038" y="2568575"/>
              <a:ext cx="296863" cy="206375"/>
            </a:xfrm>
            <a:custGeom>
              <a:avLst/>
              <a:gdLst>
                <a:gd name="T0" fmla="*/ 0 w 20"/>
                <a:gd name="T1" fmla="*/ 8 h 14"/>
                <a:gd name="T2" fmla="*/ 12 w 20"/>
                <a:gd name="T3" fmla="*/ 2 h 14"/>
                <a:gd name="T4" fmla="*/ 18 w 20"/>
                <a:gd name="T5" fmla="*/ 14 h 14"/>
                <a:gd name="T6" fmla="*/ 0 w 20"/>
                <a:gd name="T7" fmla="*/ 8 h 14"/>
              </a:gdLst>
              <a:ahLst/>
              <a:cxnLst>
                <a:cxn ang="0">
                  <a:pos x="T0" y="T1"/>
                </a:cxn>
                <a:cxn ang="0">
                  <a:pos x="T2" y="T3"/>
                </a:cxn>
                <a:cxn ang="0">
                  <a:pos x="T4" y="T5"/>
                </a:cxn>
                <a:cxn ang="0">
                  <a:pos x="T6" y="T7"/>
                </a:cxn>
              </a:cxnLst>
              <a:rect l="0" t="0" r="r" b="b"/>
              <a:pathLst>
                <a:path w="20" h="14">
                  <a:moveTo>
                    <a:pt x="0" y="8"/>
                  </a:moveTo>
                  <a:cubicBezTo>
                    <a:pt x="1" y="3"/>
                    <a:pt x="6" y="0"/>
                    <a:pt x="12" y="2"/>
                  </a:cubicBezTo>
                  <a:cubicBezTo>
                    <a:pt x="17" y="3"/>
                    <a:pt x="20" y="8"/>
                    <a:pt x="18" y="14"/>
                  </a:cubicBezTo>
                  <a:lnTo>
                    <a:pt x="0" y="8"/>
                  </a:lnTo>
                  <a:close/>
                </a:path>
              </a:pathLst>
            </a:custGeom>
            <a:solidFill>
              <a:srgbClr val="E4AF7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 name="íŝḻîdê"/>
            <p:cNvSpPr/>
            <p:nvPr/>
          </p:nvSpPr>
          <p:spPr bwMode="auto">
            <a:xfrm>
              <a:off x="6904038" y="2671763"/>
              <a:ext cx="282575" cy="103187"/>
            </a:xfrm>
            <a:custGeom>
              <a:avLst/>
              <a:gdLst>
                <a:gd name="T0" fmla="*/ 19 w 19"/>
                <a:gd name="T1" fmla="*/ 5 h 7"/>
                <a:gd name="T2" fmla="*/ 18 w 19"/>
                <a:gd name="T3" fmla="*/ 7 h 7"/>
                <a:gd name="T4" fmla="*/ 0 w 19"/>
                <a:gd name="T5" fmla="*/ 1 h 7"/>
                <a:gd name="T6" fmla="*/ 0 w 19"/>
                <a:gd name="T7" fmla="*/ 0 h 7"/>
                <a:gd name="T8" fmla="*/ 19 w 19"/>
                <a:gd name="T9" fmla="*/ 5 h 7"/>
              </a:gdLst>
              <a:ahLst/>
              <a:cxnLst>
                <a:cxn ang="0">
                  <a:pos x="T0" y="T1"/>
                </a:cxn>
                <a:cxn ang="0">
                  <a:pos x="T2" y="T3"/>
                </a:cxn>
                <a:cxn ang="0">
                  <a:pos x="T4" y="T5"/>
                </a:cxn>
                <a:cxn ang="0">
                  <a:pos x="T6" y="T7"/>
                </a:cxn>
                <a:cxn ang="0">
                  <a:pos x="T8" y="T9"/>
                </a:cxn>
              </a:cxnLst>
              <a:rect l="0" t="0" r="r" b="b"/>
              <a:pathLst>
                <a:path w="19" h="7">
                  <a:moveTo>
                    <a:pt x="19" y="5"/>
                  </a:moveTo>
                  <a:cubicBezTo>
                    <a:pt x="19" y="5"/>
                    <a:pt x="19" y="6"/>
                    <a:pt x="18" y="7"/>
                  </a:cubicBezTo>
                  <a:cubicBezTo>
                    <a:pt x="0" y="1"/>
                    <a:pt x="0" y="1"/>
                    <a:pt x="0" y="1"/>
                  </a:cubicBezTo>
                  <a:cubicBezTo>
                    <a:pt x="0" y="1"/>
                    <a:pt x="0" y="0"/>
                    <a:pt x="0" y="0"/>
                  </a:cubicBezTo>
                  <a:lnTo>
                    <a:pt x="19" y="5"/>
                  </a:lnTo>
                  <a:close/>
                </a:path>
              </a:pathLst>
            </a:custGeom>
            <a:solidFill>
              <a:srgbClr val="C992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 name="iṣḷîḓê"/>
            <p:cNvSpPr/>
            <p:nvPr/>
          </p:nvSpPr>
          <p:spPr bwMode="auto">
            <a:xfrm>
              <a:off x="4084638" y="1370013"/>
              <a:ext cx="4052888" cy="1731962"/>
            </a:xfrm>
            <a:custGeom>
              <a:avLst/>
              <a:gdLst>
                <a:gd name="T0" fmla="*/ 2534 w 2553"/>
                <a:gd name="T1" fmla="*/ 596 h 1091"/>
                <a:gd name="T2" fmla="*/ 2104 w 2553"/>
                <a:gd name="T3" fmla="*/ 662 h 1091"/>
                <a:gd name="T4" fmla="*/ 2020 w 2553"/>
                <a:gd name="T5" fmla="*/ 158 h 1091"/>
                <a:gd name="T6" fmla="*/ 2450 w 2553"/>
                <a:gd name="T7" fmla="*/ 83 h 1091"/>
                <a:gd name="T8" fmla="*/ 2431 w 2553"/>
                <a:gd name="T9" fmla="*/ 0 h 1091"/>
                <a:gd name="T10" fmla="*/ 0 w 2553"/>
                <a:gd name="T11" fmla="*/ 401 h 1091"/>
                <a:gd name="T12" fmla="*/ 9 w 2553"/>
                <a:gd name="T13" fmla="*/ 494 h 1091"/>
                <a:gd name="T14" fmla="*/ 318 w 2553"/>
                <a:gd name="T15" fmla="*/ 438 h 1091"/>
                <a:gd name="T16" fmla="*/ 402 w 2553"/>
                <a:gd name="T17" fmla="*/ 951 h 1091"/>
                <a:gd name="T18" fmla="*/ 93 w 2553"/>
                <a:gd name="T19" fmla="*/ 997 h 1091"/>
                <a:gd name="T20" fmla="*/ 112 w 2553"/>
                <a:gd name="T21" fmla="*/ 1091 h 1091"/>
                <a:gd name="T22" fmla="*/ 2553 w 2553"/>
                <a:gd name="T23" fmla="*/ 680 h 1091"/>
                <a:gd name="T24" fmla="*/ 2534 w 2553"/>
                <a:gd name="T25" fmla="*/ 596 h 1091"/>
                <a:gd name="T26" fmla="*/ 2020 w 2553"/>
                <a:gd name="T27" fmla="*/ 680 h 1091"/>
                <a:gd name="T28" fmla="*/ 1786 w 2553"/>
                <a:gd name="T29" fmla="*/ 718 h 1091"/>
                <a:gd name="T30" fmla="*/ 1702 w 2553"/>
                <a:gd name="T31" fmla="*/ 214 h 1091"/>
                <a:gd name="T32" fmla="*/ 1935 w 2553"/>
                <a:gd name="T33" fmla="*/ 167 h 1091"/>
                <a:gd name="T34" fmla="*/ 2020 w 2553"/>
                <a:gd name="T35" fmla="*/ 680 h 1091"/>
                <a:gd name="T36" fmla="*/ 1047 w 2553"/>
                <a:gd name="T37" fmla="*/ 317 h 1091"/>
                <a:gd name="T38" fmla="*/ 1290 w 2553"/>
                <a:gd name="T39" fmla="*/ 279 h 1091"/>
                <a:gd name="T40" fmla="*/ 1374 w 2553"/>
                <a:gd name="T41" fmla="*/ 783 h 1091"/>
                <a:gd name="T42" fmla="*/ 1141 w 2553"/>
                <a:gd name="T43" fmla="*/ 829 h 1091"/>
                <a:gd name="T44" fmla="*/ 1047 w 2553"/>
                <a:gd name="T45" fmla="*/ 317 h 1091"/>
                <a:gd name="T46" fmla="*/ 1056 w 2553"/>
                <a:gd name="T47" fmla="*/ 839 h 1091"/>
                <a:gd name="T48" fmla="*/ 813 w 2553"/>
                <a:gd name="T49" fmla="*/ 885 h 1091"/>
                <a:gd name="T50" fmla="*/ 729 w 2553"/>
                <a:gd name="T51" fmla="*/ 373 h 1091"/>
                <a:gd name="T52" fmla="*/ 963 w 2553"/>
                <a:gd name="T53" fmla="*/ 335 h 1091"/>
                <a:gd name="T54" fmla="*/ 1056 w 2553"/>
                <a:gd name="T55" fmla="*/ 839 h 1091"/>
                <a:gd name="T56" fmla="*/ 1374 w 2553"/>
                <a:gd name="T57" fmla="*/ 261 h 1091"/>
                <a:gd name="T58" fmla="*/ 1618 w 2553"/>
                <a:gd name="T59" fmla="*/ 223 h 1091"/>
                <a:gd name="T60" fmla="*/ 1702 w 2553"/>
                <a:gd name="T61" fmla="*/ 736 h 1091"/>
                <a:gd name="T62" fmla="*/ 1459 w 2553"/>
                <a:gd name="T63" fmla="*/ 774 h 1091"/>
                <a:gd name="T64" fmla="*/ 1374 w 2553"/>
                <a:gd name="T65" fmla="*/ 261 h 1091"/>
                <a:gd name="T66" fmla="*/ 402 w 2553"/>
                <a:gd name="T67" fmla="*/ 428 h 1091"/>
                <a:gd name="T68" fmla="*/ 645 w 2553"/>
                <a:gd name="T69" fmla="*/ 382 h 1091"/>
                <a:gd name="T70" fmla="*/ 729 w 2553"/>
                <a:gd name="T71" fmla="*/ 895 h 1091"/>
                <a:gd name="T72" fmla="*/ 486 w 2553"/>
                <a:gd name="T73" fmla="*/ 932 h 1091"/>
                <a:gd name="T74" fmla="*/ 402 w 2553"/>
                <a:gd name="T75" fmla="*/ 428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53" h="1091">
                  <a:moveTo>
                    <a:pt x="2534" y="596"/>
                  </a:moveTo>
                  <a:lnTo>
                    <a:pt x="2104" y="662"/>
                  </a:lnTo>
                  <a:lnTo>
                    <a:pt x="2020" y="158"/>
                  </a:lnTo>
                  <a:lnTo>
                    <a:pt x="2450" y="83"/>
                  </a:lnTo>
                  <a:lnTo>
                    <a:pt x="2431" y="0"/>
                  </a:lnTo>
                  <a:lnTo>
                    <a:pt x="0" y="401"/>
                  </a:lnTo>
                  <a:lnTo>
                    <a:pt x="9" y="494"/>
                  </a:lnTo>
                  <a:lnTo>
                    <a:pt x="318" y="438"/>
                  </a:lnTo>
                  <a:lnTo>
                    <a:pt x="402" y="951"/>
                  </a:lnTo>
                  <a:lnTo>
                    <a:pt x="93" y="997"/>
                  </a:lnTo>
                  <a:lnTo>
                    <a:pt x="112" y="1091"/>
                  </a:lnTo>
                  <a:lnTo>
                    <a:pt x="2553" y="680"/>
                  </a:lnTo>
                  <a:lnTo>
                    <a:pt x="2534" y="596"/>
                  </a:lnTo>
                  <a:close/>
                  <a:moveTo>
                    <a:pt x="2020" y="680"/>
                  </a:moveTo>
                  <a:lnTo>
                    <a:pt x="1786" y="718"/>
                  </a:lnTo>
                  <a:lnTo>
                    <a:pt x="1702" y="214"/>
                  </a:lnTo>
                  <a:lnTo>
                    <a:pt x="1935" y="167"/>
                  </a:lnTo>
                  <a:lnTo>
                    <a:pt x="2020" y="680"/>
                  </a:lnTo>
                  <a:close/>
                  <a:moveTo>
                    <a:pt x="1047" y="317"/>
                  </a:moveTo>
                  <a:lnTo>
                    <a:pt x="1290" y="279"/>
                  </a:lnTo>
                  <a:lnTo>
                    <a:pt x="1374" y="783"/>
                  </a:lnTo>
                  <a:lnTo>
                    <a:pt x="1141" y="829"/>
                  </a:lnTo>
                  <a:lnTo>
                    <a:pt x="1047" y="317"/>
                  </a:lnTo>
                  <a:close/>
                  <a:moveTo>
                    <a:pt x="1056" y="839"/>
                  </a:moveTo>
                  <a:lnTo>
                    <a:pt x="813" y="885"/>
                  </a:lnTo>
                  <a:lnTo>
                    <a:pt x="729" y="373"/>
                  </a:lnTo>
                  <a:lnTo>
                    <a:pt x="963" y="335"/>
                  </a:lnTo>
                  <a:lnTo>
                    <a:pt x="1056" y="839"/>
                  </a:lnTo>
                  <a:close/>
                  <a:moveTo>
                    <a:pt x="1374" y="261"/>
                  </a:moveTo>
                  <a:lnTo>
                    <a:pt x="1618" y="223"/>
                  </a:lnTo>
                  <a:lnTo>
                    <a:pt x="1702" y="736"/>
                  </a:lnTo>
                  <a:lnTo>
                    <a:pt x="1459" y="774"/>
                  </a:lnTo>
                  <a:lnTo>
                    <a:pt x="1374" y="261"/>
                  </a:lnTo>
                  <a:close/>
                  <a:moveTo>
                    <a:pt x="402" y="428"/>
                  </a:moveTo>
                  <a:lnTo>
                    <a:pt x="645" y="382"/>
                  </a:lnTo>
                  <a:lnTo>
                    <a:pt x="729" y="895"/>
                  </a:lnTo>
                  <a:lnTo>
                    <a:pt x="486" y="932"/>
                  </a:lnTo>
                  <a:lnTo>
                    <a:pt x="402" y="428"/>
                  </a:lnTo>
                  <a:close/>
                </a:path>
              </a:pathLst>
            </a:custGeom>
            <a:solidFill>
              <a:srgbClr val="2414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 name="ïṡḻîďê"/>
            <p:cNvSpPr/>
            <p:nvPr/>
          </p:nvSpPr>
          <p:spPr bwMode="auto">
            <a:xfrm>
              <a:off x="6103938" y="3205163"/>
              <a:ext cx="266700" cy="444500"/>
            </a:xfrm>
            <a:prstGeom prst="rect">
              <a:avLst/>
            </a:prstGeom>
            <a:solidFill>
              <a:srgbClr val="E4AF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9" name="îśļïḑê"/>
            <p:cNvSpPr/>
            <p:nvPr/>
          </p:nvSpPr>
          <p:spPr bwMode="auto">
            <a:xfrm>
              <a:off x="6103938" y="3205163"/>
              <a:ext cx="266700" cy="311150"/>
            </a:xfrm>
            <a:custGeom>
              <a:avLst/>
              <a:gdLst>
                <a:gd name="T0" fmla="*/ 0 w 18"/>
                <a:gd name="T1" fmla="*/ 0 h 21"/>
                <a:gd name="T2" fmla="*/ 0 w 18"/>
                <a:gd name="T3" fmla="*/ 19 h 21"/>
                <a:gd name="T4" fmla="*/ 9 w 18"/>
                <a:gd name="T5" fmla="*/ 21 h 21"/>
                <a:gd name="T6" fmla="*/ 18 w 18"/>
                <a:gd name="T7" fmla="*/ 19 h 21"/>
                <a:gd name="T8" fmla="*/ 18 w 18"/>
                <a:gd name="T9" fmla="*/ 0 h 21"/>
                <a:gd name="T10" fmla="*/ 0 w 18"/>
                <a:gd name="T11" fmla="*/ 0 h 21"/>
              </a:gdLst>
              <a:ahLst/>
              <a:cxnLst>
                <a:cxn ang="0">
                  <a:pos x="T0" y="T1"/>
                </a:cxn>
                <a:cxn ang="0">
                  <a:pos x="T2" y="T3"/>
                </a:cxn>
                <a:cxn ang="0">
                  <a:pos x="T4" y="T5"/>
                </a:cxn>
                <a:cxn ang="0">
                  <a:pos x="T6" y="T7"/>
                </a:cxn>
                <a:cxn ang="0">
                  <a:pos x="T8" y="T9"/>
                </a:cxn>
                <a:cxn ang="0">
                  <a:pos x="T10" y="T11"/>
                </a:cxn>
              </a:cxnLst>
              <a:rect l="0" t="0" r="r" b="b"/>
              <a:pathLst>
                <a:path w="18" h="21">
                  <a:moveTo>
                    <a:pt x="0" y="0"/>
                  </a:moveTo>
                  <a:cubicBezTo>
                    <a:pt x="0" y="19"/>
                    <a:pt x="0" y="19"/>
                    <a:pt x="0" y="19"/>
                  </a:cubicBezTo>
                  <a:cubicBezTo>
                    <a:pt x="3" y="20"/>
                    <a:pt x="6" y="21"/>
                    <a:pt x="9" y="21"/>
                  </a:cubicBezTo>
                  <a:cubicBezTo>
                    <a:pt x="12" y="21"/>
                    <a:pt x="15" y="20"/>
                    <a:pt x="18" y="19"/>
                  </a:cubicBezTo>
                  <a:cubicBezTo>
                    <a:pt x="18" y="0"/>
                    <a:pt x="18" y="0"/>
                    <a:pt x="18" y="0"/>
                  </a:cubicBezTo>
                  <a:lnTo>
                    <a:pt x="0" y="0"/>
                  </a:lnTo>
                  <a:close/>
                </a:path>
              </a:pathLst>
            </a:custGeom>
            <a:solidFill>
              <a:srgbClr val="C992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 name="îṩlïḑè"/>
            <p:cNvSpPr/>
            <p:nvPr/>
          </p:nvSpPr>
          <p:spPr bwMode="auto">
            <a:xfrm>
              <a:off x="5791200" y="2657475"/>
              <a:ext cx="846138" cy="798512"/>
            </a:xfrm>
            <a:custGeom>
              <a:avLst/>
              <a:gdLst>
                <a:gd name="T0" fmla="*/ 30 w 57"/>
                <a:gd name="T1" fmla="*/ 0 h 54"/>
                <a:gd name="T2" fmla="*/ 4 w 57"/>
                <a:gd name="T3" fmla="*/ 22 h 54"/>
                <a:gd name="T4" fmla="*/ 0 w 57"/>
                <a:gd name="T5" fmla="*/ 28 h 54"/>
                <a:gd name="T6" fmla="*/ 4 w 57"/>
                <a:gd name="T7" fmla="*/ 34 h 54"/>
                <a:gd name="T8" fmla="*/ 30 w 57"/>
                <a:gd name="T9" fmla="*/ 54 h 54"/>
                <a:gd name="T10" fmla="*/ 57 w 57"/>
                <a:gd name="T11" fmla="*/ 27 h 54"/>
                <a:gd name="T12" fmla="*/ 30 w 57"/>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57" h="54">
                  <a:moveTo>
                    <a:pt x="30" y="0"/>
                  </a:moveTo>
                  <a:cubicBezTo>
                    <a:pt x="17" y="0"/>
                    <a:pt x="6" y="10"/>
                    <a:pt x="4" y="22"/>
                  </a:cubicBezTo>
                  <a:cubicBezTo>
                    <a:pt x="2" y="23"/>
                    <a:pt x="0" y="25"/>
                    <a:pt x="0" y="28"/>
                  </a:cubicBezTo>
                  <a:cubicBezTo>
                    <a:pt x="0" y="31"/>
                    <a:pt x="2" y="34"/>
                    <a:pt x="4" y="34"/>
                  </a:cubicBezTo>
                  <a:cubicBezTo>
                    <a:pt x="8" y="45"/>
                    <a:pt x="18" y="54"/>
                    <a:pt x="30" y="54"/>
                  </a:cubicBezTo>
                  <a:cubicBezTo>
                    <a:pt x="45" y="54"/>
                    <a:pt x="57" y="41"/>
                    <a:pt x="57" y="27"/>
                  </a:cubicBezTo>
                  <a:cubicBezTo>
                    <a:pt x="57" y="12"/>
                    <a:pt x="45" y="0"/>
                    <a:pt x="30" y="0"/>
                  </a:cubicBezTo>
                  <a:close/>
                </a:path>
              </a:pathLst>
            </a:custGeom>
            <a:solidFill>
              <a:srgbClr val="E4AF7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 name="iṥḻiḑè"/>
            <p:cNvSpPr/>
            <p:nvPr/>
          </p:nvSpPr>
          <p:spPr bwMode="auto">
            <a:xfrm>
              <a:off x="5821363" y="2568575"/>
              <a:ext cx="831850" cy="533400"/>
            </a:xfrm>
            <a:custGeom>
              <a:avLst/>
              <a:gdLst>
                <a:gd name="T0" fmla="*/ 28 w 56"/>
                <a:gd name="T1" fmla="*/ 0 h 36"/>
                <a:gd name="T2" fmla="*/ 0 w 56"/>
                <a:gd name="T3" fmla="*/ 30 h 36"/>
                <a:gd name="T4" fmla="*/ 3 w 56"/>
                <a:gd name="T5" fmla="*/ 29 h 36"/>
                <a:gd name="T6" fmla="*/ 5 w 56"/>
                <a:gd name="T7" fmla="*/ 35 h 36"/>
                <a:gd name="T8" fmla="*/ 8 w 56"/>
                <a:gd name="T9" fmla="*/ 36 h 36"/>
                <a:gd name="T10" fmla="*/ 28 w 56"/>
                <a:gd name="T11" fmla="*/ 17 h 36"/>
                <a:gd name="T12" fmla="*/ 45 w 56"/>
                <a:gd name="T13" fmla="*/ 24 h 36"/>
                <a:gd name="T14" fmla="*/ 56 w 56"/>
                <a:gd name="T15" fmla="*/ 16 h 36"/>
                <a:gd name="T16" fmla="*/ 28 w 56"/>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6">
                  <a:moveTo>
                    <a:pt x="28" y="0"/>
                  </a:moveTo>
                  <a:cubicBezTo>
                    <a:pt x="12" y="0"/>
                    <a:pt x="0" y="13"/>
                    <a:pt x="0" y="30"/>
                  </a:cubicBezTo>
                  <a:cubicBezTo>
                    <a:pt x="0" y="30"/>
                    <a:pt x="1" y="28"/>
                    <a:pt x="3" y="29"/>
                  </a:cubicBezTo>
                  <a:cubicBezTo>
                    <a:pt x="7" y="29"/>
                    <a:pt x="5" y="35"/>
                    <a:pt x="5" y="35"/>
                  </a:cubicBezTo>
                  <a:cubicBezTo>
                    <a:pt x="8" y="36"/>
                    <a:pt x="8" y="36"/>
                    <a:pt x="8" y="36"/>
                  </a:cubicBezTo>
                  <a:cubicBezTo>
                    <a:pt x="12" y="25"/>
                    <a:pt x="18" y="17"/>
                    <a:pt x="28" y="17"/>
                  </a:cubicBezTo>
                  <a:cubicBezTo>
                    <a:pt x="31" y="17"/>
                    <a:pt x="40" y="24"/>
                    <a:pt x="45" y="24"/>
                  </a:cubicBezTo>
                  <a:cubicBezTo>
                    <a:pt x="51" y="24"/>
                    <a:pt x="56" y="20"/>
                    <a:pt x="56" y="16"/>
                  </a:cubicBezTo>
                  <a:cubicBezTo>
                    <a:pt x="56" y="3"/>
                    <a:pt x="36" y="0"/>
                    <a:pt x="28" y="0"/>
                  </a:cubicBezTo>
                  <a:close/>
                </a:path>
              </a:pathLst>
            </a:custGeom>
            <a:solidFill>
              <a:srgbClr val="2414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 name="ïṧḻïḍé"/>
            <p:cNvSpPr/>
            <p:nvPr/>
          </p:nvSpPr>
          <p:spPr bwMode="auto">
            <a:xfrm>
              <a:off x="5776913" y="2287588"/>
              <a:ext cx="965200" cy="695325"/>
            </a:xfrm>
            <a:custGeom>
              <a:avLst/>
              <a:gdLst>
                <a:gd name="T0" fmla="*/ 65 w 65"/>
                <a:gd name="T1" fmla="*/ 35 h 47"/>
                <a:gd name="T2" fmla="*/ 61 w 65"/>
                <a:gd name="T3" fmla="*/ 32 h 47"/>
                <a:gd name="T4" fmla="*/ 31 w 65"/>
                <a:gd name="T5" fmla="*/ 0 h 47"/>
                <a:gd name="T6" fmla="*/ 2 w 65"/>
                <a:gd name="T7" fmla="*/ 32 h 47"/>
                <a:gd name="T8" fmla="*/ 0 w 65"/>
                <a:gd name="T9" fmla="*/ 35 h 47"/>
                <a:gd name="T10" fmla="*/ 41 w 65"/>
                <a:gd name="T11" fmla="*/ 47 h 47"/>
                <a:gd name="T12" fmla="*/ 65 w 65"/>
                <a:gd name="T13" fmla="*/ 35 h 47"/>
              </a:gdLst>
              <a:ahLst/>
              <a:cxnLst>
                <a:cxn ang="0">
                  <a:pos x="T0" y="T1"/>
                </a:cxn>
                <a:cxn ang="0">
                  <a:pos x="T2" y="T3"/>
                </a:cxn>
                <a:cxn ang="0">
                  <a:pos x="T4" y="T5"/>
                </a:cxn>
                <a:cxn ang="0">
                  <a:pos x="T6" y="T7"/>
                </a:cxn>
                <a:cxn ang="0">
                  <a:pos x="T8" y="T9"/>
                </a:cxn>
                <a:cxn ang="0">
                  <a:pos x="T10" y="T11"/>
                </a:cxn>
                <a:cxn ang="0">
                  <a:pos x="T12" y="T13"/>
                </a:cxn>
              </a:cxnLst>
              <a:rect l="0" t="0" r="r" b="b"/>
              <a:pathLst>
                <a:path w="65" h="47">
                  <a:moveTo>
                    <a:pt x="65" y="35"/>
                  </a:moveTo>
                  <a:cubicBezTo>
                    <a:pt x="65" y="34"/>
                    <a:pt x="61" y="32"/>
                    <a:pt x="61" y="32"/>
                  </a:cubicBezTo>
                  <a:cubicBezTo>
                    <a:pt x="61" y="14"/>
                    <a:pt x="48" y="0"/>
                    <a:pt x="31" y="0"/>
                  </a:cubicBezTo>
                  <a:cubicBezTo>
                    <a:pt x="14" y="0"/>
                    <a:pt x="2" y="14"/>
                    <a:pt x="2" y="32"/>
                  </a:cubicBezTo>
                  <a:cubicBezTo>
                    <a:pt x="2" y="33"/>
                    <a:pt x="0" y="34"/>
                    <a:pt x="0" y="35"/>
                  </a:cubicBezTo>
                  <a:cubicBezTo>
                    <a:pt x="41" y="47"/>
                    <a:pt x="41" y="47"/>
                    <a:pt x="41" y="47"/>
                  </a:cubicBezTo>
                  <a:lnTo>
                    <a:pt x="65" y="35"/>
                  </a:lnTo>
                  <a:close/>
                </a:path>
              </a:pathLst>
            </a:custGeom>
            <a:solidFill>
              <a:srgbClr val="23A8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 name="îśḻîḑé"/>
            <p:cNvSpPr/>
            <p:nvPr/>
          </p:nvSpPr>
          <p:spPr bwMode="auto">
            <a:xfrm>
              <a:off x="5776913" y="2746375"/>
              <a:ext cx="1127125" cy="311150"/>
            </a:xfrm>
            <a:custGeom>
              <a:avLst/>
              <a:gdLst>
                <a:gd name="T0" fmla="*/ 44 w 76"/>
                <a:gd name="T1" fmla="*/ 9 h 21"/>
                <a:gd name="T2" fmla="*/ 2 w 76"/>
                <a:gd name="T3" fmla="*/ 0 h 21"/>
                <a:gd name="T4" fmla="*/ 0 w 76"/>
                <a:gd name="T5" fmla="*/ 5 h 21"/>
                <a:gd name="T6" fmla="*/ 23 w 76"/>
                <a:gd name="T7" fmla="*/ 15 h 21"/>
                <a:gd name="T8" fmla="*/ 44 w 76"/>
                <a:gd name="T9" fmla="*/ 21 h 21"/>
                <a:gd name="T10" fmla="*/ 61 w 76"/>
                <a:gd name="T11" fmla="*/ 0 h 21"/>
                <a:gd name="T12" fmla="*/ 44 w 76"/>
                <a:gd name="T13" fmla="*/ 9 h 21"/>
              </a:gdLst>
              <a:ahLst/>
              <a:cxnLst>
                <a:cxn ang="0">
                  <a:pos x="T0" y="T1"/>
                </a:cxn>
                <a:cxn ang="0">
                  <a:pos x="T2" y="T3"/>
                </a:cxn>
                <a:cxn ang="0">
                  <a:pos x="T4" y="T5"/>
                </a:cxn>
                <a:cxn ang="0">
                  <a:pos x="T6" y="T7"/>
                </a:cxn>
                <a:cxn ang="0">
                  <a:pos x="T8" y="T9"/>
                </a:cxn>
                <a:cxn ang="0">
                  <a:pos x="T10" y="T11"/>
                </a:cxn>
                <a:cxn ang="0">
                  <a:pos x="T12" y="T13"/>
                </a:cxn>
              </a:cxnLst>
              <a:rect l="0" t="0" r="r" b="b"/>
              <a:pathLst>
                <a:path w="76" h="21">
                  <a:moveTo>
                    <a:pt x="44" y="9"/>
                  </a:moveTo>
                  <a:cubicBezTo>
                    <a:pt x="30" y="10"/>
                    <a:pt x="6" y="7"/>
                    <a:pt x="2" y="0"/>
                  </a:cubicBezTo>
                  <a:cubicBezTo>
                    <a:pt x="1" y="2"/>
                    <a:pt x="0" y="3"/>
                    <a:pt x="0" y="5"/>
                  </a:cubicBezTo>
                  <a:cubicBezTo>
                    <a:pt x="0" y="9"/>
                    <a:pt x="19" y="12"/>
                    <a:pt x="23" y="15"/>
                  </a:cubicBezTo>
                  <a:cubicBezTo>
                    <a:pt x="23" y="15"/>
                    <a:pt x="21" y="21"/>
                    <a:pt x="44" y="21"/>
                  </a:cubicBezTo>
                  <a:cubicBezTo>
                    <a:pt x="69" y="21"/>
                    <a:pt x="76" y="5"/>
                    <a:pt x="61" y="0"/>
                  </a:cubicBezTo>
                  <a:cubicBezTo>
                    <a:pt x="62" y="3"/>
                    <a:pt x="62" y="8"/>
                    <a:pt x="44" y="9"/>
                  </a:cubicBezTo>
                  <a:close/>
                </a:path>
              </a:pathLst>
            </a:custGeom>
            <a:solidFill>
              <a:srgbClr val="00949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 name="ïṧ1îḑè"/>
            <p:cNvSpPr/>
            <p:nvPr/>
          </p:nvSpPr>
          <p:spPr bwMode="auto">
            <a:xfrm>
              <a:off x="5746750" y="3544888"/>
              <a:ext cx="1009650" cy="1244600"/>
            </a:xfrm>
            <a:custGeom>
              <a:avLst/>
              <a:gdLst>
                <a:gd name="T0" fmla="*/ 67 w 68"/>
                <a:gd name="T1" fmla="*/ 0 h 84"/>
                <a:gd name="T2" fmla="*/ 1 w 68"/>
                <a:gd name="T3" fmla="*/ 0 h 84"/>
                <a:gd name="T4" fmla="*/ 2 w 68"/>
                <a:gd name="T5" fmla="*/ 5 h 84"/>
                <a:gd name="T6" fmla="*/ 2 w 68"/>
                <a:gd name="T7" fmla="*/ 84 h 84"/>
                <a:gd name="T8" fmla="*/ 64 w 68"/>
                <a:gd name="T9" fmla="*/ 84 h 84"/>
                <a:gd name="T10" fmla="*/ 64 w 68"/>
                <a:gd name="T11" fmla="*/ 7 h 84"/>
                <a:gd name="T12" fmla="*/ 67 w 68"/>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68" h="84">
                  <a:moveTo>
                    <a:pt x="67" y="0"/>
                  </a:moveTo>
                  <a:cubicBezTo>
                    <a:pt x="1" y="0"/>
                    <a:pt x="1" y="0"/>
                    <a:pt x="1" y="0"/>
                  </a:cubicBezTo>
                  <a:cubicBezTo>
                    <a:pt x="0" y="2"/>
                    <a:pt x="2" y="5"/>
                    <a:pt x="2" y="5"/>
                  </a:cubicBezTo>
                  <a:cubicBezTo>
                    <a:pt x="2" y="84"/>
                    <a:pt x="2" y="84"/>
                    <a:pt x="2" y="84"/>
                  </a:cubicBezTo>
                  <a:cubicBezTo>
                    <a:pt x="64" y="84"/>
                    <a:pt x="64" y="84"/>
                    <a:pt x="64" y="84"/>
                  </a:cubicBezTo>
                  <a:cubicBezTo>
                    <a:pt x="64" y="7"/>
                    <a:pt x="64" y="7"/>
                    <a:pt x="64" y="7"/>
                  </a:cubicBezTo>
                  <a:cubicBezTo>
                    <a:pt x="64" y="7"/>
                    <a:pt x="68" y="2"/>
                    <a:pt x="67" y="0"/>
                  </a:cubicBezTo>
                  <a:close/>
                </a:path>
              </a:pathLst>
            </a:custGeom>
            <a:solidFill>
              <a:srgbClr val="F4B4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 name="ïṥ1ïḓé"/>
            <p:cNvSpPr/>
            <p:nvPr/>
          </p:nvSpPr>
          <p:spPr bwMode="auto">
            <a:xfrm>
              <a:off x="6326188" y="4789488"/>
              <a:ext cx="623888" cy="1243012"/>
            </a:xfrm>
            <a:custGeom>
              <a:avLst/>
              <a:gdLst>
                <a:gd name="T0" fmla="*/ 393 w 393"/>
                <a:gd name="T1" fmla="*/ 298 h 783"/>
                <a:gd name="T2" fmla="*/ 234 w 393"/>
                <a:gd name="T3" fmla="*/ 0 h 783"/>
                <a:gd name="T4" fmla="*/ 0 w 393"/>
                <a:gd name="T5" fmla="*/ 0 h 783"/>
                <a:gd name="T6" fmla="*/ 168 w 393"/>
                <a:gd name="T7" fmla="*/ 298 h 783"/>
                <a:gd name="T8" fmla="*/ 140 w 393"/>
                <a:gd name="T9" fmla="*/ 783 h 783"/>
                <a:gd name="T10" fmla="*/ 364 w 393"/>
                <a:gd name="T11" fmla="*/ 783 h 783"/>
                <a:gd name="T12" fmla="*/ 393 w 393"/>
                <a:gd name="T13" fmla="*/ 298 h 783"/>
              </a:gdLst>
              <a:ahLst/>
              <a:cxnLst>
                <a:cxn ang="0">
                  <a:pos x="T0" y="T1"/>
                </a:cxn>
                <a:cxn ang="0">
                  <a:pos x="T2" y="T3"/>
                </a:cxn>
                <a:cxn ang="0">
                  <a:pos x="T4" y="T5"/>
                </a:cxn>
                <a:cxn ang="0">
                  <a:pos x="T6" y="T7"/>
                </a:cxn>
                <a:cxn ang="0">
                  <a:pos x="T8" y="T9"/>
                </a:cxn>
                <a:cxn ang="0">
                  <a:pos x="T10" y="T11"/>
                </a:cxn>
                <a:cxn ang="0">
                  <a:pos x="T12" y="T13"/>
                </a:cxn>
              </a:cxnLst>
              <a:rect l="0" t="0" r="r" b="b"/>
              <a:pathLst>
                <a:path w="393" h="783">
                  <a:moveTo>
                    <a:pt x="393" y="298"/>
                  </a:moveTo>
                  <a:lnTo>
                    <a:pt x="234" y="0"/>
                  </a:lnTo>
                  <a:lnTo>
                    <a:pt x="0" y="0"/>
                  </a:lnTo>
                  <a:lnTo>
                    <a:pt x="168" y="298"/>
                  </a:lnTo>
                  <a:lnTo>
                    <a:pt x="140" y="783"/>
                  </a:lnTo>
                  <a:lnTo>
                    <a:pt x="364" y="783"/>
                  </a:lnTo>
                  <a:lnTo>
                    <a:pt x="393" y="298"/>
                  </a:lnTo>
                  <a:close/>
                </a:path>
              </a:pathLst>
            </a:custGeom>
            <a:solidFill>
              <a:srgbClr val="4F66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 name="îsḻîḍe"/>
            <p:cNvSpPr/>
            <p:nvPr/>
          </p:nvSpPr>
          <p:spPr bwMode="auto">
            <a:xfrm>
              <a:off x="5464175" y="4789488"/>
              <a:ext cx="684213" cy="1243012"/>
            </a:xfrm>
            <a:custGeom>
              <a:avLst/>
              <a:gdLst>
                <a:gd name="T0" fmla="*/ 178 w 431"/>
                <a:gd name="T1" fmla="*/ 298 h 783"/>
                <a:gd name="T2" fmla="*/ 0 w 431"/>
                <a:gd name="T3" fmla="*/ 680 h 783"/>
                <a:gd name="T4" fmla="*/ 225 w 431"/>
                <a:gd name="T5" fmla="*/ 783 h 783"/>
                <a:gd name="T6" fmla="*/ 412 w 431"/>
                <a:gd name="T7" fmla="*/ 298 h 783"/>
                <a:gd name="T8" fmla="*/ 431 w 431"/>
                <a:gd name="T9" fmla="*/ 0 h 783"/>
                <a:gd name="T10" fmla="*/ 197 w 431"/>
                <a:gd name="T11" fmla="*/ 0 h 783"/>
                <a:gd name="T12" fmla="*/ 178 w 431"/>
                <a:gd name="T13" fmla="*/ 298 h 783"/>
              </a:gdLst>
              <a:ahLst/>
              <a:cxnLst>
                <a:cxn ang="0">
                  <a:pos x="T0" y="T1"/>
                </a:cxn>
                <a:cxn ang="0">
                  <a:pos x="T2" y="T3"/>
                </a:cxn>
                <a:cxn ang="0">
                  <a:pos x="T4" y="T5"/>
                </a:cxn>
                <a:cxn ang="0">
                  <a:pos x="T6" y="T7"/>
                </a:cxn>
                <a:cxn ang="0">
                  <a:pos x="T8" y="T9"/>
                </a:cxn>
                <a:cxn ang="0">
                  <a:pos x="T10" y="T11"/>
                </a:cxn>
                <a:cxn ang="0">
                  <a:pos x="T12" y="T13"/>
                </a:cxn>
              </a:cxnLst>
              <a:rect l="0" t="0" r="r" b="b"/>
              <a:pathLst>
                <a:path w="431" h="783">
                  <a:moveTo>
                    <a:pt x="178" y="298"/>
                  </a:moveTo>
                  <a:lnTo>
                    <a:pt x="0" y="680"/>
                  </a:lnTo>
                  <a:lnTo>
                    <a:pt x="225" y="783"/>
                  </a:lnTo>
                  <a:lnTo>
                    <a:pt x="412" y="298"/>
                  </a:lnTo>
                  <a:lnTo>
                    <a:pt x="431" y="0"/>
                  </a:lnTo>
                  <a:lnTo>
                    <a:pt x="197" y="0"/>
                  </a:lnTo>
                  <a:lnTo>
                    <a:pt x="178" y="298"/>
                  </a:lnTo>
                  <a:close/>
                </a:path>
              </a:pathLst>
            </a:custGeom>
            <a:solidFill>
              <a:srgbClr val="4F66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 name="ïŝḷîḓe"/>
            <p:cNvSpPr/>
            <p:nvPr/>
          </p:nvSpPr>
          <p:spPr bwMode="auto">
            <a:xfrm>
              <a:off x="5776913" y="3544888"/>
              <a:ext cx="920750" cy="1244600"/>
            </a:xfrm>
            <a:custGeom>
              <a:avLst/>
              <a:gdLst>
                <a:gd name="T0" fmla="*/ 56 w 62"/>
                <a:gd name="T1" fmla="*/ 0 h 84"/>
                <a:gd name="T2" fmla="*/ 45 w 62"/>
                <a:gd name="T3" fmla="*/ 0 h 84"/>
                <a:gd name="T4" fmla="*/ 46 w 62"/>
                <a:gd name="T5" fmla="*/ 28 h 84"/>
                <a:gd name="T6" fmla="*/ 25 w 62"/>
                <a:gd name="T7" fmla="*/ 28 h 84"/>
                <a:gd name="T8" fmla="*/ 17 w 62"/>
                <a:gd name="T9" fmla="*/ 0 h 84"/>
                <a:gd name="T10" fmla="*/ 5 w 62"/>
                <a:gd name="T11" fmla="*/ 0 h 84"/>
                <a:gd name="T12" fmla="*/ 0 w 62"/>
                <a:gd name="T13" fmla="*/ 23 h 84"/>
                <a:gd name="T14" fmla="*/ 0 w 62"/>
                <a:gd name="T15" fmla="*/ 84 h 84"/>
                <a:gd name="T16" fmla="*/ 62 w 62"/>
                <a:gd name="T17" fmla="*/ 84 h 84"/>
                <a:gd name="T18" fmla="*/ 62 w 62"/>
                <a:gd name="T19" fmla="*/ 23 h 84"/>
                <a:gd name="T20" fmla="*/ 56 w 62"/>
                <a:gd name="T21"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84">
                  <a:moveTo>
                    <a:pt x="56" y="0"/>
                  </a:moveTo>
                  <a:cubicBezTo>
                    <a:pt x="45" y="0"/>
                    <a:pt x="45" y="0"/>
                    <a:pt x="45" y="0"/>
                  </a:cubicBezTo>
                  <a:cubicBezTo>
                    <a:pt x="46" y="28"/>
                    <a:pt x="46" y="28"/>
                    <a:pt x="46" y="28"/>
                  </a:cubicBezTo>
                  <a:cubicBezTo>
                    <a:pt x="25" y="28"/>
                    <a:pt x="25" y="28"/>
                    <a:pt x="25" y="28"/>
                  </a:cubicBezTo>
                  <a:cubicBezTo>
                    <a:pt x="17" y="0"/>
                    <a:pt x="17" y="0"/>
                    <a:pt x="17" y="0"/>
                  </a:cubicBezTo>
                  <a:cubicBezTo>
                    <a:pt x="5" y="0"/>
                    <a:pt x="5" y="0"/>
                    <a:pt x="5" y="0"/>
                  </a:cubicBezTo>
                  <a:cubicBezTo>
                    <a:pt x="4" y="2"/>
                    <a:pt x="3" y="21"/>
                    <a:pt x="0" y="23"/>
                  </a:cubicBezTo>
                  <a:cubicBezTo>
                    <a:pt x="0" y="84"/>
                    <a:pt x="0" y="84"/>
                    <a:pt x="0" y="84"/>
                  </a:cubicBezTo>
                  <a:cubicBezTo>
                    <a:pt x="62" y="84"/>
                    <a:pt x="62" y="84"/>
                    <a:pt x="62" y="84"/>
                  </a:cubicBezTo>
                  <a:cubicBezTo>
                    <a:pt x="62" y="23"/>
                    <a:pt x="62" y="23"/>
                    <a:pt x="62" y="23"/>
                  </a:cubicBezTo>
                  <a:cubicBezTo>
                    <a:pt x="59" y="21"/>
                    <a:pt x="57" y="2"/>
                    <a:pt x="56" y="0"/>
                  </a:cubicBezTo>
                  <a:close/>
                </a:path>
              </a:pathLst>
            </a:custGeom>
            <a:solidFill>
              <a:srgbClr val="4F66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2" name="iṣḻïdè"/>
            <p:cNvSpPr/>
            <p:nvPr/>
          </p:nvSpPr>
          <p:spPr bwMode="auto">
            <a:xfrm>
              <a:off x="5776913" y="4462463"/>
              <a:ext cx="920750" cy="104775"/>
            </a:xfrm>
            <a:prstGeom prst="rect">
              <a:avLst/>
            </a:prstGeom>
            <a:solidFill>
              <a:srgbClr val="24141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4" name="ïşḻîdê"/>
            <p:cNvSpPr/>
            <p:nvPr/>
          </p:nvSpPr>
          <p:spPr bwMode="auto">
            <a:xfrm>
              <a:off x="6534150" y="5868988"/>
              <a:ext cx="504825" cy="163512"/>
            </a:xfrm>
            <a:custGeom>
              <a:avLst/>
              <a:gdLst>
                <a:gd name="T0" fmla="*/ 25 w 34"/>
                <a:gd name="T1" fmla="*/ 11 h 11"/>
                <a:gd name="T2" fmla="*/ 0 w 34"/>
                <a:gd name="T3" fmla="*/ 11 h 11"/>
                <a:gd name="T4" fmla="*/ 0 w 34"/>
                <a:gd name="T5" fmla="*/ 11 h 11"/>
                <a:gd name="T6" fmla="*/ 1 w 34"/>
                <a:gd name="T7" fmla="*/ 0 h 11"/>
                <a:gd name="T8" fmla="*/ 26 w 34"/>
                <a:gd name="T9" fmla="*/ 0 h 11"/>
                <a:gd name="T10" fmla="*/ 34 w 34"/>
                <a:gd name="T11" fmla="*/ 11 h 11"/>
                <a:gd name="T12" fmla="*/ 25 w 34"/>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25" y="11"/>
                  </a:moveTo>
                  <a:cubicBezTo>
                    <a:pt x="0" y="11"/>
                    <a:pt x="0" y="11"/>
                    <a:pt x="0" y="11"/>
                  </a:cubicBezTo>
                  <a:cubicBezTo>
                    <a:pt x="0" y="11"/>
                    <a:pt x="0" y="11"/>
                    <a:pt x="0" y="11"/>
                  </a:cubicBezTo>
                  <a:cubicBezTo>
                    <a:pt x="0" y="11"/>
                    <a:pt x="1" y="0"/>
                    <a:pt x="1" y="0"/>
                  </a:cubicBezTo>
                  <a:cubicBezTo>
                    <a:pt x="26" y="0"/>
                    <a:pt x="26" y="0"/>
                    <a:pt x="26" y="0"/>
                  </a:cubicBezTo>
                  <a:cubicBezTo>
                    <a:pt x="32" y="0"/>
                    <a:pt x="34" y="5"/>
                    <a:pt x="34" y="11"/>
                  </a:cubicBezTo>
                  <a:lnTo>
                    <a:pt x="25" y="11"/>
                  </a:lnTo>
                  <a:close/>
                </a:path>
              </a:pathLst>
            </a:custGeom>
            <a:solidFill>
              <a:srgbClr val="2414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 name="iṣḻîḍê"/>
            <p:cNvSpPr/>
            <p:nvPr/>
          </p:nvSpPr>
          <p:spPr bwMode="auto">
            <a:xfrm>
              <a:off x="5449888" y="5868988"/>
              <a:ext cx="490538" cy="163512"/>
            </a:xfrm>
            <a:custGeom>
              <a:avLst/>
              <a:gdLst>
                <a:gd name="T0" fmla="*/ 25 w 33"/>
                <a:gd name="T1" fmla="*/ 11 h 11"/>
                <a:gd name="T2" fmla="*/ 0 w 33"/>
                <a:gd name="T3" fmla="*/ 11 h 11"/>
                <a:gd name="T4" fmla="*/ 0 w 33"/>
                <a:gd name="T5" fmla="*/ 11 h 11"/>
                <a:gd name="T6" fmla="*/ 1 w 33"/>
                <a:gd name="T7" fmla="*/ 0 h 11"/>
                <a:gd name="T8" fmla="*/ 26 w 33"/>
                <a:gd name="T9" fmla="*/ 0 h 11"/>
                <a:gd name="T10" fmla="*/ 33 w 33"/>
                <a:gd name="T11" fmla="*/ 11 h 11"/>
                <a:gd name="T12" fmla="*/ 25 w 33"/>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33" h="11">
                  <a:moveTo>
                    <a:pt x="25" y="11"/>
                  </a:moveTo>
                  <a:cubicBezTo>
                    <a:pt x="0" y="11"/>
                    <a:pt x="0" y="11"/>
                    <a:pt x="0" y="11"/>
                  </a:cubicBezTo>
                  <a:cubicBezTo>
                    <a:pt x="0" y="11"/>
                    <a:pt x="0" y="11"/>
                    <a:pt x="0" y="11"/>
                  </a:cubicBezTo>
                  <a:cubicBezTo>
                    <a:pt x="0" y="11"/>
                    <a:pt x="1" y="0"/>
                    <a:pt x="1" y="0"/>
                  </a:cubicBezTo>
                  <a:cubicBezTo>
                    <a:pt x="26" y="0"/>
                    <a:pt x="26" y="0"/>
                    <a:pt x="26" y="0"/>
                  </a:cubicBezTo>
                  <a:cubicBezTo>
                    <a:pt x="32" y="0"/>
                    <a:pt x="33" y="5"/>
                    <a:pt x="33" y="11"/>
                  </a:cubicBezTo>
                  <a:lnTo>
                    <a:pt x="25" y="11"/>
                  </a:lnTo>
                  <a:close/>
                </a:path>
              </a:pathLst>
            </a:custGeom>
            <a:solidFill>
              <a:srgbClr val="2414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sp>
        <p:nvSpPr>
          <p:cNvPr id="3" name="矩形 2"/>
          <p:cNvSpPr/>
          <p:nvPr/>
        </p:nvSpPr>
        <p:spPr>
          <a:xfrm>
            <a:off x="347343" y="1656415"/>
            <a:ext cx="6981825" cy="4154170"/>
          </a:xfrm>
          <a:prstGeom prst="rect">
            <a:avLst/>
          </a:prstGeom>
        </p:spPr>
        <p:txBody>
          <a:bodyPr wrap="square">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165" algn="l" defTabSz="1218565" rtl="0" eaLnBrk="1" latinLnBrk="0" hangingPunct="1">
              <a:defRPr sz="2400" kern="1200">
                <a:solidFill>
                  <a:schemeClr val="tx1"/>
                </a:solidFill>
                <a:latin typeface="+mn-lt"/>
                <a:ea typeface="+mn-ea"/>
                <a:cs typeface="+mn-cs"/>
              </a:defRPr>
            </a:lvl4pPr>
            <a:lvl5pPr marL="2437765" algn="l" defTabSz="1218565" rtl="0" eaLnBrk="1" latinLnBrk="0" hangingPunct="1">
              <a:defRPr sz="2400" kern="1200">
                <a:solidFill>
                  <a:schemeClr val="tx1"/>
                </a:solidFill>
                <a:latin typeface="+mn-lt"/>
                <a:ea typeface="+mn-ea"/>
                <a:cs typeface="+mn-cs"/>
              </a:defRPr>
            </a:lvl5pPr>
            <a:lvl6pPr marL="3047365" algn="l" defTabSz="1218565" rtl="0" eaLnBrk="1" latinLnBrk="0" hangingPunct="1">
              <a:defRPr sz="2400" kern="1200">
                <a:solidFill>
                  <a:schemeClr val="tx1"/>
                </a:solidFill>
                <a:latin typeface="+mn-lt"/>
                <a:ea typeface="+mn-ea"/>
                <a:cs typeface="+mn-cs"/>
              </a:defRPr>
            </a:lvl6pPr>
            <a:lvl7pPr marL="3656965" algn="l" defTabSz="1218565" rtl="0" eaLnBrk="1" latinLnBrk="0" hangingPunct="1">
              <a:defRPr sz="2400" kern="1200">
                <a:solidFill>
                  <a:schemeClr val="tx1"/>
                </a:solidFill>
                <a:latin typeface="+mn-lt"/>
                <a:ea typeface="+mn-ea"/>
                <a:cs typeface="+mn-cs"/>
              </a:defRPr>
            </a:lvl7pPr>
            <a:lvl8pPr marL="4266565" algn="l" defTabSz="1218565" rtl="0" eaLnBrk="1" latinLnBrk="0" hangingPunct="1">
              <a:defRPr sz="2400" kern="1200">
                <a:solidFill>
                  <a:schemeClr val="tx1"/>
                </a:solidFill>
                <a:latin typeface="+mn-lt"/>
                <a:ea typeface="+mn-ea"/>
                <a:cs typeface="+mn-cs"/>
              </a:defRPr>
            </a:lvl8pPr>
            <a:lvl9pPr marL="4876165" algn="l" defTabSz="1218565" rtl="0" eaLnBrk="1" latinLnBrk="0" hangingPunct="1">
              <a:defRPr sz="2400" kern="1200">
                <a:solidFill>
                  <a:schemeClr val="tx1"/>
                </a:solidFill>
                <a:latin typeface="+mn-lt"/>
                <a:ea typeface="+mn-ea"/>
                <a:cs typeface="+mn-cs"/>
              </a:defRPr>
            </a:lvl9pPr>
          </a:lstStyle>
          <a:p>
            <a:pPr marL="342900" indent="-342900" latinLnBrk="1">
              <a:buFont typeface="Arial" panose="020B0604020202020204" pitchFamily="34" charset="0"/>
              <a:buChar char="•"/>
            </a:pPr>
            <a:r>
              <a:rPr lang="en-US" altLang="zh-CN" sz="2200" b="1" dirty="0">
                <a:sym typeface="+mn-ea"/>
              </a:rPr>
              <a:t>24. </a:t>
            </a:r>
            <a:r>
              <a:rPr lang="zh-CN" altLang="zh-CN" sz="2200" b="1" dirty="0">
                <a:sym typeface="+mn-ea"/>
              </a:rPr>
              <a:t>在易燃易爆场所，反应釜、管道、贮槽、冷凝器、输送泵、法兰、阀门未接地或接地不不良</a:t>
            </a:r>
            <a:endParaRPr lang="zh-CN" altLang="zh-CN" sz="2200" b="1" dirty="0"/>
          </a:p>
          <a:p>
            <a:pPr marL="342900" indent="-342900" latinLnBrk="1">
              <a:buFont typeface="Arial" panose="020B0604020202020204" pitchFamily="34" charset="0"/>
              <a:buChar char="•"/>
            </a:pPr>
            <a:r>
              <a:rPr lang="en-US" altLang="zh-CN" sz="2200" b="1" dirty="0">
                <a:sym typeface="+mn-ea"/>
              </a:rPr>
              <a:t>25. </a:t>
            </a:r>
            <a:r>
              <a:rPr lang="zh-CN" altLang="zh-CN" sz="2200" b="1" dirty="0">
                <a:sym typeface="+mn-ea"/>
              </a:rPr>
              <a:t>在易燃易爆场所，投粉体料斗未接地，充氮气</a:t>
            </a:r>
            <a:endParaRPr lang="zh-CN" altLang="zh-CN" sz="2200" b="1" dirty="0"/>
          </a:p>
          <a:p>
            <a:pPr marL="342900" indent="-342900" latinLnBrk="1">
              <a:buFont typeface="Arial" panose="020B0604020202020204" pitchFamily="34" charset="0"/>
              <a:buChar char="•"/>
            </a:pPr>
            <a:r>
              <a:rPr lang="en-US" altLang="zh-CN" sz="2200" b="1" dirty="0">
                <a:sym typeface="+mn-ea"/>
              </a:rPr>
              <a:t>26. </a:t>
            </a:r>
            <a:r>
              <a:rPr lang="zh-CN" altLang="zh-CN" sz="2200" b="1" dirty="0">
                <a:sym typeface="+mn-ea"/>
              </a:rPr>
              <a:t>超过安全流速（</a:t>
            </a:r>
            <a:r>
              <a:rPr lang="en-US" altLang="zh-CN" sz="2200" b="1" dirty="0">
                <a:sym typeface="+mn-ea"/>
              </a:rPr>
              <a:t>v2&lt;0.64/d</a:t>
            </a:r>
            <a:r>
              <a:rPr lang="zh-CN" altLang="zh-CN" sz="2200" b="1" dirty="0">
                <a:sym typeface="+mn-ea"/>
              </a:rPr>
              <a:t>）输送汽油、甲苯、环己烷等液体</a:t>
            </a:r>
            <a:endParaRPr lang="zh-CN" altLang="zh-CN" sz="2200" b="1" dirty="0"/>
          </a:p>
          <a:p>
            <a:pPr marL="342900" indent="-342900" latinLnBrk="1">
              <a:buFont typeface="Arial" panose="020B0604020202020204" pitchFamily="34" charset="0"/>
              <a:buChar char="•"/>
            </a:pPr>
            <a:r>
              <a:rPr lang="en-US" altLang="zh-CN" sz="2200" b="1" dirty="0">
                <a:sym typeface="+mn-ea"/>
              </a:rPr>
              <a:t>27. </a:t>
            </a:r>
            <a:r>
              <a:rPr lang="zh-CN" altLang="zh-CN" sz="2200" b="1" dirty="0">
                <a:sym typeface="+mn-ea"/>
              </a:rPr>
              <a:t>氢气流速总管超过</a:t>
            </a:r>
            <a:r>
              <a:rPr lang="en-US" altLang="zh-CN" sz="2200" b="1" dirty="0">
                <a:sym typeface="+mn-ea"/>
              </a:rPr>
              <a:t>12m/s</a:t>
            </a:r>
            <a:r>
              <a:rPr lang="zh-CN" altLang="zh-CN" sz="2200" b="1" dirty="0">
                <a:sym typeface="+mn-ea"/>
              </a:rPr>
              <a:t>，支管超过</a:t>
            </a:r>
            <a:r>
              <a:rPr lang="en-US" altLang="zh-CN" sz="2200" b="1" dirty="0">
                <a:sym typeface="+mn-ea"/>
              </a:rPr>
              <a:t>8m/s</a:t>
            </a:r>
            <a:endParaRPr lang="zh-CN" altLang="zh-CN" sz="2200" b="1" dirty="0"/>
          </a:p>
          <a:p>
            <a:pPr marL="342900" indent="-342900" latinLnBrk="1">
              <a:buFont typeface="Arial" panose="020B0604020202020204" pitchFamily="34" charset="0"/>
              <a:buChar char="•"/>
            </a:pPr>
            <a:r>
              <a:rPr lang="en-US" altLang="zh-CN" sz="2200" b="1" dirty="0">
                <a:sym typeface="+mn-ea"/>
              </a:rPr>
              <a:t>28. </a:t>
            </a:r>
            <a:r>
              <a:rPr lang="zh-CN" altLang="zh-CN" sz="2200" b="1" dirty="0">
                <a:sym typeface="+mn-ea"/>
              </a:rPr>
              <a:t>将汽油等从高位喷入贮罐底或地面</a:t>
            </a:r>
            <a:endParaRPr lang="zh-CN" altLang="zh-CN" sz="2200" b="1" dirty="0"/>
          </a:p>
          <a:p>
            <a:pPr marL="342900" indent="-342900" latinLnBrk="1">
              <a:buFont typeface="Arial" panose="020B0604020202020204" pitchFamily="34" charset="0"/>
              <a:buChar char="•"/>
            </a:pPr>
            <a:r>
              <a:rPr lang="en-US" altLang="zh-CN" sz="2200" b="1" dirty="0">
                <a:sym typeface="+mn-ea"/>
              </a:rPr>
              <a:t>29. </a:t>
            </a:r>
            <a:r>
              <a:rPr lang="zh-CN" altLang="zh-CN" sz="2200" b="1" dirty="0">
                <a:sym typeface="+mn-ea"/>
              </a:rPr>
              <a:t>在未充氮气时，异丙醇铝、镁粉等由敞口漏斗投入含汽油、甲苯等反应釜中</a:t>
            </a:r>
            <a:endParaRPr lang="zh-CN" altLang="zh-CN" sz="2200" b="1" dirty="0"/>
          </a:p>
          <a:p>
            <a:pPr marL="342900" indent="-342900" latinLnBrk="1">
              <a:buFont typeface="Arial" panose="020B0604020202020204" pitchFamily="34" charset="0"/>
              <a:buChar char="•"/>
            </a:pPr>
            <a:r>
              <a:rPr lang="en-US" altLang="zh-CN" sz="2200" b="1" dirty="0">
                <a:sym typeface="+mn-ea"/>
              </a:rPr>
              <a:t>30. </a:t>
            </a:r>
            <a:r>
              <a:rPr lang="zh-CN" altLang="zh-CN" sz="2200" b="1" dirty="0">
                <a:sym typeface="+mn-ea"/>
              </a:rPr>
              <a:t>在易燃易爆场所，穿脱衣服、鞋帽及剧烈活动</a:t>
            </a:r>
            <a:endParaRPr lang="zh-CN" altLang="zh-CN" sz="2200" b="1" dirty="0"/>
          </a:p>
          <a:p>
            <a:pPr marL="342900" indent="-342900" latinLnBrk="1">
              <a:buFont typeface="Arial" panose="020B0604020202020204" pitchFamily="34" charset="0"/>
              <a:buChar char="•"/>
            </a:pPr>
            <a:r>
              <a:rPr lang="en-US" altLang="zh-CN" sz="2200" b="1" dirty="0">
                <a:sym typeface="+mn-ea"/>
              </a:rPr>
              <a:t>31. </a:t>
            </a:r>
            <a:r>
              <a:rPr lang="zh-CN" altLang="zh-CN" sz="2200" b="1" dirty="0">
                <a:sym typeface="+mn-ea"/>
              </a:rPr>
              <a:t>在易燃易爆场所，用化纤材料的拖布或抹布擦洗设备或地面</a:t>
            </a:r>
            <a:endParaRPr lang="zh-CN" altLang="zh-CN" sz="2200" b="1" dirty="0">
              <a:solidFill>
                <a:schemeClr val="tx2">
                  <a:lumMod val="75000"/>
                </a:schemeClr>
              </a:solidFill>
              <a:cs typeface="+mn-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anim calcmode="lin" valueType="num">
                                      <p:cBhvr>
                                        <p:cTn id="14" dur="1000" fill="hold"/>
                                        <p:tgtEl>
                                          <p:spTgt spid="29"/>
                                        </p:tgtEl>
                                        <p:attrNameLst>
                                          <p:attrName>ppt_x</p:attrName>
                                        </p:attrNameLst>
                                      </p:cBhvr>
                                      <p:tavLst>
                                        <p:tav tm="0">
                                          <p:val>
                                            <p:strVal val="#ppt_x"/>
                                          </p:val>
                                        </p:tav>
                                        <p:tav tm="100000">
                                          <p:val>
                                            <p:strVal val="#ppt_x"/>
                                          </p:val>
                                        </p:tav>
                                      </p:tavLst>
                                    </p:anim>
                                    <p:anim calcmode="lin" valueType="num">
                                      <p:cBhvr>
                                        <p:cTn id="15" dur="1000" fill="hold"/>
                                        <p:tgtEl>
                                          <p:spTgt spid="2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1" presetClass="entr" presetSubtype="0" fill="hold" grpId="0" nodeType="afterEffect">
                                  <p:stCondLst>
                                    <p:cond delay="0"/>
                                  </p:stCondLst>
                                  <p:iterate type="lt">
                                    <p:tmPct val="8000"/>
                                  </p:iterate>
                                  <p:childTnLst>
                                    <p:set>
                                      <p:cBhvr>
                                        <p:cTn id="18" dur="1" fill="hold">
                                          <p:stCondLst>
                                            <p:cond delay="0"/>
                                          </p:stCondLst>
                                        </p:cTn>
                                        <p:tgtEl>
                                          <p:spTgt spid="27"/>
                                        </p:tgtEl>
                                        <p:attrNameLst>
                                          <p:attrName>style.visibility</p:attrName>
                                        </p:attrNameLst>
                                      </p:cBhvr>
                                      <p:to>
                                        <p:strVal val="visible"/>
                                      </p:to>
                                    </p:set>
                                    <p:anim calcmode="lin" valueType="num">
                                      <p:cBhvr>
                                        <p:cTn id="19"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27"/>
                                        </p:tgtEl>
                                        <p:attrNameLst>
                                          <p:attrName>ppt_y</p:attrName>
                                        </p:attrNameLst>
                                      </p:cBhvr>
                                      <p:tavLst>
                                        <p:tav tm="0">
                                          <p:val>
                                            <p:strVal val="#ppt_y"/>
                                          </p:val>
                                        </p:tav>
                                        <p:tav tm="100000">
                                          <p:val>
                                            <p:strVal val="#ppt_y"/>
                                          </p:val>
                                        </p:tav>
                                      </p:tavLst>
                                    </p:anim>
                                    <p:anim calcmode="lin" valueType="num">
                                      <p:cBhvr>
                                        <p:cTn id="21"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27"/>
                                        </p:tgtEl>
                                      </p:cBhvr>
                                    </p:animEffect>
                                  </p:childTnLst>
                                </p:cTn>
                              </p:par>
                            </p:childTnLst>
                          </p:cTn>
                        </p:par>
                        <p:par>
                          <p:cTn id="24" fill="hold">
                            <p:stCondLst>
                              <p:cond delay="2539"/>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3539"/>
                            </p:stCondLst>
                            <p:childTnLst>
                              <p:par>
                                <p:cTn id="31" presetID="22" presetClass="entr" presetSubtype="1"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up)">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bldLvl="0" animBg="1"/>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976206" y="234599"/>
            <a:ext cx="4843428" cy="629920"/>
          </a:xfrm>
          <a:prstGeom prst="rect">
            <a:avLst/>
          </a:prstGeom>
          <a:noFill/>
        </p:spPr>
        <p:txBody>
          <a:bodyPr wrap="square" rtlCol="0">
            <a:spAutoFit/>
          </a:bodyPr>
          <a:lstStyle/>
          <a:p>
            <a:r>
              <a:rPr lang="zh-CN" altLang="en-US" sz="3500" b="1" dirty="0">
                <a:solidFill>
                  <a:schemeClr val="tx2">
                    <a:lumMod val="75000"/>
                  </a:schemeClr>
                </a:solidFill>
                <a:cs typeface="+mn-ea"/>
                <a:sym typeface="+mn-lt"/>
              </a:rPr>
              <a:t>静电</a:t>
            </a:r>
            <a:endParaRPr lang="zh-CN" altLang="en-US" sz="3500" b="1" dirty="0">
              <a:solidFill>
                <a:schemeClr val="tx2">
                  <a:lumMod val="75000"/>
                </a:schemeClr>
              </a:solidFill>
              <a:cs typeface="+mn-ea"/>
              <a:sym typeface="+mn-lt"/>
            </a:endParaRPr>
          </a:p>
        </p:txBody>
      </p:sp>
      <p:sp>
        <p:nvSpPr>
          <p:cNvPr id="29" name="矩形 28"/>
          <p:cNvSpPr/>
          <p:nvPr/>
        </p:nvSpPr>
        <p:spPr>
          <a:xfrm>
            <a:off x="818832" y="142878"/>
            <a:ext cx="157374" cy="814384"/>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0" name="组合 29"/>
          <p:cNvGrpSpPr/>
          <p:nvPr/>
        </p:nvGrpSpPr>
        <p:grpSpPr>
          <a:xfrm>
            <a:off x="-35560" y="123518"/>
            <a:ext cx="735327" cy="833744"/>
            <a:chOff x="-35244" y="123515"/>
            <a:chExt cx="735332" cy="833748"/>
          </a:xfrm>
        </p:grpSpPr>
        <p:sp>
          <p:nvSpPr>
            <p:cNvPr id="31" name="矩形 30"/>
            <p:cNvSpPr/>
            <p:nvPr/>
          </p:nvSpPr>
          <p:spPr>
            <a:xfrm>
              <a:off x="-4764" y="142875"/>
              <a:ext cx="704852" cy="814388"/>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文本框 32"/>
            <p:cNvSpPr txBox="1"/>
            <p:nvPr/>
          </p:nvSpPr>
          <p:spPr>
            <a:xfrm>
              <a:off x="-35244" y="123515"/>
              <a:ext cx="396926" cy="768353"/>
            </a:xfrm>
            <a:prstGeom prst="rect">
              <a:avLst/>
            </a:prstGeom>
            <a:noFill/>
          </p:spPr>
          <p:txBody>
            <a:bodyPr wrap="square" rtlCol="0">
              <a:spAutoFit/>
            </a:bodyPr>
            <a:lstStyle/>
            <a:p>
              <a:r>
                <a:rPr lang="zh-CN" altLang="en-US" sz="4400" dirty="0">
                  <a:solidFill>
                    <a:schemeClr val="bg1"/>
                  </a:solidFill>
                  <a:cs typeface="+mn-ea"/>
                  <a:sym typeface="+mn-lt"/>
                </a:rPr>
                <a:t>三</a:t>
              </a:r>
              <a:endParaRPr lang="zh-CN" altLang="en-US" sz="4400" dirty="0">
                <a:solidFill>
                  <a:schemeClr val="bg1"/>
                </a:solidFill>
                <a:cs typeface="+mn-ea"/>
                <a:sym typeface="+mn-lt"/>
              </a:endParaRPr>
            </a:p>
          </p:txBody>
        </p:sp>
      </p:grpSp>
      <p:cxnSp>
        <p:nvCxnSpPr>
          <p:cNvPr id="5" name="直接连接符 4"/>
          <p:cNvCxnSpPr/>
          <p:nvPr/>
        </p:nvCxnSpPr>
        <p:spPr>
          <a:xfrm flipH="1">
            <a:off x="7497445" y="1580515"/>
            <a:ext cx="11430" cy="4296410"/>
          </a:xfrm>
          <a:prstGeom prst="line">
            <a:avLst/>
          </a:prstGeom>
          <a:ln>
            <a:solidFill>
              <a:schemeClr val="tx2">
                <a:lumMod val="75000"/>
              </a:schemeClr>
            </a:solidFill>
          </a:ln>
        </p:spPr>
        <p:style>
          <a:lnRef idx="3">
            <a:schemeClr val="dk1"/>
          </a:lnRef>
          <a:fillRef idx="0">
            <a:schemeClr val="dk1"/>
          </a:fillRef>
          <a:effectRef idx="2">
            <a:schemeClr val="dk1"/>
          </a:effectRef>
          <a:fontRef idx="minor">
            <a:schemeClr val="tx1"/>
          </a:fontRef>
        </p:style>
      </p:cxnSp>
      <p:grpSp>
        <p:nvGrpSpPr>
          <p:cNvPr id="10" name="2998a680-205a-4087-80ff-c18a91c22d08"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8151367" y="2035651"/>
            <a:ext cx="3173417" cy="3650734"/>
            <a:chOff x="4084638" y="1370013"/>
            <a:chExt cx="4052888" cy="4662487"/>
          </a:xfrm>
        </p:grpSpPr>
        <p:sp>
          <p:nvSpPr>
            <p:cNvPr id="11" name="ïṡļiḋé"/>
            <p:cNvSpPr/>
            <p:nvPr/>
          </p:nvSpPr>
          <p:spPr bwMode="auto">
            <a:xfrm>
              <a:off x="5286375" y="2657475"/>
              <a:ext cx="654050" cy="1228725"/>
            </a:xfrm>
            <a:custGeom>
              <a:avLst/>
              <a:gdLst>
                <a:gd name="T0" fmla="*/ 0 w 44"/>
                <a:gd name="T1" fmla="*/ 4 h 83"/>
                <a:gd name="T2" fmla="*/ 19 w 44"/>
                <a:gd name="T3" fmla="*/ 0 h 83"/>
                <a:gd name="T4" fmla="*/ 24 w 44"/>
                <a:gd name="T5" fmla="*/ 46 h 83"/>
                <a:gd name="T6" fmla="*/ 39 w 44"/>
                <a:gd name="T7" fmla="*/ 60 h 83"/>
                <a:gd name="T8" fmla="*/ 44 w 44"/>
                <a:gd name="T9" fmla="*/ 81 h 83"/>
                <a:gd name="T10" fmla="*/ 42 w 44"/>
                <a:gd name="T11" fmla="*/ 83 h 83"/>
                <a:gd name="T12" fmla="*/ 7 w 44"/>
                <a:gd name="T13" fmla="*/ 49 h 83"/>
                <a:gd name="T14" fmla="*/ 0 w 44"/>
                <a:gd name="T15" fmla="*/ 4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83">
                  <a:moveTo>
                    <a:pt x="0" y="4"/>
                  </a:moveTo>
                  <a:cubicBezTo>
                    <a:pt x="19" y="0"/>
                    <a:pt x="19" y="0"/>
                    <a:pt x="19" y="0"/>
                  </a:cubicBezTo>
                  <a:cubicBezTo>
                    <a:pt x="24" y="46"/>
                    <a:pt x="24" y="46"/>
                    <a:pt x="24" y="46"/>
                  </a:cubicBezTo>
                  <a:cubicBezTo>
                    <a:pt x="39" y="60"/>
                    <a:pt x="39" y="60"/>
                    <a:pt x="39" y="60"/>
                  </a:cubicBezTo>
                  <a:cubicBezTo>
                    <a:pt x="44" y="81"/>
                    <a:pt x="44" y="81"/>
                    <a:pt x="44" y="81"/>
                  </a:cubicBezTo>
                  <a:cubicBezTo>
                    <a:pt x="42" y="83"/>
                    <a:pt x="42" y="83"/>
                    <a:pt x="42" y="83"/>
                  </a:cubicBezTo>
                  <a:cubicBezTo>
                    <a:pt x="25" y="73"/>
                    <a:pt x="9" y="56"/>
                    <a:pt x="7" y="49"/>
                  </a:cubicBezTo>
                  <a:lnTo>
                    <a:pt x="0" y="4"/>
                  </a:lnTo>
                  <a:close/>
                </a:path>
              </a:pathLst>
            </a:custGeom>
            <a:solidFill>
              <a:srgbClr val="F4B4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 name="îŝḷïďê"/>
            <p:cNvSpPr/>
            <p:nvPr/>
          </p:nvSpPr>
          <p:spPr bwMode="auto">
            <a:xfrm>
              <a:off x="5272088" y="2554288"/>
              <a:ext cx="311150" cy="192087"/>
            </a:xfrm>
            <a:custGeom>
              <a:avLst/>
              <a:gdLst>
                <a:gd name="T0" fmla="*/ 21 w 21"/>
                <a:gd name="T1" fmla="*/ 8 h 13"/>
                <a:gd name="T2" fmla="*/ 9 w 21"/>
                <a:gd name="T3" fmla="*/ 1 h 13"/>
                <a:gd name="T4" fmla="*/ 2 w 21"/>
                <a:gd name="T5" fmla="*/ 13 h 13"/>
                <a:gd name="T6" fmla="*/ 21 w 21"/>
                <a:gd name="T7" fmla="*/ 8 h 13"/>
              </a:gdLst>
              <a:ahLst/>
              <a:cxnLst>
                <a:cxn ang="0">
                  <a:pos x="T0" y="T1"/>
                </a:cxn>
                <a:cxn ang="0">
                  <a:pos x="T2" y="T3"/>
                </a:cxn>
                <a:cxn ang="0">
                  <a:pos x="T4" y="T5"/>
                </a:cxn>
                <a:cxn ang="0">
                  <a:pos x="T6" y="T7"/>
                </a:cxn>
              </a:cxnLst>
              <a:rect l="0" t="0" r="r" b="b"/>
              <a:pathLst>
                <a:path w="21" h="13">
                  <a:moveTo>
                    <a:pt x="21" y="8"/>
                  </a:moveTo>
                  <a:cubicBezTo>
                    <a:pt x="19" y="3"/>
                    <a:pt x="14" y="0"/>
                    <a:pt x="9" y="1"/>
                  </a:cubicBezTo>
                  <a:cubicBezTo>
                    <a:pt x="4" y="2"/>
                    <a:pt x="0" y="8"/>
                    <a:pt x="2" y="13"/>
                  </a:cubicBezTo>
                  <a:lnTo>
                    <a:pt x="21" y="8"/>
                  </a:lnTo>
                  <a:close/>
                </a:path>
              </a:pathLst>
            </a:custGeom>
            <a:solidFill>
              <a:srgbClr val="E4AF7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 name="íSḷíḍè"/>
            <p:cNvSpPr/>
            <p:nvPr/>
          </p:nvSpPr>
          <p:spPr bwMode="auto">
            <a:xfrm>
              <a:off x="5286375" y="2657475"/>
              <a:ext cx="296863" cy="88900"/>
            </a:xfrm>
            <a:custGeom>
              <a:avLst/>
              <a:gdLst>
                <a:gd name="T0" fmla="*/ 19 w 20"/>
                <a:gd name="T1" fmla="*/ 0 h 6"/>
                <a:gd name="T2" fmla="*/ 20 w 20"/>
                <a:gd name="T3" fmla="*/ 1 h 6"/>
                <a:gd name="T4" fmla="*/ 1 w 20"/>
                <a:gd name="T5" fmla="*/ 6 h 6"/>
                <a:gd name="T6" fmla="*/ 0 w 20"/>
                <a:gd name="T7" fmla="*/ 4 h 6"/>
                <a:gd name="T8" fmla="*/ 19 w 20"/>
                <a:gd name="T9" fmla="*/ 0 h 6"/>
              </a:gdLst>
              <a:ahLst/>
              <a:cxnLst>
                <a:cxn ang="0">
                  <a:pos x="T0" y="T1"/>
                </a:cxn>
                <a:cxn ang="0">
                  <a:pos x="T2" y="T3"/>
                </a:cxn>
                <a:cxn ang="0">
                  <a:pos x="T4" y="T5"/>
                </a:cxn>
                <a:cxn ang="0">
                  <a:pos x="T6" y="T7"/>
                </a:cxn>
                <a:cxn ang="0">
                  <a:pos x="T8" y="T9"/>
                </a:cxn>
              </a:cxnLst>
              <a:rect l="0" t="0" r="r" b="b"/>
              <a:pathLst>
                <a:path w="20" h="6">
                  <a:moveTo>
                    <a:pt x="19" y="0"/>
                  </a:moveTo>
                  <a:cubicBezTo>
                    <a:pt x="19" y="0"/>
                    <a:pt x="19" y="1"/>
                    <a:pt x="20" y="1"/>
                  </a:cubicBezTo>
                  <a:cubicBezTo>
                    <a:pt x="1" y="6"/>
                    <a:pt x="1" y="6"/>
                    <a:pt x="1" y="6"/>
                  </a:cubicBezTo>
                  <a:cubicBezTo>
                    <a:pt x="1" y="5"/>
                    <a:pt x="0" y="5"/>
                    <a:pt x="0" y="4"/>
                  </a:cubicBezTo>
                  <a:lnTo>
                    <a:pt x="19" y="0"/>
                  </a:lnTo>
                  <a:close/>
                </a:path>
              </a:pathLst>
            </a:custGeom>
            <a:solidFill>
              <a:srgbClr val="C992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 name="ïŝḷídê"/>
            <p:cNvSpPr/>
            <p:nvPr/>
          </p:nvSpPr>
          <p:spPr bwMode="auto">
            <a:xfrm>
              <a:off x="6578600" y="2671763"/>
              <a:ext cx="608013" cy="1169987"/>
            </a:xfrm>
            <a:custGeom>
              <a:avLst/>
              <a:gdLst>
                <a:gd name="T0" fmla="*/ 41 w 41"/>
                <a:gd name="T1" fmla="*/ 5 h 79"/>
                <a:gd name="T2" fmla="*/ 22 w 41"/>
                <a:gd name="T3" fmla="*/ 0 h 79"/>
                <a:gd name="T4" fmla="*/ 17 w 41"/>
                <a:gd name="T5" fmla="*/ 40 h 79"/>
                <a:gd name="T6" fmla="*/ 0 w 41"/>
                <a:gd name="T7" fmla="*/ 61 h 79"/>
                <a:gd name="T8" fmla="*/ 5 w 41"/>
                <a:gd name="T9" fmla="*/ 79 h 79"/>
                <a:gd name="T10" fmla="*/ 33 w 41"/>
                <a:gd name="T11" fmla="*/ 43 h 79"/>
                <a:gd name="T12" fmla="*/ 41 w 41"/>
                <a:gd name="T13" fmla="*/ 5 h 79"/>
              </a:gdLst>
              <a:ahLst/>
              <a:cxnLst>
                <a:cxn ang="0">
                  <a:pos x="T0" y="T1"/>
                </a:cxn>
                <a:cxn ang="0">
                  <a:pos x="T2" y="T3"/>
                </a:cxn>
                <a:cxn ang="0">
                  <a:pos x="T4" y="T5"/>
                </a:cxn>
                <a:cxn ang="0">
                  <a:pos x="T6" y="T7"/>
                </a:cxn>
                <a:cxn ang="0">
                  <a:pos x="T8" y="T9"/>
                </a:cxn>
                <a:cxn ang="0">
                  <a:pos x="T10" y="T11"/>
                </a:cxn>
                <a:cxn ang="0">
                  <a:pos x="T12" y="T13"/>
                </a:cxn>
              </a:cxnLst>
              <a:rect l="0" t="0" r="r" b="b"/>
              <a:pathLst>
                <a:path w="41" h="79">
                  <a:moveTo>
                    <a:pt x="41" y="5"/>
                  </a:moveTo>
                  <a:cubicBezTo>
                    <a:pt x="22" y="0"/>
                    <a:pt x="22" y="0"/>
                    <a:pt x="22" y="0"/>
                  </a:cubicBezTo>
                  <a:cubicBezTo>
                    <a:pt x="17" y="40"/>
                    <a:pt x="17" y="40"/>
                    <a:pt x="17" y="40"/>
                  </a:cubicBezTo>
                  <a:cubicBezTo>
                    <a:pt x="0" y="61"/>
                    <a:pt x="0" y="61"/>
                    <a:pt x="0" y="61"/>
                  </a:cubicBezTo>
                  <a:cubicBezTo>
                    <a:pt x="5" y="79"/>
                    <a:pt x="5" y="79"/>
                    <a:pt x="5" y="79"/>
                  </a:cubicBezTo>
                  <a:cubicBezTo>
                    <a:pt x="5" y="79"/>
                    <a:pt x="28" y="56"/>
                    <a:pt x="33" y="43"/>
                  </a:cubicBezTo>
                  <a:lnTo>
                    <a:pt x="41" y="5"/>
                  </a:lnTo>
                  <a:close/>
                </a:path>
              </a:pathLst>
            </a:custGeom>
            <a:solidFill>
              <a:srgbClr val="F4B4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 name="îşľiḓé"/>
            <p:cNvSpPr/>
            <p:nvPr/>
          </p:nvSpPr>
          <p:spPr bwMode="auto">
            <a:xfrm>
              <a:off x="6904038" y="2568575"/>
              <a:ext cx="296863" cy="206375"/>
            </a:xfrm>
            <a:custGeom>
              <a:avLst/>
              <a:gdLst>
                <a:gd name="T0" fmla="*/ 0 w 20"/>
                <a:gd name="T1" fmla="*/ 8 h 14"/>
                <a:gd name="T2" fmla="*/ 12 w 20"/>
                <a:gd name="T3" fmla="*/ 2 h 14"/>
                <a:gd name="T4" fmla="*/ 18 w 20"/>
                <a:gd name="T5" fmla="*/ 14 h 14"/>
                <a:gd name="T6" fmla="*/ 0 w 20"/>
                <a:gd name="T7" fmla="*/ 8 h 14"/>
              </a:gdLst>
              <a:ahLst/>
              <a:cxnLst>
                <a:cxn ang="0">
                  <a:pos x="T0" y="T1"/>
                </a:cxn>
                <a:cxn ang="0">
                  <a:pos x="T2" y="T3"/>
                </a:cxn>
                <a:cxn ang="0">
                  <a:pos x="T4" y="T5"/>
                </a:cxn>
                <a:cxn ang="0">
                  <a:pos x="T6" y="T7"/>
                </a:cxn>
              </a:cxnLst>
              <a:rect l="0" t="0" r="r" b="b"/>
              <a:pathLst>
                <a:path w="20" h="14">
                  <a:moveTo>
                    <a:pt x="0" y="8"/>
                  </a:moveTo>
                  <a:cubicBezTo>
                    <a:pt x="1" y="3"/>
                    <a:pt x="6" y="0"/>
                    <a:pt x="12" y="2"/>
                  </a:cubicBezTo>
                  <a:cubicBezTo>
                    <a:pt x="17" y="3"/>
                    <a:pt x="20" y="8"/>
                    <a:pt x="18" y="14"/>
                  </a:cubicBezTo>
                  <a:lnTo>
                    <a:pt x="0" y="8"/>
                  </a:lnTo>
                  <a:close/>
                </a:path>
              </a:pathLst>
            </a:custGeom>
            <a:solidFill>
              <a:srgbClr val="E4AF7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 name="íŝḻîdê"/>
            <p:cNvSpPr/>
            <p:nvPr/>
          </p:nvSpPr>
          <p:spPr bwMode="auto">
            <a:xfrm>
              <a:off x="6904038" y="2671763"/>
              <a:ext cx="282575" cy="103187"/>
            </a:xfrm>
            <a:custGeom>
              <a:avLst/>
              <a:gdLst>
                <a:gd name="T0" fmla="*/ 19 w 19"/>
                <a:gd name="T1" fmla="*/ 5 h 7"/>
                <a:gd name="T2" fmla="*/ 18 w 19"/>
                <a:gd name="T3" fmla="*/ 7 h 7"/>
                <a:gd name="T4" fmla="*/ 0 w 19"/>
                <a:gd name="T5" fmla="*/ 1 h 7"/>
                <a:gd name="T6" fmla="*/ 0 w 19"/>
                <a:gd name="T7" fmla="*/ 0 h 7"/>
                <a:gd name="T8" fmla="*/ 19 w 19"/>
                <a:gd name="T9" fmla="*/ 5 h 7"/>
              </a:gdLst>
              <a:ahLst/>
              <a:cxnLst>
                <a:cxn ang="0">
                  <a:pos x="T0" y="T1"/>
                </a:cxn>
                <a:cxn ang="0">
                  <a:pos x="T2" y="T3"/>
                </a:cxn>
                <a:cxn ang="0">
                  <a:pos x="T4" y="T5"/>
                </a:cxn>
                <a:cxn ang="0">
                  <a:pos x="T6" y="T7"/>
                </a:cxn>
                <a:cxn ang="0">
                  <a:pos x="T8" y="T9"/>
                </a:cxn>
              </a:cxnLst>
              <a:rect l="0" t="0" r="r" b="b"/>
              <a:pathLst>
                <a:path w="19" h="7">
                  <a:moveTo>
                    <a:pt x="19" y="5"/>
                  </a:moveTo>
                  <a:cubicBezTo>
                    <a:pt x="19" y="5"/>
                    <a:pt x="19" y="6"/>
                    <a:pt x="18" y="7"/>
                  </a:cubicBezTo>
                  <a:cubicBezTo>
                    <a:pt x="0" y="1"/>
                    <a:pt x="0" y="1"/>
                    <a:pt x="0" y="1"/>
                  </a:cubicBezTo>
                  <a:cubicBezTo>
                    <a:pt x="0" y="1"/>
                    <a:pt x="0" y="0"/>
                    <a:pt x="0" y="0"/>
                  </a:cubicBezTo>
                  <a:lnTo>
                    <a:pt x="19" y="5"/>
                  </a:lnTo>
                  <a:close/>
                </a:path>
              </a:pathLst>
            </a:custGeom>
            <a:solidFill>
              <a:srgbClr val="C992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 name="iṣḷîḓê"/>
            <p:cNvSpPr/>
            <p:nvPr/>
          </p:nvSpPr>
          <p:spPr bwMode="auto">
            <a:xfrm>
              <a:off x="4084638" y="1370013"/>
              <a:ext cx="4052888" cy="1731962"/>
            </a:xfrm>
            <a:custGeom>
              <a:avLst/>
              <a:gdLst>
                <a:gd name="T0" fmla="*/ 2534 w 2553"/>
                <a:gd name="T1" fmla="*/ 596 h 1091"/>
                <a:gd name="T2" fmla="*/ 2104 w 2553"/>
                <a:gd name="T3" fmla="*/ 662 h 1091"/>
                <a:gd name="T4" fmla="*/ 2020 w 2553"/>
                <a:gd name="T5" fmla="*/ 158 h 1091"/>
                <a:gd name="T6" fmla="*/ 2450 w 2553"/>
                <a:gd name="T7" fmla="*/ 83 h 1091"/>
                <a:gd name="T8" fmla="*/ 2431 w 2553"/>
                <a:gd name="T9" fmla="*/ 0 h 1091"/>
                <a:gd name="T10" fmla="*/ 0 w 2553"/>
                <a:gd name="T11" fmla="*/ 401 h 1091"/>
                <a:gd name="T12" fmla="*/ 9 w 2553"/>
                <a:gd name="T13" fmla="*/ 494 h 1091"/>
                <a:gd name="T14" fmla="*/ 318 w 2553"/>
                <a:gd name="T15" fmla="*/ 438 h 1091"/>
                <a:gd name="T16" fmla="*/ 402 w 2553"/>
                <a:gd name="T17" fmla="*/ 951 h 1091"/>
                <a:gd name="T18" fmla="*/ 93 w 2553"/>
                <a:gd name="T19" fmla="*/ 997 h 1091"/>
                <a:gd name="T20" fmla="*/ 112 w 2553"/>
                <a:gd name="T21" fmla="*/ 1091 h 1091"/>
                <a:gd name="T22" fmla="*/ 2553 w 2553"/>
                <a:gd name="T23" fmla="*/ 680 h 1091"/>
                <a:gd name="T24" fmla="*/ 2534 w 2553"/>
                <a:gd name="T25" fmla="*/ 596 h 1091"/>
                <a:gd name="T26" fmla="*/ 2020 w 2553"/>
                <a:gd name="T27" fmla="*/ 680 h 1091"/>
                <a:gd name="T28" fmla="*/ 1786 w 2553"/>
                <a:gd name="T29" fmla="*/ 718 h 1091"/>
                <a:gd name="T30" fmla="*/ 1702 w 2553"/>
                <a:gd name="T31" fmla="*/ 214 h 1091"/>
                <a:gd name="T32" fmla="*/ 1935 w 2553"/>
                <a:gd name="T33" fmla="*/ 167 h 1091"/>
                <a:gd name="T34" fmla="*/ 2020 w 2553"/>
                <a:gd name="T35" fmla="*/ 680 h 1091"/>
                <a:gd name="T36" fmla="*/ 1047 w 2553"/>
                <a:gd name="T37" fmla="*/ 317 h 1091"/>
                <a:gd name="T38" fmla="*/ 1290 w 2553"/>
                <a:gd name="T39" fmla="*/ 279 h 1091"/>
                <a:gd name="T40" fmla="*/ 1374 w 2553"/>
                <a:gd name="T41" fmla="*/ 783 h 1091"/>
                <a:gd name="T42" fmla="*/ 1141 w 2553"/>
                <a:gd name="T43" fmla="*/ 829 h 1091"/>
                <a:gd name="T44" fmla="*/ 1047 w 2553"/>
                <a:gd name="T45" fmla="*/ 317 h 1091"/>
                <a:gd name="T46" fmla="*/ 1056 w 2553"/>
                <a:gd name="T47" fmla="*/ 839 h 1091"/>
                <a:gd name="T48" fmla="*/ 813 w 2553"/>
                <a:gd name="T49" fmla="*/ 885 h 1091"/>
                <a:gd name="T50" fmla="*/ 729 w 2553"/>
                <a:gd name="T51" fmla="*/ 373 h 1091"/>
                <a:gd name="T52" fmla="*/ 963 w 2553"/>
                <a:gd name="T53" fmla="*/ 335 h 1091"/>
                <a:gd name="T54" fmla="*/ 1056 w 2553"/>
                <a:gd name="T55" fmla="*/ 839 h 1091"/>
                <a:gd name="T56" fmla="*/ 1374 w 2553"/>
                <a:gd name="T57" fmla="*/ 261 h 1091"/>
                <a:gd name="T58" fmla="*/ 1618 w 2553"/>
                <a:gd name="T59" fmla="*/ 223 h 1091"/>
                <a:gd name="T60" fmla="*/ 1702 w 2553"/>
                <a:gd name="T61" fmla="*/ 736 h 1091"/>
                <a:gd name="T62" fmla="*/ 1459 w 2553"/>
                <a:gd name="T63" fmla="*/ 774 h 1091"/>
                <a:gd name="T64" fmla="*/ 1374 w 2553"/>
                <a:gd name="T65" fmla="*/ 261 h 1091"/>
                <a:gd name="T66" fmla="*/ 402 w 2553"/>
                <a:gd name="T67" fmla="*/ 428 h 1091"/>
                <a:gd name="T68" fmla="*/ 645 w 2553"/>
                <a:gd name="T69" fmla="*/ 382 h 1091"/>
                <a:gd name="T70" fmla="*/ 729 w 2553"/>
                <a:gd name="T71" fmla="*/ 895 h 1091"/>
                <a:gd name="T72" fmla="*/ 486 w 2553"/>
                <a:gd name="T73" fmla="*/ 932 h 1091"/>
                <a:gd name="T74" fmla="*/ 402 w 2553"/>
                <a:gd name="T75" fmla="*/ 428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53" h="1091">
                  <a:moveTo>
                    <a:pt x="2534" y="596"/>
                  </a:moveTo>
                  <a:lnTo>
                    <a:pt x="2104" y="662"/>
                  </a:lnTo>
                  <a:lnTo>
                    <a:pt x="2020" y="158"/>
                  </a:lnTo>
                  <a:lnTo>
                    <a:pt x="2450" y="83"/>
                  </a:lnTo>
                  <a:lnTo>
                    <a:pt x="2431" y="0"/>
                  </a:lnTo>
                  <a:lnTo>
                    <a:pt x="0" y="401"/>
                  </a:lnTo>
                  <a:lnTo>
                    <a:pt x="9" y="494"/>
                  </a:lnTo>
                  <a:lnTo>
                    <a:pt x="318" y="438"/>
                  </a:lnTo>
                  <a:lnTo>
                    <a:pt x="402" y="951"/>
                  </a:lnTo>
                  <a:lnTo>
                    <a:pt x="93" y="997"/>
                  </a:lnTo>
                  <a:lnTo>
                    <a:pt x="112" y="1091"/>
                  </a:lnTo>
                  <a:lnTo>
                    <a:pt x="2553" y="680"/>
                  </a:lnTo>
                  <a:lnTo>
                    <a:pt x="2534" y="596"/>
                  </a:lnTo>
                  <a:close/>
                  <a:moveTo>
                    <a:pt x="2020" y="680"/>
                  </a:moveTo>
                  <a:lnTo>
                    <a:pt x="1786" y="718"/>
                  </a:lnTo>
                  <a:lnTo>
                    <a:pt x="1702" y="214"/>
                  </a:lnTo>
                  <a:lnTo>
                    <a:pt x="1935" y="167"/>
                  </a:lnTo>
                  <a:lnTo>
                    <a:pt x="2020" y="680"/>
                  </a:lnTo>
                  <a:close/>
                  <a:moveTo>
                    <a:pt x="1047" y="317"/>
                  </a:moveTo>
                  <a:lnTo>
                    <a:pt x="1290" y="279"/>
                  </a:lnTo>
                  <a:lnTo>
                    <a:pt x="1374" y="783"/>
                  </a:lnTo>
                  <a:lnTo>
                    <a:pt x="1141" y="829"/>
                  </a:lnTo>
                  <a:lnTo>
                    <a:pt x="1047" y="317"/>
                  </a:lnTo>
                  <a:close/>
                  <a:moveTo>
                    <a:pt x="1056" y="839"/>
                  </a:moveTo>
                  <a:lnTo>
                    <a:pt x="813" y="885"/>
                  </a:lnTo>
                  <a:lnTo>
                    <a:pt x="729" y="373"/>
                  </a:lnTo>
                  <a:lnTo>
                    <a:pt x="963" y="335"/>
                  </a:lnTo>
                  <a:lnTo>
                    <a:pt x="1056" y="839"/>
                  </a:lnTo>
                  <a:close/>
                  <a:moveTo>
                    <a:pt x="1374" y="261"/>
                  </a:moveTo>
                  <a:lnTo>
                    <a:pt x="1618" y="223"/>
                  </a:lnTo>
                  <a:lnTo>
                    <a:pt x="1702" y="736"/>
                  </a:lnTo>
                  <a:lnTo>
                    <a:pt x="1459" y="774"/>
                  </a:lnTo>
                  <a:lnTo>
                    <a:pt x="1374" y="261"/>
                  </a:lnTo>
                  <a:close/>
                  <a:moveTo>
                    <a:pt x="402" y="428"/>
                  </a:moveTo>
                  <a:lnTo>
                    <a:pt x="645" y="382"/>
                  </a:lnTo>
                  <a:lnTo>
                    <a:pt x="729" y="895"/>
                  </a:lnTo>
                  <a:lnTo>
                    <a:pt x="486" y="932"/>
                  </a:lnTo>
                  <a:lnTo>
                    <a:pt x="402" y="428"/>
                  </a:lnTo>
                  <a:close/>
                </a:path>
              </a:pathLst>
            </a:custGeom>
            <a:solidFill>
              <a:srgbClr val="2414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 name="ïṡḻîďê"/>
            <p:cNvSpPr/>
            <p:nvPr/>
          </p:nvSpPr>
          <p:spPr bwMode="auto">
            <a:xfrm>
              <a:off x="6103938" y="3205163"/>
              <a:ext cx="266700" cy="444500"/>
            </a:xfrm>
            <a:prstGeom prst="rect">
              <a:avLst/>
            </a:prstGeom>
            <a:solidFill>
              <a:srgbClr val="E4AF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9" name="îśļïḑê"/>
            <p:cNvSpPr/>
            <p:nvPr/>
          </p:nvSpPr>
          <p:spPr bwMode="auto">
            <a:xfrm>
              <a:off x="6103938" y="3205163"/>
              <a:ext cx="266700" cy="311150"/>
            </a:xfrm>
            <a:custGeom>
              <a:avLst/>
              <a:gdLst>
                <a:gd name="T0" fmla="*/ 0 w 18"/>
                <a:gd name="T1" fmla="*/ 0 h 21"/>
                <a:gd name="T2" fmla="*/ 0 w 18"/>
                <a:gd name="T3" fmla="*/ 19 h 21"/>
                <a:gd name="T4" fmla="*/ 9 w 18"/>
                <a:gd name="T5" fmla="*/ 21 h 21"/>
                <a:gd name="T6" fmla="*/ 18 w 18"/>
                <a:gd name="T7" fmla="*/ 19 h 21"/>
                <a:gd name="T8" fmla="*/ 18 w 18"/>
                <a:gd name="T9" fmla="*/ 0 h 21"/>
                <a:gd name="T10" fmla="*/ 0 w 18"/>
                <a:gd name="T11" fmla="*/ 0 h 21"/>
              </a:gdLst>
              <a:ahLst/>
              <a:cxnLst>
                <a:cxn ang="0">
                  <a:pos x="T0" y="T1"/>
                </a:cxn>
                <a:cxn ang="0">
                  <a:pos x="T2" y="T3"/>
                </a:cxn>
                <a:cxn ang="0">
                  <a:pos x="T4" y="T5"/>
                </a:cxn>
                <a:cxn ang="0">
                  <a:pos x="T6" y="T7"/>
                </a:cxn>
                <a:cxn ang="0">
                  <a:pos x="T8" y="T9"/>
                </a:cxn>
                <a:cxn ang="0">
                  <a:pos x="T10" y="T11"/>
                </a:cxn>
              </a:cxnLst>
              <a:rect l="0" t="0" r="r" b="b"/>
              <a:pathLst>
                <a:path w="18" h="21">
                  <a:moveTo>
                    <a:pt x="0" y="0"/>
                  </a:moveTo>
                  <a:cubicBezTo>
                    <a:pt x="0" y="19"/>
                    <a:pt x="0" y="19"/>
                    <a:pt x="0" y="19"/>
                  </a:cubicBezTo>
                  <a:cubicBezTo>
                    <a:pt x="3" y="20"/>
                    <a:pt x="6" y="21"/>
                    <a:pt x="9" y="21"/>
                  </a:cubicBezTo>
                  <a:cubicBezTo>
                    <a:pt x="12" y="21"/>
                    <a:pt x="15" y="20"/>
                    <a:pt x="18" y="19"/>
                  </a:cubicBezTo>
                  <a:cubicBezTo>
                    <a:pt x="18" y="0"/>
                    <a:pt x="18" y="0"/>
                    <a:pt x="18" y="0"/>
                  </a:cubicBezTo>
                  <a:lnTo>
                    <a:pt x="0" y="0"/>
                  </a:lnTo>
                  <a:close/>
                </a:path>
              </a:pathLst>
            </a:custGeom>
            <a:solidFill>
              <a:srgbClr val="C992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 name="îṩlïḑè"/>
            <p:cNvSpPr/>
            <p:nvPr/>
          </p:nvSpPr>
          <p:spPr bwMode="auto">
            <a:xfrm>
              <a:off x="5791200" y="2657475"/>
              <a:ext cx="846138" cy="798512"/>
            </a:xfrm>
            <a:custGeom>
              <a:avLst/>
              <a:gdLst>
                <a:gd name="T0" fmla="*/ 30 w 57"/>
                <a:gd name="T1" fmla="*/ 0 h 54"/>
                <a:gd name="T2" fmla="*/ 4 w 57"/>
                <a:gd name="T3" fmla="*/ 22 h 54"/>
                <a:gd name="T4" fmla="*/ 0 w 57"/>
                <a:gd name="T5" fmla="*/ 28 h 54"/>
                <a:gd name="T6" fmla="*/ 4 w 57"/>
                <a:gd name="T7" fmla="*/ 34 h 54"/>
                <a:gd name="T8" fmla="*/ 30 w 57"/>
                <a:gd name="T9" fmla="*/ 54 h 54"/>
                <a:gd name="T10" fmla="*/ 57 w 57"/>
                <a:gd name="T11" fmla="*/ 27 h 54"/>
                <a:gd name="T12" fmla="*/ 30 w 57"/>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57" h="54">
                  <a:moveTo>
                    <a:pt x="30" y="0"/>
                  </a:moveTo>
                  <a:cubicBezTo>
                    <a:pt x="17" y="0"/>
                    <a:pt x="6" y="10"/>
                    <a:pt x="4" y="22"/>
                  </a:cubicBezTo>
                  <a:cubicBezTo>
                    <a:pt x="2" y="23"/>
                    <a:pt x="0" y="25"/>
                    <a:pt x="0" y="28"/>
                  </a:cubicBezTo>
                  <a:cubicBezTo>
                    <a:pt x="0" y="31"/>
                    <a:pt x="2" y="34"/>
                    <a:pt x="4" y="34"/>
                  </a:cubicBezTo>
                  <a:cubicBezTo>
                    <a:pt x="8" y="45"/>
                    <a:pt x="18" y="54"/>
                    <a:pt x="30" y="54"/>
                  </a:cubicBezTo>
                  <a:cubicBezTo>
                    <a:pt x="45" y="54"/>
                    <a:pt x="57" y="41"/>
                    <a:pt x="57" y="27"/>
                  </a:cubicBezTo>
                  <a:cubicBezTo>
                    <a:pt x="57" y="12"/>
                    <a:pt x="45" y="0"/>
                    <a:pt x="30" y="0"/>
                  </a:cubicBezTo>
                  <a:close/>
                </a:path>
              </a:pathLst>
            </a:custGeom>
            <a:solidFill>
              <a:srgbClr val="E4AF7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 name="iṥḻiḑè"/>
            <p:cNvSpPr/>
            <p:nvPr/>
          </p:nvSpPr>
          <p:spPr bwMode="auto">
            <a:xfrm>
              <a:off x="5821363" y="2568575"/>
              <a:ext cx="831850" cy="533400"/>
            </a:xfrm>
            <a:custGeom>
              <a:avLst/>
              <a:gdLst>
                <a:gd name="T0" fmla="*/ 28 w 56"/>
                <a:gd name="T1" fmla="*/ 0 h 36"/>
                <a:gd name="T2" fmla="*/ 0 w 56"/>
                <a:gd name="T3" fmla="*/ 30 h 36"/>
                <a:gd name="T4" fmla="*/ 3 w 56"/>
                <a:gd name="T5" fmla="*/ 29 h 36"/>
                <a:gd name="T6" fmla="*/ 5 w 56"/>
                <a:gd name="T7" fmla="*/ 35 h 36"/>
                <a:gd name="T8" fmla="*/ 8 w 56"/>
                <a:gd name="T9" fmla="*/ 36 h 36"/>
                <a:gd name="T10" fmla="*/ 28 w 56"/>
                <a:gd name="T11" fmla="*/ 17 h 36"/>
                <a:gd name="T12" fmla="*/ 45 w 56"/>
                <a:gd name="T13" fmla="*/ 24 h 36"/>
                <a:gd name="T14" fmla="*/ 56 w 56"/>
                <a:gd name="T15" fmla="*/ 16 h 36"/>
                <a:gd name="T16" fmla="*/ 28 w 56"/>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6">
                  <a:moveTo>
                    <a:pt x="28" y="0"/>
                  </a:moveTo>
                  <a:cubicBezTo>
                    <a:pt x="12" y="0"/>
                    <a:pt x="0" y="13"/>
                    <a:pt x="0" y="30"/>
                  </a:cubicBezTo>
                  <a:cubicBezTo>
                    <a:pt x="0" y="30"/>
                    <a:pt x="1" y="28"/>
                    <a:pt x="3" y="29"/>
                  </a:cubicBezTo>
                  <a:cubicBezTo>
                    <a:pt x="7" y="29"/>
                    <a:pt x="5" y="35"/>
                    <a:pt x="5" y="35"/>
                  </a:cubicBezTo>
                  <a:cubicBezTo>
                    <a:pt x="8" y="36"/>
                    <a:pt x="8" y="36"/>
                    <a:pt x="8" y="36"/>
                  </a:cubicBezTo>
                  <a:cubicBezTo>
                    <a:pt x="12" y="25"/>
                    <a:pt x="18" y="17"/>
                    <a:pt x="28" y="17"/>
                  </a:cubicBezTo>
                  <a:cubicBezTo>
                    <a:pt x="31" y="17"/>
                    <a:pt x="40" y="24"/>
                    <a:pt x="45" y="24"/>
                  </a:cubicBezTo>
                  <a:cubicBezTo>
                    <a:pt x="51" y="24"/>
                    <a:pt x="56" y="20"/>
                    <a:pt x="56" y="16"/>
                  </a:cubicBezTo>
                  <a:cubicBezTo>
                    <a:pt x="56" y="3"/>
                    <a:pt x="36" y="0"/>
                    <a:pt x="28" y="0"/>
                  </a:cubicBezTo>
                  <a:close/>
                </a:path>
              </a:pathLst>
            </a:custGeom>
            <a:solidFill>
              <a:srgbClr val="2414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 name="ïṧḻïḍé"/>
            <p:cNvSpPr/>
            <p:nvPr/>
          </p:nvSpPr>
          <p:spPr bwMode="auto">
            <a:xfrm>
              <a:off x="5776913" y="2287588"/>
              <a:ext cx="965200" cy="695325"/>
            </a:xfrm>
            <a:custGeom>
              <a:avLst/>
              <a:gdLst>
                <a:gd name="T0" fmla="*/ 65 w 65"/>
                <a:gd name="T1" fmla="*/ 35 h 47"/>
                <a:gd name="T2" fmla="*/ 61 w 65"/>
                <a:gd name="T3" fmla="*/ 32 h 47"/>
                <a:gd name="T4" fmla="*/ 31 w 65"/>
                <a:gd name="T5" fmla="*/ 0 h 47"/>
                <a:gd name="T6" fmla="*/ 2 w 65"/>
                <a:gd name="T7" fmla="*/ 32 h 47"/>
                <a:gd name="T8" fmla="*/ 0 w 65"/>
                <a:gd name="T9" fmla="*/ 35 h 47"/>
                <a:gd name="T10" fmla="*/ 41 w 65"/>
                <a:gd name="T11" fmla="*/ 47 h 47"/>
                <a:gd name="T12" fmla="*/ 65 w 65"/>
                <a:gd name="T13" fmla="*/ 35 h 47"/>
              </a:gdLst>
              <a:ahLst/>
              <a:cxnLst>
                <a:cxn ang="0">
                  <a:pos x="T0" y="T1"/>
                </a:cxn>
                <a:cxn ang="0">
                  <a:pos x="T2" y="T3"/>
                </a:cxn>
                <a:cxn ang="0">
                  <a:pos x="T4" y="T5"/>
                </a:cxn>
                <a:cxn ang="0">
                  <a:pos x="T6" y="T7"/>
                </a:cxn>
                <a:cxn ang="0">
                  <a:pos x="T8" y="T9"/>
                </a:cxn>
                <a:cxn ang="0">
                  <a:pos x="T10" y="T11"/>
                </a:cxn>
                <a:cxn ang="0">
                  <a:pos x="T12" y="T13"/>
                </a:cxn>
              </a:cxnLst>
              <a:rect l="0" t="0" r="r" b="b"/>
              <a:pathLst>
                <a:path w="65" h="47">
                  <a:moveTo>
                    <a:pt x="65" y="35"/>
                  </a:moveTo>
                  <a:cubicBezTo>
                    <a:pt x="65" y="34"/>
                    <a:pt x="61" y="32"/>
                    <a:pt x="61" y="32"/>
                  </a:cubicBezTo>
                  <a:cubicBezTo>
                    <a:pt x="61" y="14"/>
                    <a:pt x="48" y="0"/>
                    <a:pt x="31" y="0"/>
                  </a:cubicBezTo>
                  <a:cubicBezTo>
                    <a:pt x="14" y="0"/>
                    <a:pt x="2" y="14"/>
                    <a:pt x="2" y="32"/>
                  </a:cubicBezTo>
                  <a:cubicBezTo>
                    <a:pt x="2" y="33"/>
                    <a:pt x="0" y="34"/>
                    <a:pt x="0" y="35"/>
                  </a:cubicBezTo>
                  <a:cubicBezTo>
                    <a:pt x="41" y="47"/>
                    <a:pt x="41" y="47"/>
                    <a:pt x="41" y="47"/>
                  </a:cubicBezTo>
                  <a:lnTo>
                    <a:pt x="65" y="35"/>
                  </a:lnTo>
                  <a:close/>
                </a:path>
              </a:pathLst>
            </a:custGeom>
            <a:solidFill>
              <a:srgbClr val="23A8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 name="îśḻîḑé"/>
            <p:cNvSpPr/>
            <p:nvPr/>
          </p:nvSpPr>
          <p:spPr bwMode="auto">
            <a:xfrm>
              <a:off x="5776913" y="2746375"/>
              <a:ext cx="1127125" cy="311150"/>
            </a:xfrm>
            <a:custGeom>
              <a:avLst/>
              <a:gdLst>
                <a:gd name="T0" fmla="*/ 44 w 76"/>
                <a:gd name="T1" fmla="*/ 9 h 21"/>
                <a:gd name="T2" fmla="*/ 2 w 76"/>
                <a:gd name="T3" fmla="*/ 0 h 21"/>
                <a:gd name="T4" fmla="*/ 0 w 76"/>
                <a:gd name="T5" fmla="*/ 5 h 21"/>
                <a:gd name="T6" fmla="*/ 23 w 76"/>
                <a:gd name="T7" fmla="*/ 15 h 21"/>
                <a:gd name="T8" fmla="*/ 44 w 76"/>
                <a:gd name="T9" fmla="*/ 21 h 21"/>
                <a:gd name="T10" fmla="*/ 61 w 76"/>
                <a:gd name="T11" fmla="*/ 0 h 21"/>
                <a:gd name="T12" fmla="*/ 44 w 76"/>
                <a:gd name="T13" fmla="*/ 9 h 21"/>
              </a:gdLst>
              <a:ahLst/>
              <a:cxnLst>
                <a:cxn ang="0">
                  <a:pos x="T0" y="T1"/>
                </a:cxn>
                <a:cxn ang="0">
                  <a:pos x="T2" y="T3"/>
                </a:cxn>
                <a:cxn ang="0">
                  <a:pos x="T4" y="T5"/>
                </a:cxn>
                <a:cxn ang="0">
                  <a:pos x="T6" y="T7"/>
                </a:cxn>
                <a:cxn ang="0">
                  <a:pos x="T8" y="T9"/>
                </a:cxn>
                <a:cxn ang="0">
                  <a:pos x="T10" y="T11"/>
                </a:cxn>
                <a:cxn ang="0">
                  <a:pos x="T12" y="T13"/>
                </a:cxn>
              </a:cxnLst>
              <a:rect l="0" t="0" r="r" b="b"/>
              <a:pathLst>
                <a:path w="76" h="21">
                  <a:moveTo>
                    <a:pt x="44" y="9"/>
                  </a:moveTo>
                  <a:cubicBezTo>
                    <a:pt x="30" y="10"/>
                    <a:pt x="6" y="7"/>
                    <a:pt x="2" y="0"/>
                  </a:cubicBezTo>
                  <a:cubicBezTo>
                    <a:pt x="1" y="2"/>
                    <a:pt x="0" y="3"/>
                    <a:pt x="0" y="5"/>
                  </a:cubicBezTo>
                  <a:cubicBezTo>
                    <a:pt x="0" y="9"/>
                    <a:pt x="19" y="12"/>
                    <a:pt x="23" y="15"/>
                  </a:cubicBezTo>
                  <a:cubicBezTo>
                    <a:pt x="23" y="15"/>
                    <a:pt x="21" y="21"/>
                    <a:pt x="44" y="21"/>
                  </a:cubicBezTo>
                  <a:cubicBezTo>
                    <a:pt x="69" y="21"/>
                    <a:pt x="76" y="5"/>
                    <a:pt x="61" y="0"/>
                  </a:cubicBezTo>
                  <a:cubicBezTo>
                    <a:pt x="62" y="3"/>
                    <a:pt x="62" y="8"/>
                    <a:pt x="44" y="9"/>
                  </a:cubicBezTo>
                  <a:close/>
                </a:path>
              </a:pathLst>
            </a:custGeom>
            <a:solidFill>
              <a:srgbClr val="00949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 name="ïṧ1îḑè"/>
            <p:cNvSpPr/>
            <p:nvPr/>
          </p:nvSpPr>
          <p:spPr bwMode="auto">
            <a:xfrm>
              <a:off x="5746750" y="3544888"/>
              <a:ext cx="1009650" cy="1244600"/>
            </a:xfrm>
            <a:custGeom>
              <a:avLst/>
              <a:gdLst>
                <a:gd name="T0" fmla="*/ 67 w 68"/>
                <a:gd name="T1" fmla="*/ 0 h 84"/>
                <a:gd name="T2" fmla="*/ 1 w 68"/>
                <a:gd name="T3" fmla="*/ 0 h 84"/>
                <a:gd name="T4" fmla="*/ 2 w 68"/>
                <a:gd name="T5" fmla="*/ 5 h 84"/>
                <a:gd name="T6" fmla="*/ 2 w 68"/>
                <a:gd name="T7" fmla="*/ 84 h 84"/>
                <a:gd name="T8" fmla="*/ 64 w 68"/>
                <a:gd name="T9" fmla="*/ 84 h 84"/>
                <a:gd name="T10" fmla="*/ 64 w 68"/>
                <a:gd name="T11" fmla="*/ 7 h 84"/>
                <a:gd name="T12" fmla="*/ 67 w 68"/>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68" h="84">
                  <a:moveTo>
                    <a:pt x="67" y="0"/>
                  </a:moveTo>
                  <a:cubicBezTo>
                    <a:pt x="1" y="0"/>
                    <a:pt x="1" y="0"/>
                    <a:pt x="1" y="0"/>
                  </a:cubicBezTo>
                  <a:cubicBezTo>
                    <a:pt x="0" y="2"/>
                    <a:pt x="2" y="5"/>
                    <a:pt x="2" y="5"/>
                  </a:cubicBezTo>
                  <a:cubicBezTo>
                    <a:pt x="2" y="84"/>
                    <a:pt x="2" y="84"/>
                    <a:pt x="2" y="84"/>
                  </a:cubicBezTo>
                  <a:cubicBezTo>
                    <a:pt x="64" y="84"/>
                    <a:pt x="64" y="84"/>
                    <a:pt x="64" y="84"/>
                  </a:cubicBezTo>
                  <a:cubicBezTo>
                    <a:pt x="64" y="7"/>
                    <a:pt x="64" y="7"/>
                    <a:pt x="64" y="7"/>
                  </a:cubicBezTo>
                  <a:cubicBezTo>
                    <a:pt x="64" y="7"/>
                    <a:pt x="68" y="2"/>
                    <a:pt x="67" y="0"/>
                  </a:cubicBezTo>
                  <a:close/>
                </a:path>
              </a:pathLst>
            </a:custGeom>
            <a:solidFill>
              <a:srgbClr val="F4B4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 name="ïṥ1ïḓé"/>
            <p:cNvSpPr/>
            <p:nvPr/>
          </p:nvSpPr>
          <p:spPr bwMode="auto">
            <a:xfrm>
              <a:off x="6326188" y="4789488"/>
              <a:ext cx="623888" cy="1243012"/>
            </a:xfrm>
            <a:custGeom>
              <a:avLst/>
              <a:gdLst>
                <a:gd name="T0" fmla="*/ 393 w 393"/>
                <a:gd name="T1" fmla="*/ 298 h 783"/>
                <a:gd name="T2" fmla="*/ 234 w 393"/>
                <a:gd name="T3" fmla="*/ 0 h 783"/>
                <a:gd name="T4" fmla="*/ 0 w 393"/>
                <a:gd name="T5" fmla="*/ 0 h 783"/>
                <a:gd name="T6" fmla="*/ 168 w 393"/>
                <a:gd name="T7" fmla="*/ 298 h 783"/>
                <a:gd name="T8" fmla="*/ 140 w 393"/>
                <a:gd name="T9" fmla="*/ 783 h 783"/>
                <a:gd name="T10" fmla="*/ 364 w 393"/>
                <a:gd name="T11" fmla="*/ 783 h 783"/>
                <a:gd name="T12" fmla="*/ 393 w 393"/>
                <a:gd name="T13" fmla="*/ 298 h 783"/>
              </a:gdLst>
              <a:ahLst/>
              <a:cxnLst>
                <a:cxn ang="0">
                  <a:pos x="T0" y="T1"/>
                </a:cxn>
                <a:cxn ang="0">
                  <a:pos x="T2" y="T3"/>
                </a:cxn>
                <a:cxn ang="0">
                  <a:pos x="T4" y="T5"/>
                </a:cxn>
                <a:cxn ang="0">
                  <a:pos x="T6" y="T7"/>
                </a:cxn>
                <a:cxn ang="0">
                  <a:pos x="T8" y="T9"/>
                </a:cxn>
                <a:cxn ang="0">
                  <a:pos x="T10" y="T11"/>
                </a:cxn>
                <a:cxn ang="0">
                  <a:pos x="T12" y="T13"/>
                </a:cxn>
              </a:cxnLst>
              <a:rect l="0" t="0" r="r" b="b"/>
              <a:pathLst>
                <a:path w="393" h="783">
                  <a:moveTo>
                    <a:pt x="393" y="298"/>
                  </a:moveTo>
                  <a:lnTo>
                    <a:pt x="234" y="0"/>
                  </a:lnTo>
                  <a:lnTo>
                    <a:pt x="0" y="0"/>
                  </a:lnTo>
                  <a:lnTo>
                    <a:pt x="168" y="298"/>
                  </a:lnTo>
                  <a:lnTo>
                    <a:pt x="140" y="783"/>
                  </a:lnTo>
                  <a:lnTo>
                    <a:pt x="364" y="783"/>
                  </a:lnTo>
                  <a:lnTo>
                    <a:pt x="393" y="298"/>
                  </a:lnTo>
                  <a:close/>
                </a:path>
              </a:pathLst>
            </a:custGeom>
            <a:solidFill>
              <a:srgbClr val="4F66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 name="îsḻîḍe"/>
            <p:cNvSpPr/>
            <p:nvPr/>
          </p:nvSpPr>
          <p:spPr bwMode="auto">
            <a:xfrm>
              <a:off x="5464175" y="4789488"/>
              <a:ext cx="684213" cy="1243012"/>
            </a:xfrm>
            <a:custGeom>
              <a:avLst/>
              <a:gdLst>
                <a:gd name="T0" fmla="*/ 178 w 431"/>
                <a:gd name="T1" fmla="*/ 298 h 783"/>
                <a:gd name="T2" fmla="*/ 0 w 431"/>
                <a:gd name="T3" fmla="*/ 680 h 783"/>
                <a:gd name="T4" fmla="*/ 225 w 431"/>
                <a:gd name="T5" fmla="*/ 783 h 783"/>
                <a:gd name="T6" fmla="*/ 412 w 431"/>
                <a:gd name="T7" fmla="*/ 298 h 783"/>
                <a:gd name="T8" fmla="*/ 431 w 431"/>
                <a:gd name="T9" fmla="*/ 0 h 783"/>
                <a:gd name="T10" fmla="*/ 197 w 431"/>
                <a:gd name="T11" fmla="*/ 0 h 783"/>
                <a:gd name="T12" fmla="*/ 178 w 431"/>
                <a:gd name="T13" fmla="*/ 298 h 783"/>
              </a:gdLst>
              <a:ahLst/>
              <a:cxnLst>
                <a:cxn ang="0">
                  <a:pos x="T0" y="T1"/>
                </a:cxn>
                <a:cxn ang="0">
                  <a:pos x="T2" y="T3"/>
                </a:cxn>
                <a:cxn ang="0">
                  <a:pos x="T4" y="T5"/>
                </a:cxn>
                <a:cxn ang="0">
                  <a:pos x="T6" y="T7"/>
                </a:cxn>
                <a:cxn ang="0">
                  <a:pos x="T8" y="T9"/>
                </a:cxn>
                <a:cxn ang="0">
                  <a:pos x="T10" y="T11"/>
                </a:cxn>
                <a:cxn ang="0">
                  <a:pos x="T12" y="T13"/>
                </a:cxn>
              </a:cxnLst>
              <a:rect l="0" t="0" r="r" b="b"/>
              <a:pathLst>
                <a:path w="431" h="783">
                  <a:moveTo>
                    <a:pt x="178" y="298"/>
                  </a:moveTo>
                  <a:lnTo>
                    <a:pt x="0" y="680"/>
                  </a:lnTo>
                  <a:lnTo>
                    <a:pt x="225" y="783"/>
                  </a:lnTo>
                  <a:lnTo>
                    <a:pt x="412" y="298"/>
                  </a:lnTo>
                  <a:lnTo>
                    <a:pt x="431" y="0"/>
                  </a:lnTo>
                  <a:lnTo>
                    <a:pt x="197" y="0"/>
                  </a:lnTo>
                  <a:lnTo>
                    <a:pt x="178" y="298"/>
                  </a:lnTo>
                  <a:close/>
                </a:path>
              </a:pathLst>
            </a:custGeom>
            <a:solidFill>
              <a:srgbClr val="4F66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 name="ïŝḷîḓe"/>
            <p:cNvSpPr/>
            <p:nvPr/>
          </p:nvSpPr>
          <p:spPr bwMode="auto">
            <a:xfrm>
              <a:off x="5776913" y="3544888"/>
              <a:ext cx="920750" cy="1244600"/>
            </a:xfrm>
            <a:custGeom>
              <a:avLst/>
              <a:gdLst>
                <a:gd name="T0" fmla="*/ 56 w 62"/>
                <a:gd name="T1" fmla="*/ 0 h 84"/>
                <a:gd name="T2" fmla="*/ 45 w 62"/>
                <a:gd name="T3" fmla="*/ 0 h 84"/>
                <a:gd name="T4" fmla="*/ 46 w 62"/>
                <a:gd name="T5" fmla="*/ 28 h 84"/>
                <a:gd name="T6" fmla="*/ 25 w 62"/>
                <a:gd name="T7" fmla="*/ 28 h 84"/>
                <a:gd name="T8" fmla="*/ 17 w 62"/>
                <a:gd name="T9" fmla="*/ 0 h 84"/>
                <a:gd name="T10" fmla="*/ 5 w 62"/>
                <a:gd name="T11" fmla="*/ 0 h 84"/>
                <a:gd name="T12" fmla="*/ 0 w 62"/>
                <a:gd name="T13" fmla="*/ 23 h 84"/>
                <a:gd name="T14" fmla="*/ 0 w 62"/>
                <a:gd name="T15" fmla="*/ 84 h 84"/>
                <a:gd name="T16" fmla="*/ 62 w 62"/>
                <a:gd name="T17" fmla="*/ 84 h 84"/>
                <a:gd name="T18" fmla="*/ 62 w 62"/>
                <a:gd name="T19" fmla="*/ 23 h 84"/>
                <a:gd name="T20" fmla="*/ 56 w 62"/>
                <a:gd name="T21"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84">
                  <a:moveTo>
                    <a:pt x="56" y="0"/>
                  </a:moveTo>
                  <a:cubicBezTo>
                    <a:pt x="45" y="0"/>
                    <a:pt x="45" y="0"/>
                    <a:pt x="45" y="0"/>
                  </a:cubicBezTo>
                  <a:cubicBezTo>
                    <a:pt x="46" y="28"/>
                    <a:pt x="46" y="28"/>
                    <a:pt x="46" y="28"/>
                  </a:cubicBezTo>
                  <a:cubicBezTo>
                    <a:pt x="25" y="28"/>
                    <a:pt x="25" y="28"/>
                    <a:pt x="25" y="28"/>
                  </a:cubicBezTo>
                  <a:cubicBezTo>
                    <a:pt x="17" y="0"/>
                    <a:pt x="17" y="0"/>
                    <a:pt x="17" y="0"/>
                  </a:cubicBezTo>
                  <a:cubicBezTo>
                    <a:pt x="5" y="0"/>
                    <a:pt x="5" y="0"/>
                    <a:pt x="5" y="0"/>
                  </a:cubicBezTo>
                  <a:cubicBezTo>
                    <a:pt x="4" y="2"/>
                    <a:pt x="3" y="21"/>
                    <a:pt x="0" y="23"/>
                  </a:cubicBezTo>
                  <a:cubicBezTo>
                    <a:pt x="0" y="84"/>
                    <a:pt x="0" y="84"/>
                    <a:pt x="0" y="84"/>
                  </a:cubicBezTo>
                  <a:cubicBezTo>
                    <a:pt x="62" y="84"/>
                    <a:pt x="62" y="84"/>
                    <a:pt x="62" y="84"/>
                  </a:cubicBezTo>
                  <a:cubicBezTo>
                    <a:pt x="62" y="23"/>
                    <a:pt x="62" y="23"/>
                    <a:pt x="62" y="23"/>
                  </a:cubicBezTo>
                  <a:cubicBezTo>
                    <a:pt x="59" y="21"/>
                    <a:pt x="57" y="2"/>
                    <a:pt x="56" y="0"/>
                  </a:cubicBezTo>
                  <a:close/>
                </a:path>
              </a:pathLst>
            </a:custGeom>
            <a:solidFill>
              <a:srgbClr val="4F66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2" name="iṣḻïdè"/>
            <p:cNvSpPr/>
            <p:nvPr/>
          </p:nvSpPr>
          <p:spPr bwMode="auto">
            <a:xfrm>
              <a:off x="5776913" y="4462463"/>
              <a:ext cx="920750" cy="104775"/>
            </a:xfrm>
            <a:prstGeom prst="rect">
              <a:avLst/>
            </a:prstGeom>
            <a:solidFill>
              <a:srgbClr val="24141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4" name="ïşḻîdê"/>
            <p:cNvSpPr/>
            <p:nvPr/>
          </p:nvSpPr>
          <p:spPr bwMode="auto">
            <a:xfrm>
              <a:off x="6534150" y="5868988"/>
              <a:ext cx="504825" cy="163512"/>
            </a:xfrm>
            <a:custGeom>
              <a:avLst/>
              <a:gdLst>
                <a:gd name="T0" fmla="*/ 25 w 34"/>
                <a:gd name="T1" fmla="*/ 11 h 11"/>
                <a:gd name="T2" fmla="*/ 0 w 34"/>
                <a:gd name="T3" fmla="*/ 11 h 11"/>
                <a:gd name="T4" fmla="*/ 0 w 34"/>
                <a:gd name="T5" fmla="*/ 11 h 11"/>
                <a:gd name="T6" fmla="*/ 1 w 34"/>
                <a:gd name="T7" fmla="*/ 0 h 11"/>
                <a:gd name="T8" fmla="*/ 26 w 34"/>
                <a:gd name="T9" fmla="*/ 0 h 11"/>
                <a:gd name="T10" fmla="*/ 34 w 34"/>
                <a:gd name="T11" fmla="*/ 11 h 11"/>
                <a:gd name="T12" fmla="*/ 25 w 34"/>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25" y="11"/>
                  </a:moveTo>
                  <a:cubicBezTo>
                    <a:pt x="0" y="11"/>
                    <a:pt x="0" y="11"/>
                    <a:pt x="0" y="11"/>
                  </a:cubicBezTo>
                  <a:cubicBezTo>
                    <a:pt x="0" y="11"/>
                    <a:pt x="0" y="11"/>
                    <a:pt x="0" y="11"/>
                  </a:cubicBezTo>
                  <a:cubicBezTo>
                    <a:pt x="0" y="11"/>
                    <a:pt x="1" y="0"/>
                    <a:pt x="1" y="0"/>
                  </a:cubicBezTo>
                  <a:cubicBezTo>
                    <a:pt x="26" y="0"/>
                    <a:pt x="26" y="0"/>
                    <a:pt x="26" y="0"/>
                  </a:cubicBezTo>
                  <a:cubicBezTo>
                    <a:pt x="32" y="0"/>
                    <a:pt x="34" y="5"/>
                    <a:pt x="34" y="11"/>
                  </a:cubicBezTo>
                  <a:lnTo>
                    <a:pt x="25" y="11"/>
                  </a:lnTo>
                  <a:close/>
                </a:path>
              </a:pathLst>
            </a:custGeom>
            <a:solidFill>
              <a:srgbClr val="2414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 name="iṣḻîḍê"/>
            <p:cNvSpPr/>
            <p:nvPr/>
          </p:nvSpPr>
          <p:spPr bwMode="auto">
            <a:xfrm>
              <a:off x="5449888" y="5868988"/>
              <a:ext cx="490538" cy="163512"/>
            </a:xfrm>
            <a:custGeom>
              <a:avLst/>
              <a:gdLst>
                <a:gd name="T0" fmla="*/ 25 w 33"/>
                <a:gd name="T1" fmla="*/ 11 h 11"/>
                <a:gd name="T2" fmla="*/ 0 w 33"/>
                <a:gd name="T3" fmla="*/ 11 h 11"/>
                <a:gd name="T4" fmla="*/ 0 w 33"/>
                <a:gd name="T5" fmla="*/ 11 h 11"/>
                <a:gd name="T6" fmla="*/ 1 w 33"/>
                <a:gd name="T7" fmla="*/ 0 h 11"/>
                <a:gd name="T8" fmla="*/ 26 w 33"/>
                <a:gd name="T9" fmla="*/ 0 h 11"/>
                <a:gd name="T10" fmla="*/ 33 w 33"/>
                <a:gd name="T11" fmla="*/ 11 h 11"/>
                <a:gd name="T12" fmla="*/ 25 w 33"/>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33" h="11">
                  <a:moveTo>
                    <a:pt x="25" y="11"/>
                  </a:moveTo>
                  <a:cubicBezTo>
                    <a:pt x="0" y="11"/>
                    <a:pt x="0" y="11"/>
                    <a:pt x="0" y="11"/>
                  </a:cubicBezTo>
                  <a:cubicBezTo>
                    <a:pt x="0" y="11"/>
                    <a:pt x="0" y="11"/>
                    <a:pt x="0" y="11"/>
                  </a:cubicBezTo>
                  <a:cubicBezTo>
                    <a:pt x="0" y="11"/>
                    <a:pt x="1" y="0"/>
                    <a:pt x="1" y="0"/>
                  </a:cubicBezTo>
                  <a:cubicBezTo>
                    <a:pt x="26" y="0"/>
                    <a:pt x="26" y="0"/>
                    <a:pt x="26" y="0"/>
                  </a:cubicBezTo>
                  <a:cubicBezTo>
                    <a:pt x="32" y="0"/>
                    <a:pt x="33" y="5"/>
                    <a:pt x="33" y="11"/>
                  </a:cubicBezTo>
                  <a:lnTo>
                    <a:pt x="25" y="11"/>
                  </a:lnTo>
                  <a:close/>
                </a:path>
              </a:pathLst>
            </a:custGeom>
            <a:solidFill>
              <a:srgbClr val="2414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sp>
        <p:nvSpPr>
          <p:cNvPr id="3" name="矩形 2"/>
          <p:cNvSpPr/>
          <p:nvPr/>
        </p:nvSpPr>
        <p:spPr>
          <a:xfrm>
            <a:off x="347343" y="1737695"/>
            <a:ext cx="6981825" cy="3984625"/>
          </a:xfrm>
          <a:prstGeom prst="rect">
            <a:avLst/>
          </a:prstGeom>
        </p:spPr>
        <p:txBody>
          <a:bodyPr wrap="square">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165" algn="l" defTabSz="1218565" rtl="0" eaLnBrk="1" latinLnBrk="0" hangingPunct="1">
              <a:defRPr sz="2400" kern="1200">
                <a:solidFill>
                  <a:schemeClr val="tx1"/>
                </a:solidFill>
                <a:latin typeface="+mn-lt"/>
                <a:ea typeface="+mn-ea"/>
                <a:cs typeface="+mn-cs"/>
              </a:defRPr>
            </a:lvl4pPr>
            <a:lvl5pPr marL="2437765" algn="l" defTabSz="1218565" rtl="0" eaLnBrk="1" latinLnBrk="0" hangingPunct="1">
              <a:defRPr sz="2400" kern="1200">
                <a:solidFill>
                  <a:schemeClr val="tx1"/>
                </a:solidFill>
                <a:latin typeface="+mn-lt"/>
                <a:ea typeface="+mn-ea"/>
                <a:cs typeface="+mn-cs"/>
              </a:defRPr>
            </a:lvl5pPr>
            <a:lvl6pPr marL="3047365" algn="l" defTabSz="1218565" rtl="0" eaLnBrk="1" latinLnBrk="0" hangingPunct="1">
              <a:defRPr sz="2400" kern="1200">
                <a:solidFill>
                  <a:schemeClr val="tx1"/>
                </a:solidFill>
                <a:latin typeface="+mn-lt"/>
                <a:ea typeface="+mn-ea"/>
                <a:cs typeface="+mn-cs"/>
              </a:defRPr>
            </a:lvl6pPr>
            <a:lvl7pPr marL="3656965" algn="l" defTabSz="1218565" rtl="0" eaLnBrk="1" latinLnBrk="0" hangingPunct="1">
              <a:defRPr sz="2400" kern="1200">
                <a:solidFill>
                  <a:schemeClr val="tx1"/>
                </a:solidFill>
                <a:latin typeface="+mn-lt"/>
                <a:ea typeface="+mn-ea"/>
                <a:cs typeface="+mn-cs"/>
              </a:defRPr>
            </a:lvl7pPr>
            <a:lvl8pPr marL="4266565" algn="l" defTabSz="1218565" rtl="0" eaLnBrk="1" latinLnBrk="0" hangingPunct="1">
              <a:defRPr sz="2400" kern="1200">
                <a:solidFill>
                  <a:schemeClr val="tx1"/>
                </a:solidFill>
                <a:latin typeface="+mn-lt"/>
                <a:ea typeface="+mn-ea"/>
                <a:cs typeface="+mn-cs"/>
              </a:defRPr>
            </a:lvl8pPr>
            <a:lvl9pPr marL="4876165" algn="l" defTabSz="1218565" rtl="0" eaLnBrk="1" latinLnBrk="0" hangingPunct="1">
              <a:defRPr sz="2400" kern="1200">
                <a:solidFill>
                  <a:schemeClr val="tx1"/>
                </a:solidFill>
                <a:latin typeface="+mn-lt"/>
                <a:ea typeface="+mn-ea"/>
                <a:cs typeface="+mn-cs"/>
              </a:defRPr>
            </a:lvl9pPr>
          </a:lstStyle>
          <a:p>
            <a:pPr marL="342900" indent="-342900" latinLnBrk="1">
              <a:buFont typeface="Arial" panose="020B0604020202020204" pitchFamily="34" charset="0"/>
              <a:buChar char="•"/>
            </a:pPr>
            <a:r>
              <a:rPr lang="en-US" altLang="zh-CN" sz="2300" b="1" dirty="0">
                <a:sym typeface="+mn-ea"/>
              </a:rPr>
              <a:t>32. </a:t>
            </a:r>
            <a:r>
              <a:rPr lang="zh-CN" altLang="zh-CN" sz="2300" b="1" dirty="0">
                <a:sym typeface="+mn-ea"/>
              </a:rPr>
              <a:t>向塑料桶中灌装汽油</a:t>
            </a:r>
            <a:endParaRPr lang="zh-CN" altLang="zh-CN" sz="2300" b="1" dirty="0"/>
          </a:p>
          <a:p>
            <a:pPr marL="342900" indent="-342900" latinLnBrk="1">
              <a:buFont typeface="Arial" panose="020B0604020202020204" pitchFamily="34" charset="0"/>
              <a:buChar char="•"/>
            </a:pPr>
            <a:r>
              <a:rPr lang="en-US" altLang="zh-CN" sz="2300" b="1" dirty="0">
                <a:sym typeface="+mn-ea"/>
              </a:rPr>
              <a:t>33. </a:t>
            </a:r>
            <a:r>
              <a:rPr lang="zh-CN" altLang="zh-CN" sz="2300" b="1" dirty="0">
                <a:sym typeface="+mn-ea"/>
              </a:rPr>
              <a:t>用汽油等溶剂洗工作服或拖地或钢平台、地面</a:t>
            </a:r>
            <a:endParaRPr lang="zh-CN" altLang="zh-CN" sz="2300" b="1" dirty="0"/>
          </a:p>
          <a:p>
            <a:pPr marL="342900" indent="-342900" latinLnBrk="1">
              <a:buFont typeface="Arial" panose="020B0604020202020204" pitchFamily="34" charset="0"/>
              <a:buChar char="•"/>
            </a:pPr>
            <a:r>
              <a:rPr lang="en-US" altLang="zh-CN" sz="2300" b="1" dirty="0">
                <a:sym typeface="+mn-ea"/>
              </a:rPr>
              <a:t>34. </a:t>
            </a:r>
            <a:r>
              <a:rPr lang="zh-CN" altLang="zh-CN" sz="2300" b="1" dirty="0">
                <a:sym typeface="+mn-ea"/>
              </a:rPr>
              <a:t>不锈钢、碳钢贮罐罐壁未用焊接钢筋或扁钢接地，超过</a:t>
            </a:r>
            <a:r>
              <a:rPr lang="en-US" altLang="zh-CN" sz="2300" b="1" dirty="0">
                <a:sym typeface="+mn-ea"/>
              </a:rPr>
              <a:t>50m2</a:t>
            </a:r>
            <a:r>
              <a:rPr lang="zh-CN" altLang="zh-CN" sz="2300" b="1" dirty="0">
                <a:sym typeface="+mn-ea"/>
              </a:rPr>
              <a:t>未有两处接地</a:t>
            </a:r>
            <a:endParaRPr lang="zh-CN" altLang="zh-CN" sz="2300" b="1" dirty="0"/>
          </a:p>
          <a:p>
            <a:pPr marL="342900" indent="-342900" latinLnBrk="1">
              <a:buFont typeface="Arial" panose="020B0604020202020204" pitchFamily="34" charset="0"/>
              <a:buChar char="•"/>
            </a:pPr>
            <a:r>
              <a:rPr lang="en-US" altLang="zh-CN" sz="2300" b="1" dirty="0">
                <a:sym typeface="+mn-ea"/>
              </a:rPr>
              <a:t>35. </a:t>
            </a:r>
            <a:r>
              <a:rPr lang="zh-CN" altLang="zh-CN" sz="2300" b="1" dirty="0">
                <a:sym typeface="+mn-ea"/>
              </a:rPr>
              <a:t>存在散发易燃易爆气体的场所，未采用增湿等消除静电危害的措施</a:t>
            </a:r>
            <a:endParaRPr lang="zh-CN" altLang="zh-CN" sz="2300" b="1" dirty="0"/>
          </a:p>
          <a:p>
            <a:pPr marL="342900" indent="-342900" latinLnBrk="1">
              <a:buFont typeface="Arial" panose="020B0604020202020204" pitchFamily="34" charset="0"/>
              <a:buChar char="•"/>
            </a:pPr>
            <a:r>
              <a:rPr lang="en-US" altLang="zh-CN" sz="2300" b="1" dirty="0">
                <a:sym typeface="+mn-ea"/>
              </a:rPr>
              <a:t>36. </a:t>
            </a:r>
            <a:r>
              <a:rPr lang="zh-CN" altLang="zh-CN" sz="2300" b="1" dirty="0">
                <a:sym typeface="+mn-ea"/>
              </a:rPr>
              <a:t>用塑料管吸料或装甲苯或回收甲苯</a:t>
            </a:r>
            <a:endParaRPr lang="zh-CN" altLang="zh-CN" sz="2300" b="1" dirty="0"/>
          </a:p>
          <a:p>
            <a:pPr marL="342900" indent="-342900" latinLnBrk="1">
              <a:buFont typeface="Arial" panose="020B0604020202020204" pitchFamily="34" charset="0"/>
              <a:buChar char="•"/>
            </a:pPr>
            <a:r>
              <a:rPr lang="en-US" altLang="zh-CN" sz="2300" b="1" dirty="0">
                <a:sym typeface="+mn-ea"/>
              </a:rPr>
              <a:t>37. </a:t>
            </a:r>
            <a:r>
              <a:rPr lang="zh-CN" altLang="zh-CN" sz="2300" b="1" dirty="0">
                <a:sym typeface="+mn-ea"/>
              </a:rPr>
              <a:t>用压缩空气输送或搅拌汽油</a:t>
            </a:r>
            <a:endParaRPr lang="zh-CN" altLang="zh-CN" sz="2300" b="1" dirty="0"/>
          </a:p>
          <a:p>
            <a:pPr marL="342900" indent="-342900" latinLnBrk="1">
              <a:buFont typeface="Arial" panose="020B0604020202020204" pitchFamily="34" charset="0"/>
              <a:buChar char="•"/>
            </a:pPr>
            <a:r>
              <a:rPr lang="en-US" altLang="zh-CN" sz="2300" b="1" dirty="0">
                <a:sym typeface="+mn-ea"/>
              </a:rPr>
              <a:t>38. </a:t>
            </a:r>
            <a:r>
              <a:rPr lang="zh-CN" altLang="zh-CN" sz="2300" b="1" dirty="0">
                <a:sym typeface="+mn-ea"/>
              </a:rPr>
              <a:t>防爆洁净区未使用防静电拖鞋</a:t>
            </a:r>
            <a:endParaRPr lang="zh-CN" altLang="zh-CN" sz="2300" b="1" dirty="0"/>
          </a:p>
          <a:p>
            <a:pPr marL="342900" indent="-342900" latinLnBrk="1">
              <a:buFont typeface="Arial" panose="020B0604020202020204" pitchFamily="34" charset="0"/>
              <a:buChar char="•"/>
            </a:pPr>
            <a:r>
              <a:rPr lang="en-US" altLang="zh-CN" sz="2300" b="1" dirty="0">
                <a:sym typeface="+mn-ea"/>
              </a:rPr>
              <a:t>39. </a:t>
            </a:r>
            <a:r>
              <a:rPr lang="zh-CN" altLang="zh-CN" sz="2300" b="1" dirty="0">
                <a:sym typeface="+mn-ea"/>
              </a:rPr>
              <a:t>接地扁钢、屋顶防雷带生锈、腐蚀严重</a:t>
            </a:r>
            <a:endParaRPr lang="zh-CN" altLang="zh-CN" sz="2300" b="1" dirty="0"/>
          </a:p>
          <a:p>
            <a:pPr marL="342900" indent="-342900" latinLnBrk="1">
              <a:buFont typeface="Arial" panose="020B0604020202020204" pitchFamily="34" charset="0"/>
              <a:buChar char="•"/>
            </a:pPr>
            <a:r>
              <a:rPr lang="en-US" altLang="zh-CN" sz="2300" b="1" dirty="0">
                <a:sym typeface="+mn-ea"/>
              </a:rPr>
              <a:t>40. </a:t>
            </a:r>
            <a:r>
              <a:rPr lang="zh-CN" altLang="zh-CN" sz="2300" b="1" dirty="0">
                <a:sym typeface="+mn-ea"/>
              </a:rPr>
              <a:t>高出屋面的金属设备未焊接钢筋并入避雷带</a:t>
            </a:r>
            <a:endParaRPr lang="zh-CN" altLang="zh-CN" sz="2300" b="1" dirty="0">
              <a:solidFill>
                <a:schemeClr val="tx2">
                  <a:lumMod val="75000"/>
                </a:schemeClr>
              </a:solidFill>
              <a:cs typeface="+mn-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anim calcmode="lin" valueType="num">
                                      <p:cBhvr>
                                        <p:cTn id="14" dur="1000" fill="hold"/>
                                        <p:tgtEl>
                                          <p:spTgt spid="29"/>
                                        </p:tgtEl>
                                        <p:attrNameLst>
                                          <p:attrName>ppt_x</p:attrName>
                                        </p:attrNameLst>
                                      </p:cBhvr>
                                      <p:tavLst>
                                        <p:tav tm="0">
                                          <p:val>
                                            <p:strVal val="#ppt_x"/>
                                          </p:val>
                                        </p:tav>
                                        <p:tav tm="100000">
                                          <p:val>
                                            <p:strVal val="#ppt_x"/>
                                          </p:val>
                                        </p:tav>
                                      </p:tavLst>
                                    </p:anim>
                                    <p:anim calcmode="lin" valueType="num">
                                      <p:cBhvr>
                                        <p:cTn id="15" dur="1000" fill="hold"/>
                                        <p:tgtEl>
                                          <p:spTgt spid="2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1" presetClass="entr" presetSubtype="0" fill="hold" grpId="0" nodeType="afterEffect">
                                  <p:stCondLst>
                                    <p:cond delay="0"/>
                                  </p:stCondLst>
                                  <p:iterate type="lt">
                                    <p:tmPct val="8000"/>
                                  </p:iterate>
                                  <p:childTnLst>
                                    <p:set>
                                      <p:cBhvr>
                                        <p:cTn id="18" dur="1" fill="hold">
                                          <p:stCondLst>
                                            <p:cond delay="0"/>
                                          </p:stCondLst>
                                        </p:cTn>
                                        <p:tgtEl>
                                          <p:spTgt spid="27"/>
                                        </p:tgtEl>
                                        <p:attrNameLst>
                                          <p:attrName>style.visibility</p:attrName>
                                        </p:attrNameLst>
                                      </p:cBhvr>
                                      <p:to>
                                        <p:strVal val="visible"/>
                                      </p:to>
                                    </p:set>
                                    <p:anim calcmode="lin" valueType="num">
                                      <p:cBhvr>
                                        <p:cTn id="19"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27"/>
                                        </p:tgtEl>
                                        <p:attrNameLst>
                                          <p:attrName>ppt_y</p:attrName>
                                        </p:attrNameLst>
                                      </p:cBhvr>
                                      <p:tavLst>
                                        <p:tav tm="0">
                                          <p:val>
                                            <p:strVal val="#ppt_y"/>
                                          </p:val>
                                        </p:tav>
                                        <p:tav tm="100000">
                                          <p:val>
                                            <p:strVal val="#ppt_y"/>
                                          </p:val>
                                        </p:tav>
                                      </p:tavLst>
                                    </p:anim>
                                    <p:anim calcmode="lin" valueType="num">
                                      <p:cBhvr>
                                        <p:cTn id="21"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27"/>
                                        </p:tgtEl>
                                      </p:cBhvr>
                                    </p:animEffect>
                                  </p:childTnLst>
                                </p:cTn>
                              </p:par>
                            </p:childTnLst>
                          </p:cTn>
                        </p:par>
                        <p:par>
                          <p:cTn id="24" fill="hold">
                            <p:stCondLst>
                              <p:cond delay="2539"/>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3539"/>
                            </p:stCondLst>
                            <p:childTnLst>
                              <p:par>
                                <p:cTn id="31" presetID="22" presetClass="entr" presetSubtype="1"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up)">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bldLvl="0" animBg="1"/>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2448903"/>
            <a:ext cx="12192000" cy="2292002"/>
          </a:xfrm>
          <a:prstGeom prst="rect">
            <a:avLst/>
          </a:prstGeom>
          <a:solidFill>
            <a:srgbClr val="333F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标题 1"/>
          <p:cNvSpPr>
            <a:spLocks noGrp="1"/>
          </p:cNvSpPr>
          <p:nvPr/>
        </p:nvSpPr>
        <p:spPr>
          <a:xfrm>
            <a:off x="2569845" y="2741464"/>
            <a:ext cx="7052310" cy="1219200"/>
          </a:xfrm>
          <a:prstGeom prst="rect">
            <a:avLst/>
          </a:prstGeom>
        </p:spPr>
        <p:txBody>
          <a:bodyPr vert="horz" lIns="91440" tIns="45720" rIns="91440" bIns="45720" rtlCol="0"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lnSpc>
                <a:spcPct val="150000"/>
              </a:lnSpc>
            </a:pPr>
            <a:br>
              <a:rPr lang="zh-CN" altLang="zh-CN" sz="4800" b="1" dirty="0">
                <a:solidFill>
                  <a:schemeClr val="bg1"/>
                </a:solidFill>
                <a:effectLst/>
                <a:sym typeface="+mn-ea"/>
              </a:rPr>
            </a:br>
            <a:r>
              <a:rPr lang="zh-CN" altLang="zh-CN" sz="4800" b="1" dirty="0">
                <a:solidFill>
                  <a:schemeClr val="bg1"/>
                </a:solidFill>
                <a:effectLst/>
                <a:sym typeface="+mn-ea"/>
              </a:rPr>
              <a:t>生产现场</a:t>
            </a:r>
            <a:endParaRPr lang="zh-CN" altLang="zh-CN" sz="4800" b="1" dirty="0">
              <a:solidFill>
                <a:schemeClr val="bg1"/>
              </a:solidFill>
              <a:effectLst/>
              <a:sym typeface="+mn-ea"/>
            </a:endParaRPr>
          </a:p>
        </p:txBody>
      </p:sp>
      <p:sp>
        <p:nvSpPr>
          <p:cNvPr id="19" name="标题 1"/>
          <p:cNvSpPr>
            <a:spLocks noGrp="1"/>
          </p:cNvSpPr>
          <p:nvPr/>
        </p:nvSpPr>
        <p:spPr>
          <a:xfrm>
            <a:off x="3888422" y="838200"/>
            <a:ext cx="4415155" cy="1035398"/>
          </a:xfrm>
          <a:prstGeom prst="rect">
            <a:avLst/>
          </a:prstGeom>
        </p:spPr>
        <p:txBody>
          <a:bodyPr vert="horz" lIns="91440" tIns="45720" rIns="91440" bIns="45720" rtlCol="0"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lnSpc>
                <a:spcPct val="150000"/>
              </a:lnSpc>
            </a:pPr>
            <a:r>
              <a:rPr lang="zh-CN" altLang="en-US" sz="4800" b="1" spc="-150" dirty="0">
                <a:solidFill>
                  <a:srgbClr val="333F50"/>
                </a:solidFill>
                <a:latin typeface="+mn-lt"/>
                <a:ea typeface="+mn-ea"/>
                <a:cs typeface="+mn-ea"/>
                <a:sym typeface="+mn-lt"/>
              </a:rPr>
              <a:t>第四部分</a:t>
            </a:r>
            <a:endParaRPr lang="zh-CN" altLang="en-US" sz="4800" b="1" spc="-150" dirty="0">
              <a:solidFill>
                <a:srgbClr val="333F50"/>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80">
                                          <p:stCondLst>
                                            <p:cond delay="0"/>
                                          </p:stCondLst>
                                        </p:cTn>
                                        <p:tgtEl>
                                          <p:spTgt spid="18"/>
                                        </p:tgtEl>
                                      </p:cBhvr>
                                    </p:animEffect>
                                    <p:anim calcmode="lin" valueType="num">
                                      <p:cBhvr>
                                        <p:cTn id="12"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7" dur="26">
                                          <p:stCondLst>
                                            <p:cond delay="650"/>
                                          </p:stCondLst>
                                        </p:cTn>
                                        <p:tgtEl>
                                          <p:spTgt spid="18"/>
                                        </p:tgtEl>
                                      </p:cBhvr>
                                      <p:to x="100000" y="60000"/>
                                    </p:animScale>
                                    <p:animScale>
                                      <p:cBhvr>
                                        <p:cTn id="18" dur="166" decel="50000">
                                          <p:stCondLst>
                                            <p:cond delay="676"/>
                                          </p:stCondLst>
                                        </p:cTn>
                                        <p:tgtEl>
                                          <p:spTgt spid="18"/>
                                        </p:tgtEl>
                                      </p:cBhvr>
                                      <p:to x="100000" y="100000"/>
                                    </p:animScale>
                                    <p:animScale>
                                      <p:cBhvr>
                                        <p:cTn id="19" dur="26">
                                          <p:stCondLst>
                                            <p:cond delay="1312"/>
                                          </p:stCondLst>
                                        </p:cTn>
                                        <p:tgtEl>
                                          <p:spTgt spid="18"/>
                                        </p:tgtEl>
                                      </p:cBhvr>
                                      <p:to x="100000" y="80000"/>
                                    </p:animScale>
                                    <p:animScale>
                                      <p:cBhvr>
                                        <p:cTn id="20" dur="166" decel="50000">
                                          <p:stCondLst>
                                            <p:cond delay="1338"/>
                                          </p:stCondLst>
                                        </p:cTn>
                                        <p:tgtEl>
                                          <p:spTgt spid="18"/>
                                        </p:tgtEl>
                                      </p:cBhvr>
                                      <p:to x="100000" y="100000"/>
                                    </p:animScale>
                                    <p:animScale>
                                      <p:cBhvr>
                                        <p:cTn id="21" dur="26">
                                          <p:stCondLst>
                                            <p:cond delay="1642"/>
                                          </p:stCondLst>
                                        </p:cTn>
                                        <p:tgtEl>
                                          <p:spTgt spid="18"/>
                                        </p:tgtEl>
                                      </p:cBhvr>
                                      <p:to x="100000" y="90000"/>
                                    </p:animScale>
                                    <p:animScale>
                                      <p:cBhvr>
                                        <p:cTn id="22" dur="166" decel="50000">
                                          <p:stCondLst>
                                            <p:cond delay="1668"/>
                                          </p:stCondLst>
                                        </p:cTn>
                                        <p:tgtEl>
                                          <p:spTgt spid="18"/>
                                        </p:tgtEl>
                                      </p:cBhvr>
                                      <p:to x="100000" y="100000"/>
                                    </p:animScale>
                                    <p:animScale>
                                      <p:cBhvr>
                                        <p:cTn id="23" dur="26">
                                          <p:stCondLst>
                                            <p:cond delay="1808"/>
                                          </p:stCondLst>
                                        </p:cTn>
                                        <p:tgtEl>
                                          <p:spTgt spid="18"/>
                                        </p:tgtEl>
                                      </p:cBhvr>
                                      <p:to x="100000" y="95000"/>
                                    </p:animScale>
                                    <p:animScale>
                                      <p:cBhvr>
                                        <p:cTn id="24" dur="166" decel="50000">
                                          <p:stCondLst>
                                            <p:cond delay="1834"/>
                                          </p:stCondLst>
                                        </p:cTn>
                                        <p:tgtEl>
                                          <p:spTgt spid="18"/>
                                        </p:tgtEl>
                                      </p:cBhvr>
                                      <p:to x="100000" y="100000"/>
                                    </p:animScale>
                                  </p:childTnLst>
                                </p:cTn>
                              </p:par>
                            </p:childTnLst>
                          </p:cTn>
                        </p:par>
                        <p:par>
                          <p:cTn id="25" fill="hold">
                            <p:stCondLst>
                              <p:cond delay="2500"/>
                            </p:stCondLst>
                            <p:childTnLst>
                              <p:par>
                                <p:cTn id="26" presetID="26" presetClass="entr" presetSubtype="0"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80">
                                          <p:stCondLst>
                                            <p:cond delay="0"/>
                                          </p:stCondLst>
                                        </p:cTn>
                                        <p:tgtEl>
                                          <p:spTgt spid="19"/>
                                        </p:tgtEl>
                                      </p:cBhvr>
                                    </p:animEffect>
                                    <p:anim calcmode="lin" valueType="num">
                                      <p:cBhvr>
                                        <p:cTn id="29"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34" dur="26">
                                          <p:stCondLst>
                                            <p:cond delay="650"/>
                                          </p:stCondLst>
                                        </p:cTn>
                                        <p:tgtEl>
                                          <p:spTgt spid="19"/>
                                        </p:tgtEl>
                                      </p:cBhvr>
                                      <p:to x="100000" y="60000"/>
                                    </p:animScale>
                                    <p:animScale>
                                      <p:cBhvr>
                                        <p:cTn id="35" dur="166" decel="50000">
                                          <p:stCondLst>
                                            <p:cond delay="676"/>
                                          </p:stCondLst>
                                        </p:cTn>
                                        <p:tgtEl>
                                          <p:spTgt spid="19"/>
                                        </p:tgtEl>
                                      </p:cBhvr>
                                      <p:to x="100000" y="100000"/>
                                    </p:animScale>
                                    <p:animScale>
                                      <p:cBhvr>
                                        <p:cTn id="36" dur="26">
                                          <p:stCondLst>
                                            <p:cond delay="1312"/>
                                          </p:stCondLst>
                                        </p:cTn>
                                        <p:tgtEl>
                                          <p:spTgt spid="19"/>
                                        </p:tgtEl>
                                      </p:cBhvr>
                                      <p:to x="100000" y="80000"/>
                                    </p:animScale>
                                    <p:animScale>
                                      <p:cBhvr>
                                        <p:cTn id="37" dur="166" decel="50000">
                                          <p:stCondLst>
                                            <p:cond delay="1338"/>
                                          </p:stCondLst>
                                        </p:cTn>
                                        <p:tgtEl>
                                          <p:spTgt spid="19"/>
                                        </p:tgtEl>
                                      </p:cBhvr>
                                      <p:to x="100000" y="100000"/>
                                    </p:animScale>
                                    <p:animScale>
                                      <p:cBhvr>
                                        <p:cTn id="38" dur="26">
                                          <p:stCondLst>
                                            <p:cond delay="1642"/>
                                          </p:stCondLst>
                                        </p:cTn>
                                        <p:tgtEl>
                                          <p:spTgt spid="19"/>
                                        </p:tgtEl>
                                      </p:cBhvr>
                                      <p:to x="100000" y="90000"/>
                                    </p:animScale>
                                    <p:animScale>
                                      <p:cBhvr>
                                        <p:cTn id="39" dur="166" decel="50000">
                                          <p:stCondLst>
                                            <p:cond delay="1668"/>
                                          </p:stCondLst>
                                        </p:cTn>
                                        <p:tgtEl>
                                          <p:spTgt spid="19"/>
                                        </p:tgtEl>
                                      </p:cBhvr>
                                      <p:to x="100000" y="100000"/>
                                    </p:animScale>
                                    <p:animScale>
                                      <p:cBhvr>
                                        <p:cTn id="40" dur="26">
                                          <p:stCondLst>
                                            <p:cond delay="1808"/>
                                          </p:stCondLst>
                                        </p:cTn>
                                        <p:tgtEl>
                                          <p:spTgt spid="19"/>
                                        </p:tgtEl>
                                      </p:cBhvr>
                                      <p:to x="100000" y="95000"/>
                                    </p:animScale>
                                    <p:animScale>
                                      <p:cBhvr>
                                        <p:cTn id="41"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8" grpId="0"/>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976206" y="234599"/>
            <a:ext cx="4843428" cy="629920"/>
          </a:xfrm>
          <a:prstGeom prst="rect">
            <a:avLst/>
          </a:prstGeom>
          <a:noFill/>
        </p:spPr>
        <p:txBody>
          <a:bodyPr wrap="square" rtlCol="0">
            <a:spAutoFit/>
          </a:bodyPr>
          <a:lstStyle/>
          <a:p>
            <a:r>
              <a:rPr lang="en-US" altLang="zh-CN" sz="3500" dirty="0">
                <a:sym typeface="+mn-ea"/>
              </a:rPr>
              <a:t> </a:t>
            </a:r>
            <a:r>
              <a:rPr lang="zh-CN" altLang="zh-CN" sz="3500" dirty="0">
                <a:sym typeface="+mn-ea"/>
              </a:rPr>
              <a:t>贮槽、罐区、槽车</a:t>
            </a:r>
            <a:endParaRPr lang="zh-CN" altLang="en-US" sz="3500" b="1" dirty="0">
              <a:solidFill>
                <a:schemeClr val="tx2">
                  <a:lumMod val="75000"/>
                </a:schemeClr>
              </a:solidFill>
              <a:cs typeface="+mn-ea"/>
              <a:sym typeface="+mn-lt"/>
            </a:endParaRPr>
          </a:p>
        </p:txBody>
      </p:sp>
      <p:sp>
        <p:nvSpPr>
          <p:cNvPr id="29" name="矩形 28"/>
          <p:cNvSpPr/>
          <p:nvPr/>
        </p:nvSpPr>
        <p:spPr>
          <a:xfrm>
            <a:off x="818832" y="142878"/>
            <a:ext cx="157374" cy="814384"/>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0" name="组合 29"/>
          <p:cNvGrpSpPr/>
          <p:nvPr/>
        </p:nvGrpSpPr>
        <p:grpSpPr>
          <a:xfrm>
            <a:off x="-5080" y="138434"/>
            <a:ext cx="704847" cy="818829"/>
            <a:chOff x="-4764" y="138431"/>
            <a:chExt cx="704852" cy="818832"/>
          </a:xfrm>
        </p:grpSpPr>
        <p:sp>
          <p:nvSpPr>
            <p:cNvPr id="31" name="矩形 30"/>
            <p:cNvSpPr/>
            <p:nvPr/>
          </p:nvSpPr>
          <p:spPr>
            <a:xfrm>
              <a:off x="-4764" y="142875"/>
              <a:ext cx="704852" cy="814388"/>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文本框 32"/>
            <p:cNvSpPr txBox="1"/>
            <p:nvPr/>
          </p:nvSpPr>
          <p:spPr>
            <a:xfrm>
              <a:off x="-4764" y="138431"/>
              <a:ext cx="525945" cy="768353"/>
            </a:xfrm>
            <a:prstGeom prst="rect">
              <a:avLst/>
            </a:prstGeom>
            <a:noFill/>
          </p:spPr>
          <p:txBody>
            <a:bodyPr wrap="square" rtlCol="0">
              <a:spAutoFit/>
            </a:bodyPr>
            <a:lstStyle/>
            <a:p>
              <a:r>
                <a:rPr lang="zh-CN" altLang="en-US" sz="4400" dirty="0">
                  <a:solidFill>
                    <a:schemeClr val="bg1"/>
                  </a:solidFill>
                  <a:cs typeface="+mn-ea"/>
                  <a:sym typeface="+mn-lt"/>
                </a:rPr>
                <a:t>四</a:t>
              </a:r>
              <a:endParaRPr lang="zh-CN" altLang="en-US" sz="4400" dirty="0">
                <a:solidFill>
                  <a:schemeClr val="bg1"/>
                </a:solidFill>
                <a:cs typeface="+mn-ea"/>
                <a:sym typeface="+mn-lt"/>
              </a:endParaRPr>
            </a:p>
          </p:txBody>
        </p:sp>
      </p:grpSp>
      <p:cxnSp>
        <p:nvCxnSpPr>
          <p:cNvPr id="10" name="直接连接符 9"/>
          <p:cNvCxnSpPr/>
          <p:nvPr/>
        </p:nvCxnSpPr>
        <p:spPr>
          <a:xfrm>
            <a:off x="795130" y="1867545"/>
            <a:ext cx="10968084" cy="0"/>
          </a:xfrm>
          <a:prstGeom prst="line">
            <a:avLst/>
          </a:prstGeom>
          <a:ln w="57150">
            <a:solidFill>
              <a:srgbClr val="394659"/>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785191" y="5228095"/>
            <a:ext cx="10978023" cy="0"/>
          </a:xfrm>
          <a:prstGeom prst="line">
            <a:avLst/>
          </a:prstGeom>
          <a:ln w="57150">
            <a:solidFill>
              <a:srgbClr val="394659"/>
            </a:solidFill>
          </a:ln>
        </p:spPr>
        <p:style>
          <a:lnRef idx="1">
            <a:schemeClr val="accent1"/>
          </a:lnRef>
          <a:fillRef idx="0">
            <a:schemeClr val="accent1"/>
          </a:fillRef>
          <a:effectRef idx="0">
            <a:schemeClr val="accent1"/>
          </a:effectRef>
          <a:fontRef idx="minor">
            <a:schemeClr val="tx1"/>
          </a:fontRef>
        </p:style>
      </p:cxnSp>
      <p:sp>
        <p:nvSpPr>
          <p:cNvPr id="12" name="KSO_Shape"/>
          <p:cNvSpPr/>
          <p:nvPr/>
        </p:nvSpPr>
        <p:spPr bwMode="auto">
          <a:xfrm>
            <a:off x="992385" y="2115517"/>
            <a:ext cx="1823422" cy="2856621"/>
          </a:xfrm>
          <a:custGeom>
            <a:avLst/>
            <a:gdLst>
              <a:gd name="T0" fmla="*/ 86224 w 881063"/>
              <a:gd name="T1" fmla="*/ 1689435 h 1247776"/>
              <a:gd name="T2" fmla="*/ 87955 w 881063"/>
              <a:gd name="T3" fmla="*/ 1725075 h 1247776"/>
              <a:gd name="T4" fmla="*/ 933227 w 881063"/>
              <a:gd name="T5" fmla="*/ 1733725 h 1247776"/>
              <a:gd name="T6" fmla="*/ 946386 w 881063"/>
              <a:gd name="T7" fmla="*/ 1720922 h 1247776"/>
              <a:gd name="T8" fmla="*/ 944655 w 881063"/>
              <a:gd name="T9" fmla="*/ 1685284 h 1247776"/>
              <a:gd name="T10" fmla="*/ 99382 w 881063"/>
              <a:gd name="T11" fmla="*/ 1676980 h 1247776"/>
              <a:gd name="T12" fmla="*/ 87955 w 881063"/>
              <a:gd name="T13" fmla="*/ 1572831 h 1247776"/>
              <a:gd name="T14" fmla="*/ 86224 w 881063"/>
              <a:gd name="T15" fmla="*/ 1608124 h 1247776"/>
              <a:gd name="T16" fmla="*/ 99382 w 881063"/>
              <a:gd name="T17" fmla="*/ 1620580 h 1247776"/>
              <a:gd name="T18" fmla="*/ 944655 w 881063"/>
              <a:gd name="T19" fmla="*/ 1612622 h 1247776"/>
              <a:gd name="T20" fmla="*/ 946386 w 881063"/>
              <a:gd name="T21" fmla="*/ 1576637 h 1247776"/>
              <a:gd name="T22" fmla="*/ 933227 w 881063"/>
              <a:gd name="T23" fmla="*/ 1564527 h 1247776"/>
              <a:gd name="T24" fmla="*/ 85877 w 881063"/>
              <a:gd name="T25" fmla="*/ 1452074 h 1247776"/>
              <a:gd name="T26" fmla="*/ 84493 w 881063"/>
              <a:gd name="T27" fmla="*/ 1488058 h 1247776"/>
              <a:gd name="T28" fmla="*/ 540891 w 881063"/>
              <a:gd name="T29" fmla="*/ 1500168 h 1247776"/>
              <a:gd name="T30" fmla="*/ 548856 w 881063"/>
              <a:gd name="T31" fmla="*/ 1482868 h 1247776"/>
              <a:gd name="T32" fmla="*/ 545739 w 881063"/>
              <a:gd name="T33" fmla="*/ 1448613 h 1247776"/>
              <a:gd name="T34" fmla="*/ 97997 w 881063"/>
              <a:gd name="T35" fmla="*/ 1328202 h 1247776"/>
              <a:gd name="T36" fmla="*/ 84493 w 881063"/>
              <a:gd name="T37" fmla="*/ 1345503 h 1247776"/>
              <a:gd name="T38" fmla="*/ 90378 w 881063"/>
              <a:gd name="T39" fmla="*/ 1379758 h 1247776"/>
              <a:gd name="T40" fmla="*/ 934613 w 881063"/>
              <a:gd name="T41" fmla="*/ 1384602 h 1247776"/>
              <a:gd name="T42" fmla="*/ 948117 w 881063"/>
              <a:gd name="T43" fmla="*/ 1367301 h 1247776"/>
              <a:gd name="T44" fmla="*/ 942230 w 881063"/>
              <a:gd name="T45" fmla="*/ 1333046 h 1247776"/>
              <a:gd name="T46" fmla="*/ 97997 w 881063"/>
              <a:gd name="T47" fmla="*/ 1328202 h 1247776"/>
              <a:gd name="T48" fmla="*/ 87955 w 881063"/>
              <a:gd name="T49" fmla="*/ 1224052 h 1247776"/>
              <a:gd name="T50" fmla="*/ 86224 w 881063"/>
              <a:gd name="T51" fmla="*/ 1259692 h 1247776"/>
              <a:gd name="T52" fmla="*/ 99382 w 881063"/>
              <a:gd name="T53" fmla="*/ 1272149 h 1247776"/>
              <a:gd name="T54" fmla="*/ 944655 w 881063"/>
              <a:gd name="T55" fmla="*/ 1263843 h 1247776"/>
              <a:gd name="T56" fmla="*/ 946386 w 881063"/>
              <a:gd name="T57" fmla="*/ 1227859 h 1247776"/>
              <a:gd name="T58" fmla="*/ 933227 w 881063"/>
              <a:gd name="T59" fmla="*/ 1215402 h 1247776"/>
              <a:gd name="T60" fmla="*/ 87955 w 881063"/>
              <a:gd name="T61" fmla="*/ 1111254 h 1247776"/>
              <a:gd name="T62" fmla="*/ 86224 w 881063"/>
              <a:gd name="T63" fmla="*/ 1146892 h 1247776"/>
              <a:gd name="T64" fmla="*/ 99382 w 881063"/>
              <a:gd name="T65" fmla="*/ 1159349 h 1247776"/>
              <a:gd name="T66" fmla="*/ 944655 w 881063"/>
              <a:gd name="T67" fmla="*/ 1151045 h 1247776"/>
              <a:gd name="T68" fmla="*/ 946386 w 881063"/>
              <a:gd name="T69" fmla="*/ 1115405 h 1247776"/>
              <a:gd name="T70" fmla="*/ 933227 w 881063"/>
              <a:gd name="T71" fmla="*/ 1102949 h 1247776"/>
              <a:gd name="T72" fmla="*/ 90378 w 881063"/>
              <a:gd name="T73" fmla="*/ 1006066 h 1247776"/>
              <a:gd name="T74" fmla="*/ 84493 w 881063"/>
              <a:gd name="T75" fmla="*/ 1040668 h 1247776"/>
              <a:gd name="T76" fmla="*/ 97997 w 881063"/>
              <a:gd name="T77" fmla="*/ 1057622 h 1247776"/>
              <a:gd name="T78" fmla="*/ 942230 w 881063"/>
              <a:gd name="T79" fmla="*/ 1053124 h 1247776"/>
              <a:gd name="T80" fmla="*/ 948117 w 881063"/>
              <a:gd name="T81" fmla="*/ 1018523 h 1247776"/>
              <a:gd name="T82" fmla="*/ 934613 w 881063"/>
              <a:gd name="T83" fmla="*/ 1001569 h 1247776"/>
              <a:gd name="T84" fmla="*/ 94881 w 881063"/>
              <a:gd name="T85" fmla="*/ 889807 h 1247776"/>
              <a:gd name="T86" fmla="*/ 83454 w 881063"/>
              <a:gd name="T87" fmla="*/ 916796 h 1247776"/>
              <a:gd name="T88" fmla="*/ 94881 w 881063"/>
              <a:gd name="T89" fmla="*/ 943786 h 1247776"/>
              <a:gd name="T90" fmla="*/ 937729 w 881063"/>
              <a:gd name="T91" fmla="*/ 943786 h 1247776"/>
              <a:gd name="T92" fmla="*/ 949503 w 881063"/>
              <a:gd name="T93" fmla="*/ 916796 h 1247776"/>
              <a:gd name="T94" fmla="*/ 937729 w 881063"/>
              <a:gd name="T95" fmla="*/ 889807 h 1247776"/>
              <a:gd name="T96" fmla="*/ 96266 w 881063"/>
              <a:gd name="T97" fmla="*/ 776662 h 1247776"/>
              <a:gd name="T98" fmla="*/ 83454 w 881063"/>
              <a:gd name="T99" fmla="*/ 798460 h 1247776"/>
              <a:gd name="T100" fmla="*/ 93149 w 881063"/>
              <a:gd name="T101" fmla="*/ 829947 h 1247776"/>
              <a:gd name="T102" fmla="*/ 936344 w 881063"/>
              <a:gd name="T103" fmla="*/ 831677 h 1247776"/>
              <a:gd name="T104" fmla="*/ 949156 w 881063"/>
              <a:gd name="T105" fmla="*/ 809879 h 1247776"/>
              <a:gd name="T106" fmla="*/ 939460 w 881063"/>
              <a:gd name="T107" fmla="*/ 778047 h 1247776"/>
              <a:gd name="T108" fmla="*/ 86916 w 881063"/>
              <a:gd name="T109" fmla="*/ 659711 h 1247776"/>
              <a:gd name="T110" fmla="*/ 84493 w 881063"/>
              <a:gd name="T111" fmla="*/ 707461 h 1247776"/>
              <a:gd name="T112" fmla="*/ 321002 w 881063"/>
              <a:gd name="T113" fmla="*/ 715764 h 1247776"/>
              <a:gd name="T114" fmla="*/ 324466 w 881063"/>
              <a:gd name="T115" fmla="*/ 676665 h 1247776"/>
              <a:gd name="T116" fmla="*/ 87608 w 881063"/>
              <a:gd name="T117" fmla="*/ 659364 h 1247776"/>
              <a:gd name="T118" fmla="*/ 753161 w 881063"/>
              <a:gd name="T119" fmla="*/ 378059 h 1247776"/>
              <a:gd name="T120" fmla="*/ 1061055 w 881063"/>
              <a:gd name="T121" fmla="*/ 50864 h 1247776"/>
              <a:gd name="T122" fmla="*/ 1091854 w 881063"/>
              <a:gd name="T123" fmla="*/ 0 h 1247776"/>
              <a:gd name="T124" fmla="*/ 308050 w 881063"/>
              <a:gd name="T125" fmla="*/ 0 h 124777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881063" h="1247776">
                <a:moveTo>
                  <a:pt x="64137" y="1098423"/>
                </a:moveTo>
                <a:lnTo>
                  <a:pt x="63004" y="1098649"/>
                </a:lnTo>
                <a:lnTo>
                  <a:pt x="62098" y="1099102"/>
                </a:lnTo>
                <a:lnTo>
                  <a:pt x="60964" y="1100009"/>
                </a:lnTo>
                <a:lnTo>
                  <a:pt x="59151" y="1101369"/>
                </a:lnTo>
                <a:lnTo>
                  <a:pt x="57565" y="1103862"/>
                </a:lnTo>
                <a:lnTo>
                  <a:pt x="56432" y="1106581"/>
                </a:lnTo>
                <a:lnTo>
                  <a:pt x="55299" y="1109754"/>
                </a:lnTo>
                <a:lnTo>
                  <a:pt x="54619" y="1113154"/>
                </a:lnTo>
                <a:lnTo>
                  <a:pt x="54619" y="1116780"/>
                </a:lnTo>
                <a:lnTo>
                  <a:pt x="54619" y="1120633"/>
                </a:lnTo>
                <a:lnTo>
                  <a:pt x="55299" y="1124032"/>
                </a:lnTo>
                <a:lnTo>
                  <a:pt x="56432" y="1127205"/>
                </a:lnTo>
                <a:lnTo>
                  <a:pt x="57565" y="1129925"/>
                </a:lnTo>
                <a:lnTo>
                  <a:pt x="59151" y="1132191"/>
                </a:lnTo>
                <a:lnTo>
                  <a:pt x="60964" y="1134005"/>
                </a:lnTo>
                <a:lnTo>
                  <a:pt x="62098" y="1134458"/>
                </a:lnTo>
                <a:lnTo>
                  <a:pt x="63004" y="1134911"/>
                </a:lnTo>
                <a:lnTo>
                  <a:pt x="64137" y="1135138"/>
                </a:lnTo>
                <a:lnTo>
                  <a:pt x="65044" y="1135591"/>
                </a:lnTo>
                <a:lnTo>
                  <a:pt x="610780" y="1135591"/>
                </a:lnTo>
                <a:lnTo>
                  <a:pt x="611687" y="1135138"/>
                </a:lnTo>
                <a:lnTo>
                  <a:pt x="612820" y="1134911"/>
                </a:lnTo>
                <a:lnTo>
                  <a:pt x="613726" y="1134458"/>
                </a:lnTo>
                <a:lnTo>
                  <a:pt x="614859" y="1134005"/>
                </a:lnTo>
                <a:lnTo>
                  <a:pt x="616672" y="1132191"/>
                </a:lnTo>
                <a:lnTo>
                  <a:pt x="618259" y="1129925"/>
                </a:lnTo>
                <a:lnTo>
                  <a:pt x="619392" y="1127205"/>
                </a:lnTo>
                <a:lnTo>
                  <a:pt x="620525" y="1124032"/>
                </a:lnTo>
                <a:lnTo>
                  <a:pt x="621205" y="1120633"/>
                </a:lnTo>
                <a:lnTo>
                  <a:pt x="621432" y="1116780"/>
                </a:lnTo>
                <a:lnTo>
                  <a:pt x="621205" y="1113154"/>
                </a:lnTo>
                <a:lnTo>
                  <a:pt x="620525" y="1109754"/>
                </a:lnTo>
                <a:lnTo>
                  <a:pt x="619392" y="1106581"/>
                </a:lnTo>
                <a:lnTo>
                  <a:pt x="618259" y="1103862"/>
                </a:lnTo>
                <a:lnTo>
                  <a:pt x="616672" y="1101369"/>
                </a:lnTo>
                <a:lnTo>
                  <a:pt x="614859" y="1100009"/>
                </a:lnTo>
                <a:lnTo>
                  <a:pt x="613726" y="1099102"/>
                </a:lnTo>
                <a:lnTo>
                  <a:pt x="612820" y="1098649"/>
                </a:lnTo>
                <a:lnTo>
                  <a:pt x="611687" y="1098423"/>
                </a:lnTo>
                <a:lnTo>
                  <a:pt x="610780" y="1098423"/>
                </a:lnTo>
                <a:lnTo>
                  <a:pt x="65044" y="1098423"/>
                </a:lnTo>
                <a:lnTo>
                  <a:pt x="64137" y="1098423"/>
                </a:lnTo>
                <a:close/>
                <a:moveTo>
                  <a:pt x="64137" y="1024766"/>
                </a:moveTo>
                <a:lnTo>
                  <a:pt x="63004" y="1024992"/>
                </a:lnTo>
                <a:lnTo>
                  <a:pt x="62098" y="1025446"/>
                </a:lnTo>
                <a:lnTo>
                  <a:pt x="60964" y="1026125"/>
                </a:lnTo>
                <a:lnTo>
                  <a:pt x="59151" y="1027712"/>
                </a:lnTo>
                <a:lnTo>
                  <a:pt x="57565" y="1030205"/>
                </a:lnTo>
                <a:lnTo>
                  <a:pt x="56432" y="1032698"/>
                </a:lnTo>
                <a:lnTo>
                  <a:pt x="55299" y="1035644"/>
                </a:lnTo>
                <a:lnTo>
                  <a:pt x="54619" y="1039270"/>
                </a:lnTo>
                <a:lnTo>
                  <a:pt x="54619" y="1043123"/>
                </a:lnTo>
                <a:lnTo>
                  <a:pt x="54619" y="1046749"/>
                </a:lnTo>
                <a:lnTo>
                  <a:pt x="55299" y="1050376"/>
                </a:lnTo>
                <a:lnTo>
                  <a:pt x="56432" y="1053322"/>
                </a:lnTo>
                <a:lnTo>
                  <a:pt x="57565" y="1056268"/>
                </a:lnTo>
                <a:lnTo>
                  <a:pt x="59151" y="1058535"/>
                </a:lnTo>
                <a:lnTo>
                  <a:pt x="60964" y="1060121"/>
                </a:lnTo>
                <a:lnTo>
                  <a:pt x="62098" y="1060801"/>
                </a:lnTo>
                <a:lnTo>
                  <a:pt x="63004" y="1061028"/>
                </a:lnTo>
                <a:lnTo>
                  <a:pt x="64137" y="1061481"/>
                </a:lnTo>
                <a:lnTo>
                  <a:pt x="65044" y="1061481"/>
                </a:lnTo>
                <a:lnTo>
                  <a:pt x="610780" y="1061481"/>
                </a:lnTo>
                <a:lnTo>
                  <a:pt x="611687" y="1061481"/>
                </a:lnTo>
                <a:lnTo>
                  <a:pt x="612820" y="1061028"/>
                </a:lnTo>
                <a:lnTo>
                  <a:pt x="613726" y="1060801"/>
                </a:lnTo>
                <a:lnTo>
                  <a:pt x="614859" y="1060121"/>
                </a:lnTo>
                <a:lnTo>
                  <a:pt x="616672" y="1058535"/>
                </a:lnTo>
                <a:lnTo>
                  <a:pt x="618259" y="1056268"/>
                </a:lnTo>
                <a:lnTo>
                  <a:pt x="619392" y="1053322"/>
                </a:lnTo>
                <a:lnTo>
                  <a:pt x="620525" y="1050376"/>
                </a:lnTo>
                <a:lnTo>
                  <a:pt x="621205" y="1046749"/>
                </a:lnTo>
                <a:lnTo>
                  <a:pt x="621432" y="1043123"/>
                </a:lnTo>
                <a:lnTo>
                  <a:pt x="621205" y="1039270"/>
                </a:lnTo>
                <a:lnTo>
                  <a:pt x="620525" y="1035644"/>
                </a:lnTo>
                <a:lnTo>
                  <a:pt x="619392" y="1032698"/>
                </a:lnTo>
                <a:lnTo>
                  <a:pt x="618259" y="1030205"/>
                </a:lnTo>
                <a:lnTo>
                  <a:pt x="616672" y="1027712"/>
                </a:lnTo>
                <a:lnTo>
                  <a:pt x="614859" y="1026125"/>
                </a:lnTo>
                <a:lnTo>
                  <a:pt x="613726" y="1025446"/>
                </a:lnTo>
                <a:lnTo>
                  <a:pt x="612820" y="1024992"/>
                </a:lnTo>
                <a:lnTo>
                  <a:pt x="611687" y="1024766"/>
                </a:lnTo>
                <a:lnTo>
                  <a:pt x="610780" y="1024766"/>
                </a:lnTo>
                <a:lnTo>
                  <a:pt x="65044" y="1024766"/>
                </a:lnTo>
                <a:lnTo>
                  <a:pt x="64137" y="1024766"/>
                </a:lnTo>
                <a:close/>
                <a:moveTo>
                  <a:pt x="59831" y="945669"/>
                </a:moveTo>
                <a:lnTo>
                  <a:pt x="59151" y="946349"/>
                </a:lnTo>
                <a:lnTo>
                  <a:pt x="58018" y="947256"/>
                </a:lnTo>
                <a:lnTo>
                  <a:pt x="57112" y="948842"/>
                </a:lnTo>
                <a:lnTo>
                  <a:pt x="56205" y="951109"/>
                </a:lnTo>
                <a:lnTo>
                  <a:pt x="55299" y="953828"/>
                </a:lnTo>
                <a:lnTo>
                  <a:pt x="54845" y="957001"/>
                </a:lnTo>
                <a:lnTo>
                  <a:pt x="54619" y="960627"/>
                </a:lnTo>
                <a:lnTo>
                  <a:pt x="54619" y="964254"/>
                </a:lnTo>
                <a:lnTo>
                  <a:pt x="54619" y="967880"/>
                </a:lnTo>
                <a:lnTo>
                  <a:pt x="54845" y="971279"/>
                </a:lnTo>
                <a:lnTo>
                  <a:pt x="55299" y="974679"/>
                </a:lnTo>
                <a:lnTo>
                  <a:pt x="56205" y="977172"/>
                </a:lnTo>
                <a:lnTo>
                  <a:pt x="57112" y="979438"/>
                </a:lnTo>
                <a:lnTo>
                  <a:pt x="58018" y="981251"/>
                </a:lnTo>
                <a:lnTo>
                  <a:pt x="59151" y="982385"/>
                </a:lnTo>
                <a:lnTo>
                  <a:pt x="59831" y="982611"/>
                </a:lnTo>
                <a:lnTo>
                  <a:pt x="60285" y="982611"/>
                </a:lnTo>
                <a:lnTo>
                  <a:pt x="354003" y="982611"/>
                </a:lnTo>
                <a:lnTo>
                  <a:pt x="354456" y="982611"/>
                </a:lnTo>
                <a:lnTo>
                  <a:pt x="355136" y="982385"/>
                </a:lnTo>
                <a:lnTo>
                  <a:pt x="356270" y="981251"/>
                </a:lnTo>
                <a:lnTo>
                  <a:pt x="357176" y="979438"/>
                </a:lnTo>
                <a:lnTo>
                  <a:pt x="358083" y="977172"/>
                </a:lnTo>
                <a:lnTo>
                  <a:pt x="358536" y="974679"/>
                </a:lnTo>
                <a:lnTo>
                  <a:pt x="359216" y="971279"/>
                </a:lnTo>
                <a:lnTo>
                  <a:pt x="359669" y="967880"/>
                </a:lnTo>
                <a:lnTo>
                  <a:pt x="359669" y="964254"/>
                </a:lnTo>
                <a:lnTo>
                  <a:pt x="359669" y="960627"/>
                </a:lnTo>
                <a:lnTo>
                  <a:pt x="359216" y="957001"/>
                </a:lnTo>
                <a:lnTo>
                  <a:pt x="358536" y="953828"/>
                </a:lnTo>
                <a:lnTo>
                  <a:pt x="358083" y="951109"/>
                </a:lnTo>
                <a:lnTo>
                  <a:pt x="357176" y="948842"/>
                </a:lnTo>
                <a:lnTo>
                  <a:pt x="356270" y="947256"/>
                </a:lnTo>
                <a:lnTo>
                  <a:pt x="355136" y="946349"/>
                </a:lnTo>
                <a:lnTo>
                  <a:pt x="354456" y="945669"/>
                </a:lnTo>
                <a:lnTo>
                  <a:pt x="354003" y="945669"/>
                </a:lnTo>
                <a:lnTo>
                  <a:pt x="60285" y="945669"/>
                </a:lnTo>
                <a:lnTo>
                  <a:pt x="59831" y="945669"/>
                </a:lnTo>
                <a:close/>
                <a:moveTo>
                  <a:pt x="64137" y="869973"/>
                </a:moveTo>
                <a:lnTo>
                  <a:pt x="63004" y="870426"/>
                </a:lnTo>
                <a:lnTo>
                  <a:pt x="62098" y="870879"/>
                </a:lnTo>
                <a:lnTo>
                  <a:pt x="60964" y="871559"/>
                </a:lnTo>
                <a:lnTo>
                  <a:pt x="59151" y="873146"/>
                </a:lnTo>
                <a:lnTo>
                  <a:pt x="57565" y="875412"/>
                </a:lnTo>
                <a:lnTo>
                  <a:pt x="56432" y="878132"/>
                </a:lnTo>
                <a:lnTo>
                  <a:pt x="55299" y="881305"/>
                </a:lnTo>
                <a:lnTo>
                  <a:pt x="54619" y="884931"/>
                </a:lnTo>
                <a:lnTo>
                  <a:pt x="54619" y="888330"/>
                </a:lnTo>
                <a:lnTo>
                  <a:pt x="54619" y="892183"/>
                </a:lnTo>
                <a:lnTo>
                  <a:pt x="55299" y="895583"/>
                </a:lnTo>
                <a:lnTo>
                  <a:pt x="56432" y="898982"/>
                </a:lnTo>
                <a:lnTo>
                  <a:pt x="57565" y="901475"/>
                </a:lnTo>
                <a:lnTo>
                  <a:pt x="59151" y="903742"/>
                </a:lnTo>
                <a:lnTo>
                  <a:pt x="60964" y="905555"/>
                </a:lnTo>
                <a:lnTo>
                  <a:pt x="62098" y="906008"/>
                </a:lnTo>
                <a:lnTo>
                  <a:pt x="63004" y="906688"/>
                </a:lnTo>
                <a:lnTo>
                  <a:pt x="64137" y="906915"/>
                </a:lnTo>
                <a:lnTo>
                  <a:pt x="65044" y="906915"/>
                </a:lnTo>
                <a:lnTo>
                  <a:pt x="610780" y="906915"/>
                </a:lnTo>
                <a:lnTo>
                  <a:pt x="611687" y="906915"/>
                </a:lnTo>
                <a:lnTo>
                  <a:pt x="612820" y="906688"/>
                </a:lnTo>
                <a:lnTo>
                  <a:pt x="613726" y="906008"/>
                </a:lnTo>
                <a:lnTo>
                  <a:pt x="614859" y="905555"/>
                </a:lnTo>
                <a:lnTo>
                  <a:pt x="616672" y="903742"/>
                </a:lnTo>
                <a:lnTo>
                  <a:pt x="618259" y="901475"/>
                </a:lnTo>
                <a:lnTo>
                  <a:pt x="619392" y="898982"/>
                </a:lnTo>
                <a:lnTo>
                  <a:pt x="620525" y="895583"/>
                </a:lnTo>
                <a:lnTo>
                  <a:pt x="621205" y="892183"/>
                </a:lnTo>
                <a:lnTo>
                  <a:pt x="621432" y="888330"/>
                </a:lnTo>
                <a:lnTo>
                  <a:pt x="621205" y="884931"/>
                </a:lnTo>
                <a:lnTo>
                  <a:pt x="620525" y="881305"/>
                </a:lnTo>
                <a:lnTo>
                  <a:pt x="619392" y="878132"/>
                </a:lnTo>
                <a:lnTo>
                  <a:pt x="618259" y="875412"/>
                </a:lnTo>
                <a:lnTo>
                  <a:pt x="616672" y="873146"/>
                </a:lnTo>
                <a:lnTo>
                  <a:pt x="614859" y="871559"/>
                </a:lnTo>
                <a:lnTo>
                  <a:pt x="613726" y="870879"/>
                </a:lnTo>
                <a:lnTo>
                  <a:pt x="612820" y="870426"/>
                </a:lnTo>
                <a:lnTo>
                  <a:pt x="611687" y="869973"/>
                </a:lnTo>
                <a:lnTo>
                  <a:pt x="610780" y="869973"/>
                </a:lnTo>
                <a:lnTo>
                  <a:pt x="65044" y="869973"/>
                </a:lnTo>
                <a:lnTo>
                  <a:pt x="64137" y="869973"/>
                </a:lnTo>
                <a:close/>
                <a:moveTo>
                  <a:pt x="65044" y="796089"/>
                </a:moveTo>
                <a:lnTo>
                  <a:pt x="64137" y="796316"/>
                </a:lnTo>
                <a:lnTo>
                  <a:pt x="63004" y="796543"/>
                </a:lnTo>
                <a:lnTo>
                  <a:pt x="62098" y="797222"/>
                </a:lnTo>
                <a:lnTo>
                  <a:pt x="60964" y="797676"/>
                </a:lnTo>
                <a:lnTo>
                  <a:pt x="59151" y="799489"/>
                </a:lnTo>
                <a:lnTo>
                  <a:pt x="57565" y="801755"/>
                </a:lnTo>
                <a:lnTo>
                  <a:pt x="56432" y="804248"/>
                </a:lnTo>
                <a:lnTo>
                  <a:pt x="55299" y="807648"/>
                </a:lnTo>
                <a:lnTo>
                  <a:pt x="54619" y="811047"/>
                </a:lnTo>
                <a:lnTo>
                  <a:pt x="54619" y="814674"/>
                </a:lnTo>
                <a:lnTo>
                  <a:pt x="54619" y="818300"/>
                </a:lnTo>
                <a:lnTo>
                  <a:pt x="55299" y="821926"/>
                </a:lnTo>
                <a:lnTo>
                  <a:pt x="56432" y="825099"/>
                </a:lnTo>
                <a:lnTo>
                  <a:pt x="57565" y="827818"/>
                </a:lnTo>
                <a:lnTo>
                  <a:pt x="59151" y="829858"/>
                </a:lnTo>
                <a:lnTo>
                  <a:pt x="60964" y="831671"/>
                </a:lnTo>
                <a:lnTo>
                  <a:pt x="62098" y="832125"/>
                </a:lnTo>
                <a:lnTo>
                  <a:pt x="63004" y="832578"/>
                </a:lnTo>
                <a:lnTo>
                  <a:pt x="64137" y="833031"/>
                </a:lnTo>
                <a:lnTo>
                  <a:pt x="65044" y="833258"/>
                </a:lnTo>
                <a:lnTo>
                  <a:pt x="610780" y="833258"/>
                </a:lnTo>
                <a:lnTo>
                  <a:pt x="611687" y="833031"/>
                </a:lnTo>
                <a:lnTo>
                  <a:pt x="612820" y="832578"/>
                </a:lnTo>
                <a:lnTo>
                  <a:pt x="613726" y="832125"/>
                </a:lnTo>
                <a:lnTo>
                  <a:pt x="614859" y="831671"/>
                </a:lnTo>
                <a:lnTo>
                  <a:pt x="616672" y="829858"/>
                </a:lnTo>
                <a:lnTo>
                  <a:pt x="618259" y="827818"/>
                </a:lnTo>
                <a:lnTo>
                  <a:pt x="619392" y="825099"/>
                </a:lnTo>
                <a:lnTo>
                  <a:pt x="620525" y="821926"/>
                </a:lnTo>
                <a:lnTo>
                  <a:pt x="621205" y="818300"/>
                </a:lnTo>
                <a:lnTo>
                  <a:pt x="621432" y="814674"/>
                </a:lnTo>
                <a:lnTo>
                  <a:pt x="621205" y="811047"/>
                </a:lnTo>
                <a:lnTo>
                  <a:pt x="620525" y="807648"/>
                </a:lnTo>
                <a:lnTo>
                  <a:pt x="619392" y="804248"/>
                </a:lnTo>
                <a:lnTo>
                  <a:pt x="618259" y="801755"/>
                </a:lnTo>
                <a:lnTo>
                  <a:pt x="616672" y="799489"/>
                </a:lnTo>
                <a:lnTo>
                  <a:pt x="614859" y="797676"/>
                </a:lnTo>
                <a:lnTo>
                  <a:pt x="613726" y="797222"/>
                </a:lnTo>
                <a:lnTo>
                  <a:pt x="612820" y="796543"/>
                </a:lnTo>
                <a:lnTo>
                  <a:pt x="611687" y="796316"/>
                </a:lnTo>
                <a:lnTo>
                  <a:pt x="610780" y="796089"/>
                </a:lnTo>
                <a:lnTo>
                  <a:pt x="65044" y="796089"/>
                </a:lnTo>
                <a:close/>
                <a:moveTo>
                  <a:pt x="64137" y="722432"/>
                </a:moveTo>
                <a:lnTo>
                  <a:pt x="63004" y="722659"/>
                </a:lnTo>
                <a:lnTo>
                  <a:pt x="62098" y="723339"/>
                </a:lnTo>
                <a:lnTo>
                  <a:pt x="60964" y="724019"/>
                </a:lnTo>
                <a:lnTo>
                  <a:pt x="59151" y="725605"/>
                </a:lnTo>
                <a:lnTo>
                  <a:pt x="57565" y="727872"/>
                </a:lnTo>
                <a:lnTo>
                  <a:pt x="56432" y="730591"/>
                </a:lnTo>
                <a:lnTo>
                  <a:pt x="55299" y="733764"/>
                </a:lnTo>
                <a:lnTo>
                  <a:pt x="54619" y="736937"/>
                </a:lnTo>
                <a:lnTo>
                  <a:pt x="54619" y="740790"/>
                </a:lnTo>
                <a:lnTo>
                  <a:pt x="54619" y="744416"/>
                </a:lnTo>
                <a:lnTo>
                  <a:pt x="55299" y="748042"/>
                </a:lnTo>
                <a:lnTo>
                  <a:pt x="56432" y="751215"/>
                </a:lnTo>
                <a:lnTo>
                  <a:pt x="57565" y="753935"/>
                </a:lnTo>
                <a:lnTo>
                  <a:pt x="59151" y="756201"/>
                </a:lnTo>
                <a:lnTo>
                  <a:pt x="60964" y="757788"/>
                </a:lnTo>
                <a:lnTo>
                  <a:pt x="62098" y="758468"/>
                </a:lnTo>
                <a:lnTo>
                  <a:pt x="63004" y="758921"/>
                </a:lnTo>
                <a:lnTo>
                  <a:pt x="64137" y="759374"/>
                </a:lnTo>
                <a:lnTo>
                  <a:pt x="65044" y="759374"/>
                </a:lnTo>
                <a:lnTo>
                  <a:pt x="610780" y="759374"/>
                </a:lnTo>
                <a:lnTo>
                  <a:pt x="611687" y="759374"/>
                </a:lnTo>
                <a:lnTo>
                  <a:pt x="612820" y="758921"/>
                </a:lnTo>
                <a:lnTo>
                  <a:pt x="613726" y="758468"/>
                </a:lnTo>
                <a:lnTo>
                  <a:pt x="614859" y="757788"/>
                </a:lnTo>
                <a:lnTo>
                  <a:pt x="616672" y="756201"/>
                </a:lnTo>
                <a:lnTo>
                  <a:pt x="618259" y="753935"/>
                </a:lnTo>
                <a:lnTo>
                  <a:pt x="619392" y="751215"/>
                </a:lnTo>
                <a:lnTo>
                  <a:pt x="620525" y="748042"/>
                </a:lnTo>
                <a:lnTo>
                  <a:pt x="621205" y="744416"/>
                </a:lnTo>
                <a:lnTo>
                  <a:pt x="621432" y="740790"/>
                </a:lnTo>
                <a:lnTo>
                  <a:pt x="621205" y="736937"/>
                </a:lnTo>
                <a:lnTo>
                  <a:pt x="620525" y="733764"/>
                </a:lnTo>
                <a:lnTo>
                  <a:pt x="619392" y="730591"/>
                </a:lnTo>
                <a:lnTo>
                  <a:pt x="618259" y="727872"/>
                </a:lnTo>
                <a:lnTo>
                  <a:pt x="616672" y="725605"/>
                </a:lnTo>
                <a:lnTo>
                  <a:pt x="614859" y="724019"/>
                </a:lnTo>
                <a:lnTo>
                  <a:pt x="613726" y="723339"/>
                </a:lnTo>
                <a:lnTo>
                  <a:pt x="612820" y="722659"/>
                </a:lnTo>
                <a:lnTo>
                  <a:pt x="611687" y="722432"/>
                </a:lnTo>
                <a:lnTo>
                  <a:pt x="610780" y="722432"/>
                </a:lnTo>
                <a:lnTo>
                  <a:pt x="65044" y="722432"/>
                </a:lnTo>
                <a:lnTo>
                  <a:pt x="64137" y="722432"/>
                </a:lnTo>
                <a:close/>
                <a:moveTo>
                  <a:pt x="64137" y="656028"/>
                </a:moveTo>
                <a:lnTo>
                  <a:pt x="63004" y="656254"/>
                </a:lnTo>
                <a:lnTo>
                  <a:pt x="62098" y="656708"/>
                </a:lnTo>
                <a:lnTo>
                  <a:pt x="60964" y="657614"/>
                </a:lnTo>
                <a:lnTo>
                  <a:pt x="59151" y="658974"/>
                </a:lnTo>
                <a:lnTo>
                  <a:pt x="57565" y="661240"/>
                </a:lnTo>
                <a:lnTo>
                  <a:pt x="56432" y="664187"/>
                </a:lnTo>
                <a:lnTo>
                  <a:pt x="55299" y="667133"/>
                </a:lnTo>
                <a:lnTo>
                  <a:pt x="54619" y="670533"/>
                </a:lnTo>
                <a:lnTo>
                  <a:pt x="54619" y="674385"/>
                </a:lnTo>
                <a:lnTo>
                  <a:pt x="54619" y="678012"/>
                </a:lnTo>
                <a:lnTo>
                  <a:pt x="55299" y="681638"/>
                </a:lnTo>
                <a:lnTo>
                  <a:pt x="56432" y="684584"/>
                </a:lnTo>
                <a:lnTo>
                  <a:pt x="57565" y="687530"/>
                </a:lnTo>
                <a:lnTo>
                  <a:pt x="59151" y="689797"/>
                </a:lnTo>
                <a:lnTo>
                  <a:pt x="60964" y="691157"/>
                </a:lnTo>
                <a:lnTo>
                  <a:pt x="62098" y="692063"/>
                </a:lnTo>
                <a:lnTo>
                  <a:pt x="63004" y="692516"/>
                </a:lnTo>
                <a:lnTo>
                  <a:pt x="64137" y="692743"/>
                </a:lnTo>
                <a:lnTo>
                  <a:pt x="65044" y="692743"/>
                </a:lnTo>
                <a:lnTo>
                  <a:pt x="610780" y="692743"/>
                </a:lnTo>
                <a:lnTo>
                  <a:pt x="611687" y="692743"/>
                </a:lnTo>
                <a:lnTo>
                  <a:pt x="612820" y="692516"/>
                </a:lnTo>
                <a:lnTo>
                  <a:pt x="613726" y="692063"/>
                </a:lnTo>
                <a:lnTo>
                  <a:pt x="614859" y="691157"/>
                </a:lnTo>
                <a:lnTo>
                  <a:pt x="616672" y="689797"/>
                </a:lnTo>
                <a:lnTo>
                  <a:pt x="618259" y="687530"/>
                </a:lnTo>
                <a:lnTo>
                  <a:pt x="619392" y="684584"/>
                </a:lnTo>
                <a:lnTo>
                  <a:pt x="620525" y="681638"/>
                </a:lnTo>
                <a:lnTo>
                  <a:pt x="621205" y="678012"/>
                </a:lnTo>
                <a:lnTo>
                  <a:pt x="621432" y="674385"/>
                </a:lnTo>
                <a:lnTo>
                  <a:pt x="621205" y="670533"/>
                </a:lnTo>
                <a:lnTo>
                  <a:pt x="620525" y="667133"/>
                </a:lnTo>
                <a:lnTo>
                  <a:pt x="619392" y="664187"/>
                </a:lnTo>
                <a:lnTo>
                  <a:pt x="618259" y="661240"/>
                </a:lnTo>
                <a:lnTo>
                  <a:pt x="616672" y="658974"/>
                </a:lnTo>
                <a:lnTo>
                  <a:pt x="614859" y="657614"/>
                </a:lnTo>
                <a:lnTo>
                  <a:pt x="613726" y="656708"/>
                </a:lnTo>
                <a:lnTo>
                  <a:pt x="612820" y="656254"/>
                </a:lnTo>
                <a:lnTo>
                  <a:pt x="611687" y="656028"/>
                </a:lnTo>
                <a:lnTo>
                  <a:pt x="610780" y="656028"/>
                </a:lnTo>
                <a:lnTo>
                  <a:pt x="65044" y="656028"/>
                </a:lnTo>
                <a:lnTo>
                  <a:pt x="64137" y="656028"/>
                </a:lnTo>
                <a:close/>
                <a:moveTo>
                  <a:pt x="65044" y="582144"/>
                </a:moveTo>
                <a:lnTo>
                  <a:pt x="64137" y="582371"/>
                </a:lnTo>
                <a:lnTo>
                  <a:pt x="63004" y="582598"/>
                </a:lnTo>
                <a:lnTo>
                  <a:pt x="62098" y="582824"/>
                </a:lnTo>
                <a:lnTo>
                  <a:pt x="60964" y="583504"/>
                </a:lnTo>
                <a:lnTo>
                  <a:pt x="59151" y="585091"/>
                </a:lnTo>
                <a:lnTo>
                  <a:pt x="57565" y="587357"/>
                </a:lnTo>
                <a:lnTo>
                  <a:pt x="56432" y="590303"/>
                </a:lnTo>
                <a:lnTo>
                  <a:pt x="55299" y="593249"/>
                </a:lnTo>
                <a:lnTo>
                  <a:pt x="54619" y="596876"/>
                </a:lnTo>
                <a:lnTo>
                  <a:pt x="54619" y="600502"/>
                </a:lnTo>
                <a:lnTo>
                  <a:pt x="54619" y="604355"/>
                </a:lnTo>
                <a:lnTo>
                  <a:pt x="55299" y="607528"/>
                </a:lnTo>
                <a:lnTo>
                  <a:pt x="56432" y="610927"/>
                </a:lnTo>
                <a:lnTo>
                  <a:pt x="57565" y="613420"/>
                </a:lnTo>
                <a:lnTo>
                  <a:pt x="59151" y="615913"/>
                </a:lnTo>
                <a:lnTo>
                  <a:pt x="60964" y="617500"/>
                </a:lnTo>
                <a:lnTo>
                  <a:pt x="62098" y="618180"/>
                </a:lnTo>
                <a:lnTo>
                  <a:pt x="63004" y="618633"/>
                </a:lnTo>
                <a:lnTo>
                  <a:pt x="64137" y="618859"/>
                </a:lnTo>
                <a:lnTo>
                  <a:pt x="65044" y="619086"/>
                </a:lnTo>
                <a:lnTo>
                  <a:pt x="610780" y="619086"/>
                </a:lnTo>
                <a:lnTo>
                  <a:pt x="611687" y="618859"/>
                </a:lnTo>
                <a:lnTo>
                  <a:pt x="612820" y="618633"/>
                </a:lnTo>
                <a:lnTo>
                  <a:pt x="613726" y="618180"/>
                </a:lnTo>
                <a:lnTo>
                  <a:pt x="614859" y="617500"/>
                </a:lnTo>
                <a:lnTo>
                  <a:pt x="616672" y="615913"/>
                </a:lnTo>
                <a:lnTo>
                  <a:pt x="618259" y="613420"/>
                </a:lnTo>
                <a:lnTo>
                  <a:pt x="619392" y="610927"/>
                </a:lnTo>
                <a:lnTo>
                  <a:pt x="620525" y="607528"/>
                </a:lnTo>
                <a:lnTo>
                  <a:pt x="621205" y="604355"/>
                </a:lnTo>
                <a:lnTo>
                  <a:pt x="621432" y="600502"/>
                </a:lnTo>
                <a:lnTo>
                  <a:pt x="621205" y="596876"/>
                </a:lnTo>
                <a:lnTo>
                  <a:pt x="620525" y="593249"/>
                </a:lnTo>
                <a:lnTo>
                  <a:pt x="619392" y="590303"/>
                </a:lnTo>
                <a:lnTo>
                  <a:pt x="618259" y="587357"/>
                </a:lnTo>
                <a:lnTo>
                  <a:pt x="616672" y="585091"/>
                </a:lnTo>
                <a:lnTo>
                  <a:pt x="614859" y="583504"/>
                </a:lnTo>
                <a:lnTo>
                  <a:pt x="613726" y="582824"/>
                </a:lnTo>
                <a:lnTo>
                  <a:pt x="612820" y="582598"/>
                </a:lnTo>
                <a:lnTo>
                  <a:pt x="611687" y="582371"/>
                </a:lnTo>
                <a:lnTo>
                  <a:pt x="610780" y="582144"/>
                </a:lnTo>
                <a:lnTo>
                  <a:pt x="65044" y="582144"/>
                </a:lnTo>
                <a:close/>
                <a:moveTo>
                  <a:pt x="65044" y="508034"/>
                </a:moveTo>
                <a:lnTo>
                  <a:pt x="64137" y="508487"/>
                </a:lnTo>
                <a:lnTo>
                  <a:pt x="63004" y="508714"/>
                </a:lnTo>
                <a:lnTo>
                  <a:pt x="62098" y="509167"/>
                </a:lnTo>
                <a:lnTo>
                  <a:pt x="60964" y="509621"/>
                </a:lnTo>
                <a:lnTo>
                  <a:pt x="59151" y="511434"/>
                </a:lnTo>
                <a:lnTo>
                  <a:pt x="57565" y="513700"/>
                </a:lnTo>
                <a:lnTo>
                  <a:pt x="56432" y="516420"/>
                </a:lnTo>
                <a:lnTo>
                  <a:pt x="55299" y="519593"/>
                </a:lnTo>
                <a:lnTo>
                  <a:pt x="54619" y="522992"/>
                </a:lnTo>
                <a:lnTo>
                  <a:pt x="54619" y="526845"/>
                </a:lnTo>
                <a:lnTo>
                  <a:pt x="54619" y="530471"/>
                </a:lnTo>
                <a:lnTo>
                  <a:pt x="55299" y="533871"/>
                </a:lnTo>
                <a:lnTo>
                  <a:pt x="56432" y="537044"/>
                </a:lnTo>
                <a:lnTo>
                  <a:pt x="57565" y="539763"/>
                </a:lnTo>
                <a:lnTo>
                  <a:pt x="59151" y="542256"/>
                </a:lnTo>
                <a:lnTo>
                  <a:pt x="60964" y="543616"/>
                </a:lnTo>
                <a:lnTo>
                  <a:pt x="62098" y="544523"/>
                </a:lnTo>
                <a:lnTo>
                  <a:pt x="63004" y="544749"/>
                </a:lnTo>
                <a:lnTo>
                  <a:pt x="64137" y="545203"/>
                </a:lnTo>
                <a:lnTo>
                  <a:pt x="65044" y="545203"/>
                </a:lnTo>
                <a:lnTo>
                  <a:pt x="610780" y="545203"/>
                </a:lnTo>
                <a:lnTo>
                  <a:pt x="611687" y="545203"/>
                </a:lnTo>
                <a:lnTo>
                  <a:pt x="612820" y="544749"/>
                </a:lnTo>
                <a:lnTo>
                  <a:pt x="613726" y="544523"/>
                </a:lnTo>
                <a:lnTo>
                  <a:pt x="614859" y="543616"/>
                </a:lnTo>
                <a:lnTo>
                  <a:pt x="616672" y="542256"/>
                </a:lnTo>
                <a:lnTo>
                  <a:pt x="618259" y="539763"/>
                </a:lnTo>
                <a:lnTo>
                  <a:pt x="619392" y="537044"/>
                </a:lnTo>
                <a:lnTo>
                  <a:pt x="620525" y="533871"/>
                </a:lnTo>
                <a:lnTo>
                  <a:pt x="621205" y="530471"/>
                </a:lnTo>
                <a:lnTo>
                  <a:pt x="621432" y="526845"/>
                </a:lnTo>
                <a:lnTo>
                  <a:pt x="621205" y="522992"/>
                </a:lnTo>
                <a:lnTo>
                  <a:pt x="620525" y="519593"/>
                </a:lnTo>
                <a:lnTo>
                  <a:pt x="619392" y="516420"/>
                </a:lnTo>
                <a:lnTo>
                  <a:pt x="618259" y="513700"/>
                </a:lnTo>
                <a:lnTo>
                  <a:pt x="616672" y="511434"/>
                </a:lnTo>
                <a:lnTo>
                  <a:pt x="614859" y="509621"/>
                </a:lnTo>
                <a:lnTo>
                  <a:pt x="613726" y="509167"/>
                </a:lnTo>
                <a:lnTo>
                  <a:pt x="612820" y="508714"/>
                </a:lnTo>
                <a:lnTo>
                  <a:pt x="611687" y="508487"/>
                </a:lnTo>
                <a:lnTo>
                  <a:pt x="610780" y="508034"/>
                </a:lnTo>
                <a:lnTo>
                  <a:pt x="65044" y="508034"/>
                </a:lnTo>
                <a:close/>
                <a:moveTo>
                  <a:pt x="57112" y="431884"/>
                </a:moveTo>
                <a:lnTo>
                  <a:pt x="56885" y="432111"/>
                </a:lnTo>
                <a:lnTo>
                  <a:pt x="56432" y="433244"/>
                </a:lnTo>
                <a:lnTo>
                  <a:pt x="55978" y="435057"/>
                </a:lnTo>
                <a:lnTo>
                  <a:pt x="55299" y="437323"/>
                </a:lnTo>
                <a:lnTo>
                  <a:pt x="54845" y="443216"/>
                </a:lnTo>
                <a:lnTo>
                  <a:pt x="54619" y="450242"/>
                </a:lnTo>
                <a:lnTo>
                  <a:pt x="54845" y="457494"/>
                </a:lnTo>
                <a:lnTo>
                  <a:pt x="55299" y="463387"/>
                </a:lnTo>
                <a:lnTo>
                  <a:pt x="55978" y="465653"/>
                </a:lnTo>
                <a:lnTo>
                  <a:pt x="56432" y="467240"/>
                </a:lnTo>
                <a:lnTo>
                  <a:pt x="56885" y="468146"/>
                </a:lnTo>
                <a:lnTo>
                  <a:pt x="57112" y="468826"/>
                </a:lnTo>
                <a:lnTo>
                  <a:pt x="57338" y="468826"/>
                </a:lnTo>
                <a:lnTo>
                  <a:pt x="209637" y="468826"/>
                </a:lnTo>
                <a:lnTo>
                  <a:pt x="210090" y="468826"/>
                </a:lnTo>
                <a:lnTo>
                  <a:pt x="210317" y="468146"/>
                </a:lnTo>
                <a:lnTo>
                  <a:pt x="210770" y="467240"/>
                </a:lnTo>
                <a:lnTo>
                  <a:pt x="211450" y="465653"/>
                </a:lnTo>
                <a:lnTo>
                  <a:pt x="211677" y="463387"/>
                </a:lnTo>
                <a:lnTo>
                  <a:pt x="212357" y="457494"/>
                </a:lnTo>
                <a:lnTo>
                  <a:pt x="212583" y="450242"/>
                </a:lnTo>
                <a:lnTo>
                  <a:pt x="212357" y="443216"/>
                </a:lnTo>
                <a:lnTo>
                  <a:pt x="211677" y="437323"/>
                </a:lnTo>
                <a:lnTo>
                  <a:pt x="211450" y="435057"/>
                </a:lnTo>
                <a:lnTo>
                  <a:pt x="210770" y="433244"/>
                </a:lnTo>
                <a:lnTo>
                  <a:pt x="210317" y="432111"/>
                </a:lnTo>
                <a:lnTo>
                  <a:pt x="210090" y="431884"/>
                </a:lnTo>
                <a:lnTo>
                  <a:pt x="209637" y="431884"/>
                </a:lnTo>
                <a:lnTo>
                  <a:pt x="57338" y="431884"/>
                </a:lnTo>
                <a:lnTo>
                  <a:pt x="57112" y="431884"/>
                </a:lnTo>
                <a:close/>
                <a:moveTo>
                  <a:pt x="492930" y="247629"/>
                </a:moveTo>
                <a:lnTo>
                  <a:pt x="492703" y="409447"/>
                </a:lnTo>
                <a:lnTo>
                  <a:pt x="573612" y="409447"/>
                </a:lnTo>
                <a:lnTo>
                  <a:pt x="654520" y="409221"/>
                </a:lnTo>
                <a:lnTo>
                  <a:pt x="573612" y="328311"/>
                </a:lnTo>
                <a:lnTo>
                  <a:pt x="492930" y="247629"/>
                </a:lnTo>
                <a:close/>
                <a:moveTo>
                  <a:pt x="0" y="214313"/>
                </a:moveTo>
                <a:lnTo>
                  <a:pt x="513101" y="214313"/>
                </a:lnTo>
                <a:lnTo>
                  <a:pt x="679450" y="380891"/>
                </a:lnTo>
                <a:lnTo>
                  <a:pt x="679450" y="1247776"/>
                </a:lnTo>
                <a:lnTo>
                  <a:pt x="0" y="1247776"/>
                </a:lnTo>
                <a:lnTo>
                  <a:pt x="0" y="214313"/>
                </a:lnTo>
                <a:close/>
                <a:moveTo>
                  <a:pt x="694441" y="33316"/>
                </a:moveTo>
                <a:lnTo>
                  <a:pt x="693988" y="195134"/>
                </a:lnTo>
                <a:lnTo>
                  <a:pt x="775069" y="195134"/>
                </a:lnTo>
                <a:lnTo>
                  <a:pt x="855924" y="195134"/>
                </a:lnTo>
                <a:lnTo>
                  <a:pt x="775069" y="114452"/>
                </a:lnTo>
                <a:lnTo>
                  <a:pt x="694441" y="33316"/>
                </a:lnTo>
                <a:close/>
                <a:moveTo>
                  <a:pt x="201613" y="0"/>
                </a:moveTo>
                <a:lnTo>
                  <a:pt x="714598" y="0"/>
                </a:lnTo>
                <a:lnTo>
                  <a:pt x="881063" y="166805"/>
                </a:lnTo>
                <a:lnTo>
                  <a:pt x="881063" y="1033463"/>
                </a:lnTo>
                <a:lnTo>
                  <a:pt x="739738" y="1033463"/>
                </a:lnTo>
                <a:lnTo>
                  <a:pt x="739738" y="337235"/>
                </a:lnTo>
                <a:lnTo>
                  <a:pt x="573272" y="170657"/>
                </a:lnTo>
                <a:lnTo>
                  <a:pt x="201613" y="170657"/>
                </a:lnTo>
                <a:lnTo>
                  <a:pt x="201613" y="0"/>
                </a:lnTo>
                <a:close/>
              </a:path>
            </a:pathLst>
          </a:custGeom>
          <a:solidFill>
            <a:srgbClr val="4B5C75"/>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cs typeface="+mn-ea"/>
              <a:sym typeface="+mn-lt"/>
            </a:endParaRPr>
          </a:p>
        </p:txBody>
      </p:sp>
      <p:sp>
        <p:nvSpPr>
          <p:cNvPr id="13" name="文本框 12"/>
          <p:cNvSpPr txBox="1"/>
          <p:nvPr/>
        </p:nvSpPr>
        <p:spPr>
          <a:xfrm>
            <a:off x="2815590" y="1954530"/>
            <a:ext cx="9212580" cy="2946400"/>
          </a:xfrm>
          <a:prstGeom prst="rect">
            <a:avLst/>
          </a:prstGeom>
          <a:noFill/>
        </p:spPr>
        <p:txBody>
          <a:bodyPr wrap="square" lIns="144145" tIns="136525" rIns="136525" bIns="136525" rtlCol="0">
            <a:noAutofit/>
          </a:bodyPr>
          <a:lstStyle/>
          <a:p>
            <a:pPr marL="342900" indent="-342900" latinLnBrk="1">
              <a:buFont typeface="Arial" panose="020B0604020202020204" pitchFamily="34" charset="0"/>
              <a:buChar char="•"/>
            </a:pPr>
            <a:r>
              <a:rPr lang="en-US" altLang="zh-CN" sz="2000" b="1" dirty="0">
                <a:sym typeface="+mn-ea"/>
              </a:rPr>
              <a:t>41. </a:t>
            </a:r>
            <a:r>
              <a:rPr lang="zh-CN" altLang="zh-CN" sz="2000" b="1" dirty="0">
                <a:sym typeface="+mn-ea"/>
              </a:rPr>
              <a:t>贮存原料或废料较多</a:t>
            </a:r>
            <a:endParaRPr lang="zh-CN" altLang="zh-CN" sz="2000" b="1" dirty="0"/>
          </a:p>
          <a:p>
            <a:pPr marL="342900" indent="-342900" latinLnBrk="1">
              <a:buFont typeface="Arial" panose="020B0604020202020204" pitchFamily="34" charset="0"/>
              <a:buChar char="•"/>
            </a:pPr>
            <a:r>
              <a:rPr lang="en-US" altLang="zh-CN" sz="2000" b="1" dirty="0">
                <a:sym typeface="+mn-ea"/>
              </a:rPr>
              <a:t>42. </a:t>
            </a:r>
            <a:r>
              <a:rPr lang="zh-CN" altLang="zh-CN" sz="2000" b="1" dirty="0">
                <a:sym typeface="+mn-ea"/>
              </a:rPr>
              <a:t>现场</a:t>
            </a:r>
            <a:r>
              <a:rPr lang="en-US" altLang="zh-CN" sz="2000" b="1" dirty="0">
                <a:sym typeface="+mn-ea"/>
              </a:rPr>
              <a:t>“</a:t>
            </a:r>
            <a:r>
              <a:rPr lang="zh-CN" altLang="zh-CN" sz="2000" b="1" dirty="0">
                <a:sym typeface="+mn-ea"/>
              </a:rPr>
              <a:t>跑、冒、滴、漏</a:t>
            </a:r>
            <a:r>
              <a:rPr lang="en-US" altLang="zh-CN" sz="2000" b="1" dirty="0">
                <a:sym typeface="+mn-ea"/>
              </a:rPr>
              <a:t>”</a:t>
            </a:r>
            <a:r>
              <a:rPr lang="zh-CN" altLang="zh-CN" sz="2000" b="1" dirty="0">
                <a:sym typeface="+mn-ea"/>
              </a:rPr>
              <a:t>多</a:t>
            </a:r>
            <a:endParaRPr lang="zh-CN" altLang="zh-CN" sz="2000" b="1" dirty="0"/>
          </a:p>
          <a:p>
            <a:pPr marL="342900" indent="-342900" latinLnBrk="1">
              <a:buFont typeface="Arial" panose="020B0604020202020204" pitchFamily="34" charset="0"/>
              <a:buChar char="•"/>
            </a:pPr>
            <a:r>
              <a:rPr lang="en-US" altLang="zh-CN" sz="2000" b="1" dirty="0">
                <a:sym typeface="+mn-ea"/>
              </a:rPr>
              <a:t>43. </a:t>
            </a:r>
            <a:r>
              <a:rPr lang="zh-CN" altLang="zh-CN" sz="2000" b="1" dirty="0">
                <a:sym typeface="+mn-ea"/>
              </a:rPr>
              <a:t>保温层损坏</a:t>
            </a:r>
            <a:endParaRPr lang="zh-CN" altLang="zh-CN" sz="2000" b="1" dirty="0"/>
          </a:p>
          <a:p>
            <a:pPr marL="342900" indent="-342900" latinLnBrk="1">
              <a:buFont typeface="Arial" panose="020B0604020202020204" pitchFamily="34" charset="0"/>
              <a:buChar char="•"/>
            </a:pPr>
            <a:r>
              <a:rPr lang="en-US" altLang="zh-CN" sz="2000" b="1" dirty="0">
                <a:sym typeface="+mn-ea"/>
              </a:rPr>
              <a:t>44. </a:t>
            </a:r>
            <a:r>
              <a:rPr lang="zh-CN" altLang="zh-CN" sz="2000" b="1" dirty="0">
                <a:sym typeface="+mn-ea"/>
              </a:rPr>
              <a:t>缺有效防护栏</a:t>
            </a:r>
            <a:endParaRPr lang="zh-CN" altLang="zh-CN" sz="2000" b="1" dirty="0"/>
          </a:p>
          <a:p>
            <a:pPr marL="342900" indent="-342900" latinLnBrk="1">
              <a:buFont typeface="Arial" panose="020B0604020202020204" pitchFamily="34" charset="0"/>
              <a:buChar char="•"/>
            </a:pPr>
            <a:r>
              <a:rPr lang="en-US" altLang="zh-CN" sz="2000" b="1" dirty="0">
                <a:sym typeface="+mn-ea"/>
              </a:rPr>
              <a:t>45. </a:t>
            </a:r>
            <a:r>
              <a:rPr lang="zh-CN" altLang="zh-CN" sz="2000" b="1" dirty="0">
                <a:sym typeface="+mn-ea"/>
              </a:rPr>
              <a:t>常闭式防火门常开</a:t>
            </a:r>
            <a:endParaRPr lang="zh-CN" altLang="zh-CN" sz="2000" b="1" dirty="0"/>
          </a:p>
          <a:p>
            <a:pPr marL="342900" indent="-342900" latinLnBrk="1">
              <a:buFont typeface="Arial" panose="020B0604020202020204" pitchFamily="34" charset="0"/>
              <a:buChar char="•"/>
            </a:pPr>
            <a:r>
              <a:rPr lang="en-US" altLang="zh-CN" sz="2000" b="1" dirty="0">
                <a:sym typeface="+mn-ea"/>
              </a:rPr>
              <a:t>46. </a:t>
            </a:r>
            <a:r>
              <a:rPr lang="zh-CN" altLang="zh-CN" sz="2000" b="1" dirty="0">
                <a:sym typeface="+mn-ea"/>
              </a:rPr>
              <a:t>存有粉尘（镁粉、锌粉等）的操作岗位，未及时清理</a:t>
            </a:r>
            <a:endParaRPr lang="zh-CN" altLang="zh-CN" sz="2000" b="1" dirty="0"/>
          </a:p>
          <a:p>
            <a:pPr marL="342900" indent="-342900" latinLnBrk="1">
              <a:buFont typeface="Arial" panose="020B0604020202020204" pitchFamily="34" charset="0"/>
              <a:buChar char="•"/>
            </a:pPr>
            <a:r>
              <a:rPr lang="en-US" altLang="zh-CN" sz="2000" b="1" dirty="0">
                <a:sym typeface="+mn-ea"/>
              </a:rPr>
              <a:t>47. </a:t>
            </a:r>
            <a:r>
              <a:rPr lang="zh-CN" altLang="zh-CN" sz="2000" b="1" dirty="0">
                <a:sym typeface="+mn-ea"/>
              </a:rPr>
              <a:t>金属钠、钠氢存放，没有防雨措施或废桶、废袋随意存放（甲三、甲四库）</a:t>
            </a:r>
            <a:endParaRPr lang="zh-CN" altLang="zh-CN" sz="2000" b="1" dirty="0"/>
          </a:p>
          <a:p>
            <a:pPr marL="342900" indent="-342900" latinLnBrk="1">
              <a:buFont typeface="Arial" panose="020B0604020202020204" pitchFamily="34" charset="0"/>
              <a:buChar char="•"/>
            </a:pPr>
            <a:r>
              <a:rPr lang="en-US" altLang="zh-CN" sz="2000" b="1" dirty="0">
                <a:sym typeface="+mn-ea"/>
              </a:rPr>
              <a:t>48. </a:t>
            </a:r>
            <a:r>
              <a:rPr lang="zh-CN" altLang="zh-CN" sz="2000" b="1" dirty="0">
                <a:sym typeface="+mn-ea"/>
              </a:rPr>
              <a:t>消防通道堵塞或各种管线及其支架妨碍通行</a:t>
            </a:r>
            <a:endParaRPr lang="zh-CN" altLang="zh-CN" sz="2000" b="1" dirty="0"/>
          </a:p>
          <a:p>
            <a:pPr marL="342900" indent="-342900" latinLnBrk="1">
              <a:buFont typeface="Arial" panose="020B0604020202020204" pitchFamily="34" charset="0"/>
              <a:buChar char="•"/>
            </a:pPr>
            <a:r>
              <a:rPr lang="en-US" altLang="zh-CN" sz="2000" b="1" dirty="0">
                <a:sym typeface="+mn-ea"/>
              </a:rPr>
              <a:t>49. </a:t>
            </a:r>
            <a:r>
              <a:rPr lang="zh-CN" altLang="zh-CN" sz="2000" b="1" dirty="0">
                <a:sym typeface="+mn-ea"/>
              </a:rPr>
              <a:t>灭火器缺少或已过期锈蚀或消防带、消防栓不符合消防要求</a:t>
            </a:r>
            <a:endParaRPr lang="zh-CN" altLang="zh-CN" sz="2000" b="1" dirty="0"/>
          </a:p>
          <a:p>
            <a:pPr marL="342900" indent="-342900" latinLnBrk="1">
              <a:buFont typeface="Arial" panose="020B0604020202020204" pitchFamily="34" charset="0"/>
              <a:buChar char="•"/>
            </a:pPr>
            <a:r>
              <a:rPr lang="en-US" altLang="zh-CN" sz="2000" b="1" dirty="0">
                <a:sym typeface="+mn-ea"/>
              </a:rPr>
              <a:t>50. </a:t>
            </a:r>
            <a:r>
              <a:rPr lang="zh-CN" altLang="zh-CN" sz="2000" b="1" dirty="0">
                <a:sym typeface="+mn-ea"/>
              </a:rPr>
              <a:t>废料桶有多张标签</a:t>
            </a:r>
            <a:endParaRPr lang="zh-CN" altLang="zh-CN" sz="2000" b="1" dirty="0"/>
          </a:p>
          <a:p>
            <a:pPr marL="342900" lvl="0" indent="-342900" algn="just" fontAlgn="base" latinLnBrk="1">
              <a:buFont typeface="Arial" panose="020B0604020202020204" pitchFamily="34" charset="0"/>
              <a:buChar char="•"/>
            </a:pPr>
            <a:endParaRPr lang="zh-CN" altLang="zh-CN" sz="2000" b="1" spc="400" dirty="0">
              <a:solidFill>
                <a:schemeClr val="tx1"/>
              </a:solidFill>
              <a:uFillTx/>
              <a:cs typeface="+mn-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anim calcmode="lin" valueType="num">
                                      <p:cBhvr>
                                        <p:cTn id="14" dur="1000" fill="hold"/>
                                        <p:tgtEl>
                                          <p:spTgt spid="29"/>
                                        </p:tgtEl>
                                        <p:attrNameLst>
                                          <p:attrName>ppt_x</p:attrName>
                                        </p:attrNameLst>
                                      </p:cBhvr>
                                      <p:tavLst>
                                        <p:tav tm="0">
                                          <p:val>
                                            <p:strVal val="#ppt_x"/>
                                          </p:val>
                                        </p:tav>
                                        <p:tav tm="100000">
                                          <p:val>
                                            <p:strVal val="#ppt_x"/>
                                          </p:val>
                                        </p:tav>
                                      </p:tavLst>
                                    </p:anim>
                                    <p:anim calcmode="lin" valueType="num">
                                      <p:cBhvr>
                                        <p:cTn id="15" dur="1000" fill="hold"/>
                                        <p:tgtEl>
                                          <p:spTgt spid="2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1" presetClass="entr" presetSubtype="0" fill="hold" grpId="0" nodeType="afterEffect">
                                  <p:stCondLst>
                                    <p:cond delay="0"/>
                                  </p:stCondLst>
                                  <p:iterate type="lt">
                                    <p:tmPct val="8000"/>
                                  </p:iterate>
                                  <p:childTnLst>
                                    <p:set>
                                      <p:cBhvr>
                                        <p:cTn id="18" dur="1" fill="hold">
                                          <p:stCondLst>
                                            <p:cond delay="0"/>
                                          </p:stCondLst>
                                        </p:cTn>
                                        <p:tgtEl>
                                          <p:spTgt spid="27"/>
                                        </p:tgtEl>
                                        <p:attrNameLst>
                                          <p:attrName>style.visibility</p:attrName>
                                        </p:attrNameLst>
                                      </p:cBhvr>
                                      <p:to>
                                        <p:strVal val="visible"/>
                                      </p:to>
                                    </p:set>
                                    <p:anim calcmode="lin" valueType="num">
                                      <p:cBhvr>
                                        <p:cTn id="19"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27"/>
                                        </p:tgtEl>
                                        <p:attrNameLst>
                                          <p:attrName>ppt_y</p:attrName>
                                        </p:attrNameLst>
                                      </p:cBhvr>
                                      <p:tavLst>
                                        <p:tav tm="0">
                                          <p:val>
                                            <p:strVal val="#ppt_y"/>
                                          </p:val>
                                        </p:tav>
                                        <p:tav tm="100000">
                                          <p:val>
                                            <p:strVal val="#ppt_y"/>
                                          </p:val>
                                        </p:tav>
                                      </p:tavLst>
                                    </p:anim>
                                    <p:anim calcmode="lin" valueType="num">
                                      <p:cBhvr>
                                        <p:cTn id="21"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2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par>
                          <p:cTn id="29" fill="hold">
                            <p:stCondLst>
                              <p:cond delay="2819"/>
                            </p:stCondLst>
                            <p:childTnLst>
                              <p:par>
                                <p:cTn id="30" presetID="22" presetClass="entr" presetSubtype="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319"/>
                            </p:stCondLst>
                            <p:childTnLst>
                              <p:par>
                                <p:cTn id="34" presetID="22" presetClass="entr" presetSubtype="2"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right)">
                                      <p:cBhvr>
                                        <p:cTn id="36" dur="500"/>
                                        <p:tgtEl>
                                          <p:spTgt spid="11"/>
                                        </p:tgtEl>
                                      </p:cBhvr>
                                    </p:animEffect>
                                  </p:childTnLst>
                                </p:cTn>
                              </p:par>
                            </p:childTnLst>
                          </p:cTn>
                        </p:par>
                        <p:par>
                          <p:cTn id="37" fill="hold">
                            <p:stCondLst>
                              <p:cond delay="3819"/>
                            </p:stCondLst>
                            <p:childTnLst>
                              <p:par>
                                <p:cTn id="38" presetID="22" presetClass="entr" presetSubtype="1"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up)">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bldLvl="0" animBg="1"/>
      <p:bldP spid="12" grpId="0" bldLvl="0" animBg="1"/>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976206" y="234599"/>
            <a:ext cx="4843428" cy="629920"/>
          </a:xfrm>
          <a:prstGeom prst="rect">
            <a:avLst/>
          </a:prstGeom>
          <a:noFill/>
        </p:spPr>
        <p:txBody>
          <a:bodyPr wrap="square" rtlCol="0">
            <a:spAutoFit/>
          </a:bodyPr>
          <a:lstStyle/>
          <a:p>
            <a:r>
              <a:rPr lang="en-US" altLang="zh-CN" sz="3500" dirty="0">
                <a:sym typeface="+mn-ea"/>
              </a:rPr>
              <a:t> </a:t>
            </a:r>
            <a:r>
              <a:rPr lang="zh-CN" altLang="zh-CN" sz="3500" dirty="0">
                <a:sym typeface="+mn-ea"/>
              </a:rPr>
              <a:t>贮槽、罐区、槽车</a:t>
            </a:r>
            <a:endParaRPr lang="zh-CN" altLang="en-US" sz="3500" b="1" dirty="0">
              <a:solidFill>
                <a:schemeClr val="tx2">
                  <a:lumMod val="75000"/>
                </a:schemeClr>
              </a:solidFill>
              <a:cs typeface="+mn-ea"/>
              <a:sym typeface="+mn-lt"/>
            </a:endParaRPr>
          </a:p>
        </p:txBody>
      </p:sp>
      <p:sp>
        <p:nvSpPr>
          <p:cNvPr id="29" name="矩形 28"/>
          <p:cNvSpPr/>
          <p:nvPr/>
        </p:nvSpPr>
        <p:spPr>
          <a:xfrm>
            <a:off x="818832" y="142878"/>
            <a:ext cx="157374" cy="814384"/>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0" name="组合 29"/>
          <p:cNvGrpSpPr/>
          <p:nvPr/>
        </p:nvGrpSpPr>
        <p:grpSpPr>
          <a:xfrm>
            <a:off x="-5080" y="138434"/>
            <a:ext cx="704847" cy="818829"/>
            <a:chOff x="-4764" y="138431"/>
            <a:chExt cx="704852" cy="818832"/>
          </a:xfrm>
        </p:grpSpPr>
        <p:sp>
          <p:nvSpPr>
            <p:cNvPr id="31" name="矩形 30"/>
            <p:cNvSpPr/>
            <p:nvPr/>
          </p:nvSpPr>
          <p:spPr>
            <a:xfrm>
              <a:off x="-4764" y="142875"/>
              <a:ext cx="704852" cy="814388"/>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文本框 32"/>
            <p:cNvSpPr txBox="1"/>
            <p:nvPr/>
          </p:nvSpPr>
          <p:spPr>
            <a:xfrm>
              <a:off x="-4764" y="138431"/>
              <a:ext cx="525945" cy="768353"/>
            </a:xfrm>
            <a:prstGeom prst="rect">
              <a:avLst/>
            </a:prstGeom>
            <a:noFill/>
          </p:spPr>
          <p:txBody>
            <a:bodyPr wrap="square" rtlCol="0">
              <a:spAutoFit/>
            </a:bodyPr>
            <a:lstStyle/>
            <a:p>
              <a:r>
                <a:rPr lang="zh-CN" altLang="en-US" sz="4400" dirty="0">
                  <a:solidFill>
                    <a:schemeClr val="bg1"/>
                  </a:solidFill>
                  <a:cs typeface="+mn-ea"/>
                  <a:sym typeface="+mn-lt"/>
                </a:rPr>
                <a:t>四</a:t>
              </a:r>
              <a:endParaRPr lang="zh-CN" altLang="en-US" sz="4400" dirty="0">
                <a:solidFill>
                  <a:schemeClr val="bg1"/>
                </a:solidFill>
                <a:cs typeface="+mn-ea"/>
                <a:sym typeface="+mn-lt"/>
              </a:endParaRPr>
            </a:p>
          </p:txBody>
        </p:sp>
      </p:grpSp>
      <p:cxnSp>
        <p:nvCxnSpPr>
          <p:cNvPr id="10" name="直接连接符 9"/>
          <p:cNvCxnSpPr/>
          <p:nvPr/>
        </p:nvCxnSpPr>
        <p:spPr>
          <a:xfrm>
            <a:off x="795130" y="1867545"/>
            <a:ext cx="10968084" cy="0"/>
          </a:xfrm>
          <a:prstGeom prst="line">
            <a:avLst/>
          </a:prstGeom>
          <a:ln w="57150">
            <a:solidFill>
              <a:srgbClr val="394659"/>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785191" y="5228095"/>
            <a:ext cx="10978023" cy="0"/>
          </a:xfrm>
          <a:prstGeom prst="line">
            <a:avLst/>
          </a:prstGeom>
          <a:ln w="57150">
            <a:solidFill>
              <a:srgbClr val="394659"/>
            </a:solidFill>
          </a:ln>
        </p:spPr>
        <p:style>
          <a:lnRef idx="1">
            <a:schemeClr val="accent1"/>
          </a:lnRef>
          <a:fillRef idx="0">
            <a:schemeClr val="accent1"/>
          </a:fillRef>
          <a:effectRef idx="0">
            <a:schemeClr val="accent1"/>
          </a:effectRef>
          <a:fontRef idx="minor">
            <a:schemeClr val="tx1"/>
          </a:fontRef>
        </p:style>
      </p:cxnSp>
      <p:sp>
        <p:nvSpPr>
          <p:cNvPr id="12" name="KSO_Shape"/>
          <p:cNvSpPr/>
          <p:nvPr/>
        </p:nvSpPr>
        <p:spPr bwMode="auto">
          <a:xfrm>
            <a:off x="992385" y="2115517"/>
            <a:ext cx="1823422" cy="2856621"/>
          </a:xfrm>
          <a:custGeom>
            <a:avLst/>
            <a:gdLst>
              <a:gd name="T0" fmla="*/ 86224 w 881063"/>
              <a:gd name="T1" fmla="*/ 1689435 h 1247776"/>
              <a:gd name="T2" fmla="*/ 87955 w 881063"/>
              <a:gd name="T3" fmla="*/ 1725075 h 1247776"/>
              <a:gd name="T4" fmla="*/ 933227 w 881063"/>
              <a:gd name="T5" fmla="*/ 1733725 h 1247776"/>
              <a:gd name="T6" fmla="*/ 946386 w 881063"/>
              <a:gd name="T7" fmla="*/ 1720922 h 1247776"/>
              <a:gd name="T8" fmla="*/ 944655 w 881063"/>
              <a:gd name="T9" fmla="*/ 1685284 h 1247776"/>
              <a:gd name="T10" fmla="*/ 99382 w 881063"/>
              <a:gd name="T11" fmla="*/ 1676980 h 1247776"/>
              <a:gd name="T12" fmla="*/ 87955 w 881063"/>
              <a:gd name="T13" fmla="*/ 1572831 h 1247776"/>
              <a:gd name="T14" fmla="*/ 86224 w 881063"/>
              <a:gd name="T15" fmla="*/ 1608124 h 1247776"/>
              <a:gd name="T16" fmla="*/ 99382 w 881063"/>
              <a:gd name="T17" fmla="*/ 1620580 h 1247776"/>
              <a:gd name="T18" fmla="*/ 944655 w 881063"/>
              <a:gd name="T19" fmla="*/ 1612622 h 1247776"/>
              <a:gd name="T20" fmla="*/ 946386 w 881063"/>
              <a:gd name="T21" fmla="*/ 1576637 h 1247776"/>
              <a:gd name="T22" fmla="*/ 933227 w 881063"/>
              <a:gd name="T23" fmla="*/ 1564527 h 1247776"/>
              <a:gd name="T24" fmla="*/ 85877 w 881063"/>
              <a:gd name="T25" fmla="*/ 1452074 h 1247776"/>
              <a:gd name="T26" fmla="*/ 84493 w 881063"/>
              <a:gd name="T27" fmla="*/ 1488058 h 1247776"/>
              <a:gd name="T28" fmla="*/ 540891 w 881063"/>
              <a:gd name="T29" fmla="*/ 1500168 h 1247776"/>
              <a:gd name="T30" fmla="*/ 548856 w 881063"/>
              <a:gd name="T31" fmla="*/ 1482868 h 1247776"/>
              <a:gd name="T32" fmla="*/ 545739 w 881063"/>
              <a:gd name="T33" fmla="*/ 1448613 h 1247776"/>
              <a:gd name="T34" fmla="*/ 97997 w 881063"/>
              <a:gd name="T35" fmla="*/ 1328202 h 1247776"/>
              <a:gd name="T36" fmla="*/ 84493 w 881063"/>
              <a:gd name="T37" fmla="*/ 1345503 h 1247776"/>
              <a:gd name="T38" fmla="*/ 90378 w 881063"/>
              <a:gd name="T39" fmla="*/ 1379758 h 1247776"/>
              <a:gd name="T40" fmla="*/ 934613 w 881063"/>
              <a:gd name="T41" fmla="*/ 1384602 h 1247776"/>
              <a:gd name="T42" fmla="*/ 948117 w 881063"/>
              <a:gd name="T43" fmla="*/ 1367301 h 1247776"/>
              <a:gd name="T44" fmla="*/ 942230 w 881063"/>
              <a:gd name="T45" fmla="*/ 1333046 h 1247776"/>
              <a:gd name="T46" fmla="*/ 97997 w 881063"/>
              <a:gd name="T47" fmla="*/ 1328202 h 1247776"/>
              <a:gd name="T48" fmla="*/ 87955 w 881063"/>
              <a:gd name="T49" fmla="*/ 1224052 h 1247776"/>
              <a:gd name="T50" fmla="*/ 86224 w 881063"/>
              <a:gd name="T51" fmla="*/ 1259692 h 1247776"/>
              <a:gd name="T52" fmla="*/ 99382 w 881063"/>
              <a:gd name="T53" fmla="*/ 1272149 h 1247776"/>
              <a:gd name="T54" fmla="*/ 944655 w 881063"/>
              <a:gd name="T55" fmla="*/ 1263843 h 1247776"/>
              <a:gd name="T56" fmla="*/ 946386 w 881063"/>
              <a:gd name="T57" fmla="*/ 1227859 h 1247776"/>
              <a:gd name="T58" fmla="*/ 933227 w 881063"/>
              <a:gd name="T59" fmla="*/ 1215402 h 1247776"/>
              <a:gd name="T60" fmla="*/ 87955 w 881063"/>
              <a:gd name="T61" fmla="*/ 1111254 h 1247776"/>
              <a:gd name="T62" fmla="*/ 86224 w 881063"/>
              <a:gd name="T63" fmla="*/ 1146892 h 1247776"/>
              <a:gd name="T64" fmla="*/ 99382 w 881063"/>
              <a:gd name="T65" fmla="*/ 1159349 h 1247776"/>
              <a:gd name="T66" fmla="*/ 944655 w 881063"/>
              <a:gd name="T67" fmla="*/ 1151045 h 1247776"/>
              <a:gd name="T68" fmla="*/ 946386 w 881063"/>
              <a:gd name="T69" fmla="*/ 1115405 h 1247776"/>
              <a:gd name="T70" fmla="*/ 933227 w 881063"/>
              <a:gd name="T71" fmla="*/ 1102949 h 1247776"/>
              <a:gd name="T72" fmla="*/ 90378 w 881063"/>
              <a:gd name="T73" fmla="*/ 1006066 h 1247776"/>
              <a:gd name="T74" fmla="*/ 84493 w 881063"/>
              <a:gd name="T75" fmla="*/ 1040668 h 1247776"/>
              <a:gd name="T76" fmla="*/ 97997 w 881063"/>
              <a:gd name="T77" fmla="*/ 1057622 h 1247776"/>
              <a:gd name="T78" fmla="*/ 942230 w 881063"/>
              <a:gd name="T79" fmla="*/ 1053124 h 1247776"/>
              <a:gd name="T80" fmla="*/ 948117 w 881063"/>
              <a:gd name="T81" fmla="*/ 1018523 h 1247776"/>
              <a:gd name="T82" fmla="*/ 934613 w 881063"/>
              <a:gd name="T83" fmla="*/ 1001569 h 1247776"/>
              <a:gd name="T84" fmla="*/ 94881 w 881063"/>
              <a:gd name="T85" fmla="*/ 889807 h 1247776"/>
              <a:gd name="T86" fmla="*/ 83454 w 881063"/>
              <a:gd name="T87" fmla="*/ 916796 h 1247776"/>
              <a:gd name="T88" fmla="*/ 94881 w 881063"/>
              <a:gd name="T89" fmla="*/ 943786 h 1247776"/>
              <a:gd name="T90" fmla="*/ 937729 w 881063"/>
              <a:gd name="T91" fmla="*/ 943786 h 1247776"/>
              <a:gd name="T92" fmla="*/ 949503 w 881063"/>
              <a:gd name="T93" fmla="*/ 916796 h 1247776"/>
              <a:gd name="T94" fmla="*/ 937729 w 881063"/>
              <a:gd name="T95" fmla="*/ 889807 h 1247776"/>
              <a:gd name="T96" fmla="*/ 96266 w 881063"/>
              <a:gd name="T97" fmla="*/ 776662 h 1247776"/>
              <a:gd name="T98" fmla="*/ 83454 w 881063"/>
              <a:gd name="T99" fmla="*/ 798460 h 1247776"/>
              <a:gd name="T100" fmla="*/ 93149 w 881063"/>
              <a:gd name="T101" fmla="*/ 829947 h 1247776"/>
              <a:gd name="T102" fmla="*/ 936344 w 881063"/>
              <a:gd name="T103" fmla="*/ 831677 h 1247776"/>
              <a:gd name="T104" fmla="*/ 949156 w 881063"/>
              <a:gd name="T105" fmla="*/ 809879 h 1247776"/>
              <a:gd name="T106" fmla="*/ 939460 w 881063"/>
              <a:gd name="T107" fmla="*/ 778047 h 1247776"/>
              <a:gd name="T108" fmla="*/ 86916 w 881063"/>
              <a:gd name="T109" fmla="*/ 659711 h 1247776"/>
              <a:gd name="T110" fmla="*/ 84493 w 881063"/>
              <a:gd name="T111" fmla="*/ 707461 h 1247776"/>
              <a:gd name="T112" fmla="*/ 321002 w 881063"/>
              <a:gd name="T113" fmla="*/ 715764 h 1247776"/>
              <a:gd name="T114" fmla="*/ 324466 w 881063"/>
              <a:gd name="T115" fmla="*/ 676665 h 1247776"/>
              <a:gd name="T116" fmla="*/ 87608 w 881063"/>
              <a:gd name="T117" fmla="*/ 659364 h 1247776"/>
              <a:gd name="T118" fmla="*/ 753161 w 881063"/>
              <a:gd name="T119" fmla="*/ 378059 h 1247776"/>
              <a:gd name="T120" fmla="*/ 1061055 w 881063"/>
              <a:gd name="T121" fmla="*/ 50864 h 1247776"/>
              <a:gd name="T122" fmla="*/ 1091854 w 881063"/>
              <a:gd name="T123" fmla="*/ 0 h 1247776"/>
              <a:gd name="T124" fmla="*/ 308050 w 881063"/>
              <a:gd name="T125" fmla="*/ 0 h 124777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881063" h="1247776">
                <a:moveTo>
                  <a:pt x="64137" y="1098423"/>
                </a:moveTo>
                <a:lnTo>
                  <a:pt x="63004" y="1098649"/>
                </a:lnTo>
                <a:lnTo>
                  <a:pt x="62098" y="1099102"/>
                </a:lnTo>
                <a:lnTo>
                  <a:pt x="60964" y="1100009"/>
                </a:lnTo>
                <a:lnTo>
                  <a:pt x="59151" y="1101369"/>
                </a:lnTo>
                <a:lnTo>
                  <a:pt x="57565" y="1103862"/>
                </a:lnTo>
                <a:lnTo>
                  <a:pt x="56432" y="1106581"/>
                </a:lnTo>
                <a:lnTo>
                  <a:pt x="55299" y="1109754"/>
                </a:lnTo>
                <a:lnTo>
                  <a:pt x="54619" y="1113154"/>
                </a:lnTo>
                <a:lnTo>
                  <a:pt x="54619" y="1116780"/>
                </a:lnTo>
                <a:lnTo>
                  <a:pt x="54619" y="1120633"/>
                </a:lnTo>
                <a:lnTo>
                  <a:pt x="55299" y="1124032"/>
                </a:lnTo>
                <a:lnTo>
                  <a:pt x="56432" y="1127205"/>
                </a:lnTo>
                <a:lnTo>
                  <a:pt x="57565" y="1129925"/>
                </a:lnTo>
                <a:lnTo>
                  <a:pt x="59151" y="1132191"/>
                </a:lnTo>
                <a:lnTo>
                  <a:pt x="60964" y="1134005"/>
                </a:lnTo>
                <a:lnTo>
                  <a:pt x="62098" y="1134458"/>
                </a:lnTo>
                <a:lnTo>
                  <a:pt x="63004" y="1134911"/>
                </a:lnTo>
                <a:lnTo>
                  <a:pt x="64137" y="1135138"/>
                </a:lnTo>
                <a:lnTo>
                  <a:pt x="65044" y="1135591"/>
                </a:lnTo>
                <a:lnTo>
                  <a:pt x="610780" y="1135591"/>
                </a:lnTo>
                <a:lnTo>
                  <a:pt x="611687" y="1135138"/>
                </a:lnTo>
                <a:lnTo>
                  <a:pt x="612820" y="1134911"/>
                </a:lnTo>
                <a:lnTo>
                  <a:pt x="613726" y="1134458"/>
                </a:lnTo>
                <a:lnTo>
                  <a:pt x="614859" y="1134005"/>
                </a:lnTo>
                <a:lnTo>
                  <a:pt x="616672" y="1132191"/>
                </a:lnTo>
                <a:lnTo>
                  <a:pt x="618259" y="1129925"/>
                </a:lnTo>
                <a:lnTo>
                  <a:pt x="619392" y="1127205"/>
                </a:lnTo>
                <a:lnTo>
                  <a:pt x="620525" y="1124032"/>
                </a:lnTo>
                <a:lnTo>
                  <a:pt x="621205" y="1120633"/>
                </a:lnTo>
                <a:lnTo>
                  <a:pt x="621432" y="1116780"/>
                </a:lnTo>
                <a:lnTo>
                  <a:pt x="621205" y="1113154"/>
                </a:lnTo>
                <a:lnTo>
                  <a:pt x="620525" y="1109754"/>
                </a:lnTo>
                <a:lnTo>
                  <a:pt x="619392" y="1106581"/>
                </a:lnTo>
                <a:lnTo>
                  <a:pt x="618259" y="1103862"/>
                </a:lnTo>
                <a:lnTo>
                  <a:pt x="616672" y="1101369"/>
                </a:lnTo>
                <a:lnTo>
                  <a:pt x="614859" y="1100009"/>
                </a:lnTo>
                <a:lnTo>
                  <a:pt x="613726" y="1099102"/>
                </a:lnTo>
                <a:lnTo>
                  <a:pt x="612820" y="1098649"/>
                </a:lnTo>
                <a:lnTo>
                  <a:pt x="611687" y="1098423"/>
                </a:lnTo>
                <a:lnTo>
                  <a:pt x="610780" y="1098423"/>
                </a:lnTo>
                <a:lnTo>
                  <a:pt x="65044" y="1098423"/>
                </a:lnTo>
                <a:lnTo>
                  <a:pt x="64137" y="1098423"/>
                </a:lnTo>
                <a:close/>
                <a:moveTo>
                  <a:pt x="64137" y="1024766"/>
                </a:moveTo>
                <a:lnTo>
                  <a:pt x="63004" y="1024992"/>
                </a:lnTo>
                <a:lnTo>
                  <a:pt x="62098" y="1025446"/>
                </a:lnTo>
                <a:lnTo>
                  <a:pt x="60964" y="1026125"/>
                </a:lnTo>
                <a:lnTo>
                  <a:pt x="59151" y="1027712"/>
                </a:lnTo>
                <a:lnTo>
                  <a:pt x="57565" y="1030205"/>
                </a:lnTo>
                <a:lnTo>
                  <a:pt x="56432" y="1032698"/>
                </a:lnTo>
                <a:lnTo>
                  <a:pt x="55299" y="1035644"/>
                </a:lnTo>
                <a:lnTo>
                  <a:pt x="54619" y="1039270"/>
                </a:lnTo>
                <a:lnTo>
                  <a:pt x="54619" y="1043123"/>
                </a:lnTo>
                <a:lnTo>
                  <a:pt x="54619" y="1046749"/>
                </a:lnTo>
                <a:lnTo>
                  <a:pt x="55299" y="1050376"/>
                </a:lnTo>
                <a:lnTo>
                  <a:pt x="56432" y="1053322"/>
                </a:lnTo>
                <a:lnTo>
                  <a:pt x="57565" y="1056268"/>
                </a:lnTo>
                <a:lnTo>
                  <a:pt x="59151" y="1058535"/>
                </a:lnTo>
                <a:lnTo>
                  <a:pt x="60964" y="1060121"/>
                </a:lnTo>
                <a:lnTo>
                  <a:pt x="62098" y="1060801"/>
                </a:lnTo>
                <a:lnTo>
                  <a:pt x="63004" y="1061028"/>
                </a:lnTo>
                <a:lnTo>
                  <a:pt x="64137" y="1061481"/>
                </a:lnTo>
                <a:lnTo>
                  <a:pt x="65044" y="1061481"/>
                </a:lnTo>
                <a:lnTo>
                  <a:pt x="610780" y="1061481"/>
                </a:lnTo>
                <a:lnTo>
                  <a:pt x="611687" y="1061481"/>
                </a:lnTo>
                <a:lnTo>
                  <a:pt x="612820" y="1061028"/>
                </a:lnTo>
                <a:lnTo>
                  <a:pt x="613726" y="1060801"/>
                </a:lnTo>
                <a:lnTo>
                  <a:pt x="614859" y="1060121"/>
                </a:lnTo>
                <a:lnTo>
                  <a:pt x="616672" y="1058535"/>
                </a:lnTo>
                <a:lnTo>
                  <a:pt x="618259" y="1056268"/>
                </a:lnTo>
                <a:lnTo>
                  <a:pt x="619392" y="1053322"/>
                </a:lnTo>
                <a:lnTo>
                  <a:pt x="620525" y="1050376"/>
                </a:lnTo>
                <a:lnTo>
                  <a:pt x="621205" y="1046749"/>
                </a:lnTo>
                <a:lnTo>
                  <a:pt x="621432" y="1043123"/>
                </a:lnTo>
                <a:lnTo>
                  <a:pt x="621205" y="1039270"/>
                </a:lnTo>
                <a:lnTo>
                  <a:pt x="620525" y="1035644"/>
                </a:lnTo>
                <a:lnTo>
                  <a:pt x="619392" y="1032698"/>
                </a:lnTo>
                <a:lnTo>
                  <a:pt x="618259" y="1030205"/>
                </a:lnTo>
                <a:lnTo>
                  <a:pt x="616672" y="1027712"/>
                </a:lnTo>
                <a:lnTo>
                  <a:pt x="614859" y="1026125"/>
                </a:lnTo>
                <a:lnTo>
                  <a:pt x="613726" y="1025446"/>
                </a:lnTo>
                <a:lnTo>
                  <a:pt x="612820" y="1024992"/>
                </a:lnTo>
                <a:lnTo>
                  <a:pt x="611687" y="1024766"/>
                </a:lnTo>
                <a:lnTo>
                  <a:pt x="610780" y="1024766"/>
                </a:lnTo>
                <a:lnTo>
                  <a:pt x="65044" y="1024766"/>
                </a:lnTo>
                <a:lnTo>
                  <a:pt x="64137" y="1024766"/>
                </a:lnTo>
                <a:close/>
                <a:moveTo>
                  <a:pt x="59831" y="945669"/>
                </a:moveTo>
                <a:lnTo>
                  <a:pt x="59151" y="946349"/>
                </a:lnTo>
                <a:lnTo>
                  <a:pt x="58018" y="947256"/>
                </a:lnTo>
                <a:lnTo>
                  <a:pt x="57112" y="948842"/>
                </a:lnTo>
                <a:lnTo>
                  <a:pt x="56205" y="951109"/>
                </a:lnTo>
                <a:lnTo>
                  <a:pt x="55299" y="953828"/>
                </a:lnTo>
                <a:lnTo>
                  <a:pt x="54845" y="957001"/>
                </a:lnTo>
                <a:lnTo>
                  <a:pt x="54619" y="960627"/>
                </a:lnTo>
                <a:lnTo>
                  <a:pt x="54619" y="964254"/>
                </a:lnTo>
                <a:lnTo>
                  <a:pt x="54619" y="967880"/>
                </a:lnTo>
                <a:lnTo>
                  <a:pt x="54845" y="971279"/>
                </a:lnTo>
                <a:lnTo>
                  <a:pt x="55299" y="974679"/>
                </a:lnTo>
                <a:lnTo>
                  <a:pt x="56205" y="977172"/>
                </a:lnTo>
                <a:lnTo>
                  <a:pt x="57112" y="979438"/>
                </a:lnTo>
                <a:lnTo>
                  <a:pt x="58018" y="981251"/>
                </a:lnTo>
                <a:lnTo>
                  <a:pt x="59151" y="982385"/>
                </a:lnTo>
                <a:lnTo>
                  <a:pt x="59831" y="982611"/>
                </a:lnTo>
                <a:lnTo>
                  <a:pt x="60285" y="982611"/>
                </a:lnTo>
                <a:lnTo>
                  <a:pt x="354003" y="982611"/>
                </a:lnTo>
                <a:lnTo>
                  <a:pt x="354456" y="982611"/>
                </a:lnTo>
                <a:lnTo>
                  <a:pt x="355136" y="982385"/>
                </a:lnTo>
                <a:lnTo>
                  <a:pt x="356270" y="981251"/>
                </a:lnTo>
                <a:lnTo>
                  <a:pt x="357176" y="979438"/>
                </a:lnTo>
                <a:lnTo>
                  <a:pt x="358083" y="977172"/>
                </a:lnTo>
                <a:lnTo>
                  <a:pt x="358536" y="974679"/>
                </a:lnTo>
                <a:lnTo>
                  <a:pt x="359216" y="971279"/>
                </a:lnTo>
                <a:lnTo>
                  <a:pt x="359669" y="967880"/>
                </a:lnTo>
                <a:lnTo>
                  <a:pt x="359669" y="964254"/>
                </a:lnTo>
                <a:lnTo>
                  <a:pt x="359669" y="960627"/>
                </a:lnTo>
                <a:lnTo>
                  <a:pt x="359216" y="957001"/>
                </a:lnTo>
                <a:lnTo>
                  <a:pt x="358536" y="953828"/>
                </a:lnTo>
                <a:lnTo>
                  <a:pt x="358083" y="951109"/>
                </a:lnTo>
                <a:lnTo>
                  <a:pt x="357176" y="948842"/>
                </a:lnTo>
                <a:lnTo>
                  <a:pt x="356270" y="947256"/>
                </a:lnTo>
                <a:lnTo>
                  <a:pt x="355136" y="946349"/>
                </a:lnTo>
                <a:lnTo>
                  <a:pt x="354456" y="945669"/>
                </a:lnTo>
                <a:lnTo>
                  <a:pt x="354003" y="945669"/>
                </a:lnTo>
                <a:lnTo>
                  <a:pt x="60285" y="945669"/>
                </a:lnTo>
                <a:lnTo>
                  <a:pt x="59831" y="945669"/>
                </a:lnTo>
                <a:close/>
                <a:moveTo>
                  <a:pt x="64137" y="869973"/>
                </a:moveTo>
                <a:lnTo>
                  <a:pt x="63004" y="870426"/>
                </a:lnTo>
                <a:lnTo>
                  <a:pt x="62098" y="870879"/>
                </a:lnTo>
                <a:lnTo>
                  <a:pt x="60964" y="871559"/>
                </a:lnTo>
                <a:lnTo>
                  <a:pt x="59151" y="873146"/>
                </a:lnTo>
                <a:lnTo>
                  <a:pt x="57565" y="875412"/>
                </a:lnTo>
                <a:lnTo>
                  <a:pt x="56432" y="878132"/>
                </a:lnTo>
                <a:lnTo>
                  <a:pt x="55299" y="881305"/>
                </a:lnTo>
                <a:lnTo>
                  <a:pt x="54619" y="884931"/>
                </a:lnTo>
                <a:lnTo>
                  <a:pt x="54619" y="888330"/>
                </a:lnTo>
                <a:lnTo>
                  <a:pt x="54619" y="892183"/>
                </a:lnTo>
                <a:lnTo>
                  <a:pt x="55299" y="895583"/>
                </a:lnTo>
                <a:lnTo>
                  <a:pt x="56432" y="898982"/>
                </a:lnTo>
                <a:lnTo>
                  <a:pt x="57565" y="901475"/>
                </a:lnTo>
                <a:lnTo>
                  <a:pt x="59151" y="903742"/>
                </a:lnTo>
                <a:lnTo>
                  <a:pt x="60964" y="905555"/>
                </a:lnTo>
                <a:lnTo>
                  <a:pt x="62098" y="906008"/>
                </a:lnTo>
                <a:lnTo>
                  <a:pt x="63004" y="906688"/>
                </a:lnTo>
                <a:lnTo>
                  <a:pt x="64137" y="906915"/>
                </a:lnTo>
                <a:lnTo>
                  <a:pt x="65044" y="906915"/>
                </a:lnTo>
                <a:lnTo>
                  <a:pt x="610780" y="906915"/>
                </a:lnTo>
                <a:lnTo>
                  <a:pt x="611687" y="906915"/>
                </a:lnTo>
                <a:lnTo>
                  <a:pt x="612820" y="906688"/>
                </a:lnTo>
                <a:lnTo>
                  <a:pt x="613726" y="906008"/>
                </a:lnTo>
                <a:lnTo>
                  <a:pt x="614859" y="905555"/>
                </a:lnTo>
                <a:lnTo>
                  <a:pt x="616672" y="903742"/>
                </a:lnTo>
                <a:lnTo>
                  <a:pt x="618259" y="901475"/>
                </a:lnTo>
                <a:lnTo>
                  <a:pt x="619392" y="898982"/>
                </a:lnTo>
                <a:lnTo>
                  <a:pt x="620525" y="895583"/>
                </a:lnTo>
                <a:lnTo>
                  <a:pt x="621205" y="892183"/>
                </a:lnTo>
                <a:lnTo>
                  <a:pt x="621432" y="888330"/>
                </a:lnTo>
                <a:lnTo>
                  <a:pt x="621205" y="884931"/>
                </a:lnTo>
                <a:lnTo>
                  <a:pt x="620525" y="881305"/>
                </a:lnTo>
                <a:lnTo>
                  <a:pt x="619392" y="878132"/>
                </a:lnTo>
                <a:lnTo>
                  <a:pt x="618259" y="875412"/>
                </a:lnTo>
                <a:lnTo>
                  <a:pt x="616672" y="873146"/>
                </a:lnTo>
                <a:lnTo>
                  <a:pt x="614859" y="871559"/>
                </a:lnTo>
                <a:lnTo>
                  <a:pt x="613726" y="870879"/>
                </a:lnTo>
                <a:lnTo>
                  <a:pt x="612820" y="870426"/>
                </a:lnTo>
                <a:lnTo>
                  <a:pt x="611687" y="869973"/>
                </a:lnTo>
                <a:lnTo>
                  <a:pt x="610780" y="869973"/>
                </a:lnTo>
                <a:lnTo>
                  <a:pt x="65044" y="869973"/>
                </a:lnTo>
                <a:lnTo>
                  <a:pt x="64137" y="869973"/>
                </a:lnTo>
                <a:close/>
                <a:moveTo>
                  <a:pt x="65044" y="796089"/>
                </a:moveTo>
                <a:lnTo>
                  <a:pt x="64137" y="796316"/>
                </a:lnTo>
                <a:lnTo>
                  <a:pt x="63004" y="796543"/>
                </a:lnTo>
                <a:lnTo>
                  <a:pt x="62098" y="797222"/>
                </a:lnTo>
                <a:lnTo>
                  <a:pt x="60964" y="797676"/>
                </a:lnTo>
                <a:lnTo>
                  <a:pt x="59151" y="799489"/>
                </a:lnTo>
                <a:lnTo>
                  <a:pt x="57565" y="801755"/>
                </a:lnTo>
                <a:lnTo>
                  <a:pt x="56432" y="804248"/>
                </a:lnTo>
                <a:lnTo>
                  <a:pt x="55299" y="807648"/>
                </a:lnTo>
                <a:lnTo>
                  <a:pt x="54619" y="811047"/>
                </a:lnTo>
                <a:lnTo>
                  <a:pt x="54619" y="814674"/>
                </a:lnTo>
                <a:lnTo>
                  <a:pt x="54619" y="818300"/>
                </a:lnTo>
                <a:lnTo>
                  <a:pt x="55299" y="821926"/>
                </a:lnTo>
                <a:lnTo>
                  <a:pt x="56432" y="825099"/>
                </a:lnTo>
                <a:lnTo>
                  <a:pt x="57565" y="827818"/>
                </a:lnTo>
                <a:lnTo>
                  <a:pt x="59151" y="829858"/>
                </a:lnTo>
                <a:lnTo>
                  <a:pt x="60964" y="831671"/>
                </a:lnTo>
                <a:lnTo>
                  <a:pt x="62098" y="832125"/>
                </a:lnTo>
                <a:lnTo>
                  <a:pt x="63004" y="832578"/>
                </a:lnTo>
                <a:lnTo>
                  <a:pt x="64137" y="833031"/>
                </a:lnTo>
                <a:lnTo>
                  <a:pt x="65044" y="833258"/>
                </a:lnTo>
                <a:lnTo>
                  <a:pt x="610780" y="833258"/>
                </a:lnTo>
                <a:lnTo>
                  <a:pt x="611687" y="833031"/>
                </a:lnTo>
                <a:lnTo>
                  <a:pt x="612820" y="832578"/>
                </a:lnTo>
                <a:lnTo>
                  <a:pt x="613726" y="832125"/>
                </a:lnTo>
                <a:lnTo>
                  <a:pt x="614859" y="831671"/>
                </a:lnTo>
                <a:lnTo>
                  <a:pt x="616672" y="829858"/>
                </a:lnTo>
                <a:lnTo>
                  <a:pt x="618259" y="827818"/>
                </a:lnTo>
                <a:lnTo>
                  <a:pt x="619392" y="825099"/>
                </a:lnTo>
                <a:lnTo>
                  <a:pt x="620525" y="821926"/>
                </a:lnTo>
                <a:lnTo>
                  <a:pt x="621205" y="818300"/>
                </a:lnTo>
                <a:lnTo>
                  <a:pt x="621432" y="814674"/>
                </a:lnTo>
                <a:lnTo>
                  <a:pt x="621205" y="811047"/>
                </a:lnTo>
                <a:lnTo>
                  <a:pt x="620525" y="807648"/>
                </a:lnTo>
                <a:lnTo>
                  <a:pt x="619392" y="804248"/>
                </a:lnTo>
                <a:lnTo>
                  <a:pt x="618259" y="801755"/>
                </a:lnTo>
                <a:lnTo>
                  <a:pt x="616672" y="799489"/>
                </a:lnTo>
                <a:lnTo>
                  <a:pt x="614859" y="797676"/>
                </a:lnTo>
                <a:lnTo>
                  <a:pt x="613726" y="797222"/>
                </a:lnTo>
                <a:lnTo>
                  <a:pt x="612820" y="796543"/>
                </a:lnTo>
                <a:lnTo>
                  <a:pt x="611687" y="796316"/>
                </a:lnTo>
                <a:lnTo>
                  <a:pt x="610780" y="796089"/>
                </a:lnTo>
                <a:lnTo>
                  <a:pt x="65044" y="796089"/>
                </a:lnTo>
                <a:close/>
                <a:moveTo>
                  <a:pt x="64137" y="722432"/>
                </a:moveTo>
                <a:lnTo>
                  <a:pt x="63004" y="722659"/>
                </a:lnTo>
                <a:lnTo>
                  <a:pt x="62098" y="723339"/>
                </a:lnTo>
                <a:lnTo>
                  <a:pt x="60964" y="724019"/>
                </a:lnTo>
                <a:lnTo>
                  <a:pt x="59151" y="725605"/>
                </a:lnTo>
                <a:lnTo>
                  <a:pt x="57565" y="727872"/>
                </a:lnTo>
                <a:lnTo>
                  <a:pt x="56432" y="730591"/>
                </a:lnTo>
                <a:lnTo>
                  <a:pt x="55299" y="733764"/>
                </a:lnTo>
                <a:lnTo>
                  <a:pt x="54619" y="736937"/>
                </a:lnTo>
                <a:lnTo>
                  <a:pt x="54619" y="740790"/>
                </a:lnTo>
                <a:lnTo>
                  <a:pt x="54619" y="744416"/>
                </a:lnTo>
                <a:lnTo>
                  <a:pt x="55299" y="748042"/>
                </a:lnTo>
                <a:lnTo>
                  <a:pt x="56432" y="751215"/>
                </a:lnTo>
                <a:lnTo>
                  <a:pt x="57565" y="753935"/>
                </a:lnTo>
                <a:lnTo>
                  <a:pt x="59151" y="756201"/>
                </a:lnTo>
                <a:lnTo>
                  <a:pt x="60964" y="757788"/>
                </a:lnTo>
                <a:lnTo>
                  <a:pt x="62098" y="758468"/>
                </a:lnTo>
                <a:lnTo>
                  <a:pt x="63004" y="758921"/>
                </a:lnTo>
                <a:lnTo>
                  <a:pt x="64137" y="759374"/>
                </a:lnTo>
                <a:lnTo>
                  <a:pt x="65044" y="759374"/>
                </a:lnTo>
                <a:lnTo>
                  <a:pt x="610780" y="759374"/>
                </a:lnTo>
                <a:lnTo>
                  <a:pt x="611687" y="759374"/>
                </a:lnTo>
                <a:lnTo>
                  <a:pt x="612820" y="758921"/>
                </a:lnTo>
                <a:lnTo>
                  <a:pt x="613726" y="758468"/>
                </a:lnTo>
                <a:lnTo>
                  <a:pt x="614859" y="757788"/>
                </a:lnTo>
                <a:lnTo>
                  <a:pt x="616672" y="756201"/>
                </a:lnTo>
                <a:lnTo>
                  <a:pt x="618259" y="753935"/>
                </a:lnTo>
                <a:lnTo>
                  <a:pt x="619392" y="751215"/>
                </a:lnTo>
                <a:lnTo>
                  <a:pt x="620525" y="748042"/>
                </a:lnTo>
                <a:lnTo>
                  <a:pt x="621205" y="744416"/>
                </a:lnTo>
                <a:lnTo>
                  <a:pt x="621432" y="740790"/>
                </a:lnTo>
                <a:lnTo>
                  <a:pt x="621205" y="736937"/>
                </a:lnTo>
                <a:lnTo>
                  <a:pt x="620525" y="733764"/>
                </a:lnTo>
                <a:lnTo>
                  <a:pt x="619392" y="730591"/>
                </a:lnTo>
                <a:lnTo>
                  <a:pt x="618259" y="727872"/>
                </a:lnTo>
                <a:lnTo>
                  <a:pt x="616672" y="725605"/>
                </a:lnTo>
                <a:lnTo>
                  <a:pt x="614859" y="724019"/>
                </a:lnTo>
                <a:lnTo>
                  <a:pt x="613726" y="723339"/>
                </a:lnTo>
                <a:lnTo>
                  <a:pt x="612820" y="722659"/>
                </a:lnTo>
                <a:lnTo>
                  <a:pt x="611687" y="722432"/>
                </a:lnTo>
                <a:lnTo>
                  <a:pt x="610780" y="722432"/>
                </a:lnTo>
                <a:lnTo>
                  <a:pt x="65044" y="722432"/>
                </a:lnTo>
                <a:lnTo>
                  <a:pt x="64137" y="722432"/>
                </a:lnTo>
                <a:close/>
                <a:moveTo>
                  <a:pt x="64137" y="656028"/>
                </a:moveTo>
                <a:lnTo>
                  <a:pt x="63004" y="656254"/>
                </a:lnTo>
                <a:lnTo>
                  <a:pt x="62098" y="656708"/>
                </a:lnTo>
                <a:lnTo>
                  <a:pt x="60964" y="657614"/>
                </a:lnTo>
                <a:lnTo>
                  <a:pt x="59151" y="658974"/>
                </a:lnTo>
                <a:lnTo>
                  <a:pt x="57565" y="661240"/>
                </a:lnTo>
                <a:lnTo>
                  <a:pt x="56432" y="664187"/>
                </a:lnTo>
                <a:lnTo>
                  <a:pt x="55299" y="667133"/>
                </a:lnTo>
                <a:lnTo>
                  <a:pt x="54619" y="670533"/>
                </a:lnTo>
                <a:lnTo>
                  <a:pt x="54619" y="674385"/>
                </a:lnTo>
                <a:lnTo>
                  <a:pt x="54619" y="678012"/>
                </a:lnTo>
                <a:lnTo>
                  <a:pt x="55299" y="681638"/>
                </a:lnTo>
                <a:lnTo>
                  <a:pt x="56432" y="684584"/>
                </a:lnTo>
                <a:lnTo>
                  <a:pt x="57565" y="687530"/>
                </a:lnTo>
                <a:lnTo>
                  <a:pt x="59151" y="689797"/>
                </a:lnTo>
                <a:lnTo>
                  <a:pt x="60964" y="691157"/>
                </a:lnTo>
                <a:lnTo>
                  <a:pt x="62098" y="692063"/>
                </a:lnTo>
                <a:lnTo>
                  <a:pt x="63004" y="692516"/>
                </a:lnTo>
                <a:lnTo>
                  <a:pt x="64137" y="692743"/>
                </a:lnTo>
                <a:lnTo>
                  <a:pt x="65044" y="692743"/>
                </a:lnTo>
                <a:lnTo>
                  <a:pt x="610780" y="692743"/>
                </a:lnTo>
                <a:lnTo>
                  <a:pt x="611687" y="692743"/>
                </a:lnTo>
                <a:lnTo>
                  <a:pt x="612820" y="692516"/>
                </a:lnTo>
                <a:lnTo>
                  <a:pt x="613726" y="692063"/>
                </a:lnTo>
                <a:lnTo>
                  <a:pt x="614859" y="691157"/>
                </a:lnTo>
                <a:lnTo>
                  <a:pt x="616672" y="689797"/>
                </a:lnTo>
                <a:lnTo>
                  <a:pt x="618259" y="687530"/>
                </a:lnTo>
                <a:lnTo>
                  <a:pt x="619392" y="684584"/>
                </a:lnTo>
                <a:lnTo>
                  <a:pt x="620525" y="681638"/>
                </a:lnTo>
                <a:lnTo>
                  <a:pt x="621205" y="678012"/>
                </a:lnTo>
                <a:lnTo>
                  <a:pt x="621432" y="674385"/>
                </a:lnTo>
                <a:lnTo>
                  <a:pt x="621205" y="670533"/>
                </a:lnTo>
                <a:lnTo>
                  <a:pt x="620525" y="667133"/>
                </a:lnTo>
                <a:lnTo>
                  <a:pt x="619392" y="664187"/>
                </a:lnTo>
                <a:lnTo>
                  <a:pt x="618259" y="661240"/>
                </a:lnTo>
                <a:lnTo>
                  <a:pt x="616672" y="658974"/>
                </a:lnTo>
                <a:lnTo>
                  <a:pt x="614859" y="657614"/>
                </a:lnTo>
                <a:lnTo>
                  <a:pt x="613726" y="656708"/>
                </a:lnTo>
                <a:lnTo>
                  <a:pt x="612820" y="656254"/>
                </a:lnTo>
                <a:lnTo>
                  <a:pt x="611687" y="656028"/>
                </a:lnTo>
                <a:lnTo>
                  <a:pt x="610780" y="656028"/>
                </a:lnTo>
                <a:lnTo>
                  <a:pt x="65044" y="656028"/>
                </a:lnTo>
                <a:lnTo>
                  <a:pt x="64137" y="656028"/>
                </a:lnTo>
                <a:close/>
                <a:moveTo>
                  <a:pt x="65044" y="582144"/>
                </a:moveTo>
                <a:lnTo>
                  <a:pt x="64137" y="582371"/>
                </a:lnTo>
                <a:lnTo>
                  <a:pt x="63004" y="582598"/>
                </a:lnTo>
                <a:lnTo>
                  <a:pt x="62098" y="582824"/>
                </a:lnTo>
                <a:lnTo>
                  <a:pt x="60964" y="583504"/>
                </a:lnTo>
                <a:lnTo>
                  <a:pt x="59151" y="585091"/>
                </a:lnTo>
                <a:lnTo>
                  <a:pt x="57565" y="587357"/>
                </a:lnTo>
                <a:lnTo>
                  <a:pt x="56432" y="590303"/>
                </a:lnTo>
                <a:lnTo>
                  <a:pt x="55299" y="593249"/>
                </a:lnTo>
                <a:lnTo>
                  <a:pt x="54619" y="596876"/>
                </a:lnTo>
                <a:lnTo>
                  <a:pt x="54619" y="600502"/>
                </a:lnTo>
                <a:lnTo>
                  <a:pt x="54619" y="604355"/>
                </a:lnTo>
                <a:lnTo>
                  <a:pt x="55299" y="607528"/>
                </a:lnTo>
                <a:lnTo>
                  <a:pt x="56432" y="610927"/>
                </a:lnTo>
                <a:lnTo>
                  <a:pt x="57565" y="613420"/>
                </a:lnTo>
                <a:lnTo>
                  <a:pt x="59151" y="615913"/>
                </a:lnTo>
                <a:lnTo>
                  <a:pt x="60964" y="617500"/>
                </a:lnTo>
                <a:lnTo>
                  <a:pt x="62098" y="618180"/>
                </a:lnTo>
                <a:lnTo>
                  <a:pt x="63004" y="618633"/>
                </a:lnTo>
                <a:lnTo>
                  <a:pt x="64137" y="618859"/>
                </a:lnTo>
                <a:lnTo>
                  <a:pt x="65044" y="619086"/>
                </a:lnTo>
                <a:lnTo>
                  <a:pt x="610780" y="619086"/>
                </a:lnTo>
                <a:lnTo>
                  <a:pt x="611687" y="618859"/>
                </a:lnTo>
                <a:lnTo>
                  <a:pt x="612820" y="618633"/>
                </a:lnTo>
                <a:lnTo>
                  <a:pt x="613726" y="618180"/>
                </a:lnTo>
                <a:lnTo>
                  <a:pt x="614859" y="617500"/>
                </a:lnTo>
                <a:lnTo>
                  <a:pt x="616672" y="615913"/>
                </a:lnTo>
                <a:lnTo>
                  <a:pt x="618259" y="613420"/>
                </a:lnTo>
                <a:lnTo>
                  <a:pt x="619392" y="610927"/>
                </a:lnTo>
                <a:lnTo>
                  <a:pt x="620525" y="607528"/>
                </a:lnTo>
                <a:lnTo>
                  <a:pt x="621205" y="604355"/>
                </a:lnTo>
                <a:lnTo>
                  <a:pt x="621432" y="600502"/>
                </a:lnTo>
                <a:lnTo>
                  <a:pt x="621205" y="596876"/>
                </a:lnTo>
                <a:lnTo>
                  <a:pt x="620525" y="593249"/>
                </a:lnTo>
                <a:lnTo>
                  <a:pt x="619392" y="590303"/>
                </a:lnTo>
                <a:lnTo>
                  <a:pt x="618259" y="587357"/>
                </a:lnTo>
                <a:lnTo>
                  <a:pt x="616672" y="585091"/>
                </a:lnTo>
                <a:lnTo>
                  <a:pt x="614859" y="583504"/>
                </a:lnTo>
                <a:lnTo>
                  <a:pt x="613726" y="582824"/>
                </a:lnTo>
                <a:lnTo>
                  <a:pt x="612820" y="582598"/>
                </a:lnTo>
                <a:lnTo>
                  <a:pt x="611687" y="582371"/>
                </a:lnTo>
                <a:lnTo>
                  <a:pt x="610780" y="582144"/>
                </a:lnTo>
                <a:lnTo>
                  <a:pt x="65044" y="582144"/>
                </a:lnTo>
                <a:close/>
                <a:moveTo>
                  <a:pt x="65044" y="508034"/>
                </a:moveTo>
                <a:lnTo>
                  <a:pt x="64137" y="508487"/>
                </a:lnTo>
                <a:lnTo>
                  <a:pt x="63004" y="508714"/>
                </a:lnTo>
                <a:lnTo>
                  <a:pt x="62098" y="509167"/>
                </a:lnTo>
                <a:lnTo>
                  <a:pt x="60964" y="509621"/>
                </a:lnTo>
                <a:lnTo>
                  <a:pt x="59151" y="511434"/>
                </a:lnTo>
                <a:lnTo>
                  <a:pt x="57565" y="513700"/>
                </a:lnTo>
                <a:lnTo>
                  <a:pt x="56432" y="516420"/>
                </a:lnTo>
                <a:lnTo>
                  <a:pt x="55299" y="519593"/>
                </a:lnTo>
                <a:lnTo>
                  <a:pt x="54619" y="522992"/>
                </a:lnTo>
                <a:lnTo>
                  <a:pt x="54619" y="526845"/>
                </a:lnTo>
                <a:lnTo>
                  <a:pt x="54619" y="530471"/>
                </a:lnTo>
                <a:lnTo>
                  <a:pt x="55299" y="533871"/>
                </a:lnTo>
                <a:lnTo>
                  <a:pt x="56432" y="537044"/>
                </a:lnTo>
                <a:lnTo>
                  <a:pt x="57565" y="539763"/>
                </a:lnTo>
                <a:lnTo>
                  <a:pt x="59151" y="542256"/>
                </a:lnTo>
                <a:lnTo>
                  <a:pt x="60964" y="543616"/>
                </a:lnTo>
                <a:lnTo>
                  <a:pt x="62098" y="544523"/>
                </a:lnTo>
                <a:lnTo>
                  <a:pt x="63004" y="544749"/>
                </a:lnTo>
                <a:lnTo>
                  <a:pt x="64137" y="545203"/>
                </a:lnTo>
                <a:lnTo>
                  <a:pt x="65044" y="545203"/>
                </a:lnTo>
                <a:lnTo>
                  <a:pt x="610780" y="545203"/>
                </a:lnTo>
                <a:lnTo>
                  <a:pt x="611687" y="545203"/>
                </a:lnTo>
                <a:lnTo>
                  <a:pt x="612820" y="544749"/>
                </a:lnTo>
                <a:lnTo>
                  <a:pt x="613726" y="544523"/>
                </a:lnTo>
                <a:lnTo>
                  <a:pt x="614859" y="543616"/>
                </a:lnTo>
                <a:lnTo>
                  <a:pt x="616672" y="542256"/>
                </a:lnTo>
                <a:lnTo>
                  <a:pt x="618259" y="539763"/>
                </a:lnTo>
                <a:lnTo>
                  <a:pt x="619392" y="537044"/>
                </a:lnTo>
                <a:lnTo>
                  <a:pt x="620525" y="533871"/>
                </a:lnTo>
                <a:lnTo>
                  <a:pt x="621205" y="530471"/>
                </a:lnTo>
                <a:lnTo>
                  <a:pt x="621432" y="526845"/>
                </a:lnTo>
                <a:lnTo>
                  <a:pt x="621205" y="522992"/>
                </a:lnTo>
                <a:lnTo>
                  <a:pt x="620525" y="519593"/>
                </a:lnTo>
                <a:lnTo>
                  <a:pt x="619392" y="516420"/>
                </a:lnTo>
                <a:lnTo>
                  <a:pt x="618259" y="513700"/>
                </a:lnTo>
                <a:lnTo>
                  <a:pt x="616672" y="511434"/>
                </a:lnTo>
                <a:lnTo>
                  <a:pt x="614859" y="509621"/>
                </a:lnTo>
                <a:lnTo>
                  <a:pt x="613726" y="509167"/>
                </a:lnTo>
                <a:lnTo>
                  <a:pt x="612820" y="508714"/>
                </a:lnTo>
                <a:lnTo>
                  <a:pt x="611687" y="508487"/>
                </a:lnTo>
                <a:lnTo>
                  <a:pt x="610780" y="508034"/>
                </a:lnTo>
                <a:lnTo>
                  <a:pt x="65044" y="508034"/>
                </a:lnTo>
                <a:close/>
                <a:moveTo>
                  <a:pt x="57112" y="431884"/>
                </a:moveTo>
                <a:lnTo>
                  <a:pt x="56885" y="432111"/>
                </a:lnTo>
                <a:lnTo>
                  <a:pt x="56432" y="433244"/>
                </a:lnTo>
                <a:lnTo>
                  <a:pt x="55978" y="435057"/>
                </a:lnTo>
                <a:lnTo>
                  <a:pt x="55299" y="437323"/>
                </a:lnTo>
                <a:lnTo>
                  <a:pt x="54845" y="443216"/>
                </a:lnTo>
                <a:lnTo>
                  <a:pt x="54619" y="450242"/>
                </a:lnTo>
                <a:lnTo>
                  <a:pt x="54845" y="457494"/>
                </a:lnTo>
                <a:lnTo>
                  <a:pt x="55299" y="463387"/>
                </a:lnTo>
                <a:lnTo>
                  <a:pt x="55978" y="465653"/>
                </a:lnTo>
                <a:lnTo>
                  <a:pt x="56432" y="467240"/>
                </a:lnTo>
                <a:lnTo>
                  <a:pt x="56885" y="468146"/>
                </a:lnTo>
                <a:lnTo>
                  <a:pt x="57112" y="468826"/>
                </a:lnTo>
                <a:lnTo>
                  <a:pt x="57338" y="468826"/>
                </a:lnTo>
                <a:lnTo>
                  <a:pt x="209637" y="468826"/>
                </a:lnTo>
                <a:lnTo>
                  <a:pt x="210090" y="468826"/>
                </a:lnTo>
                <a:lnTo>
                  <a:pt x="210317" y="468146"/>
                </a:lnTo>
                <a:lnTo>
                  <a:pt x="210770" y="467240"/>
                </a:lnTo>
                <a:lnTo>
                  <a:pt x="211450" y="465653"/>
                </a:lnTo>
                <a:lnTo>
                  <a:pt x="211677" y="463387"/>
                </a:lnTo>
                <a:lnTo>
                  <a:pt x="212357" y="457494"/>
                </a:lnTo>
                <a:lnTo>
                  <a:pt x="212583" y="450242"/>
                </a:lnTo>
                <a:lnTo>
                  <a:pt x="212357" y="443216"/>
                </a:lnTo>
                <a:lnTo>
                  <a:pt x="211677" y="437323"/>
                </a:lnTo>
                <a:lnTo>
                  <a:pt x="211450" y="435057"/>
                </a:lnTo>
                <a:lnTo>
                  <a:pt x="210770" y="433244"/>
                </a:lnTo>
                <a:lnTo>
                  <a:pt x="210317" y="432111"/>
                </a:lnTo>
                <a:lnTo>
                  <a:pt x="210090" y="431884"/>
                </a:lnTo>
                <a:lnTo>
                  <a:pt x="209637" y="431884"/>
                </a:lnTo>
                <a:lnTo>
                  <a:pt x="57338" y="431884"/>
                </a:lnTo>
                <a:lnTo>
                  <a:pt x="57112" y="431884"/>
                </a:lnTo>
                <a:close/>
                <a:moveTo>
                  <a:pt x="492930" y="247629"/>
                </a:moveTo>
                <a:lnTo>
                  <a:pt x="492703" y="409447"/>
                </a:lnTo>
                <a:lnTo>
                  <a:pt x="573612" y="409447"/>
                </a:lnTo>
                <a:lnTo>
                  <a:pt x="654520" y="409221"/>
                </a:lnTo>
                <a:lnTo>
                  <a:pt x="573612" y="328311"/>
                </a:lnTo>
                <a:lnTo>
                  <a:pt x="492930" y="247629"/>
                </a:lnTo>
                <a:close/>
                <a:moveTo>
                  <a:pt x="0" y="214313"/>
                </a:moveTo>
                <a:lnTo>
                  <a:pt x="513101" y="214313"/>
                </a:lnTo>
                <a:lnTo>
                  <a:pt x="679450" y="380891"/>
                </a:lnTo>
                <a:lnTo>
                  <a:pt x="679450" y="1247776"/>
                </a:lnTo>
                <a:lnTo>
                  <a:pt x="0" y="1247776"/>
                </a:lnTo>
                <a:lnTo>
                  <a:pt x="0" y="214313"/>
                </a:lnTo>
                <a:close/>
                <a:moveTo>
                  <a:pt x="694441" y="33316"/>
                </a:moveTo>
                <a:lnTo>
                  <a:pt x="693988" y="195134"/>
                </a:lnTo>
                <a:lnTo>
                  <a:pt x="775069" y="195134"/>
                </a:lnTo>
                <a:lnTo>
                  <a:pt x="855924" y="195134"/>
                </a:lnTo>
                <a:lnTo>
                  <a:pt x="775069" y="114452"/>
                </a:lnTo>
                <a:lnTo>
                  <a:pt x="694441" y="33316"/>
                </a:lnTo>
                <a:close/>
                <a:moveTo>
                  <a:pt x="201613" y="0"/>
                </a:moveTo>
                <a:lnTo>
                  <a:pt x="714598" y="0"/>
                </a:lnTo>
                <a:lnTo>
                  <a:pt x="881063" y="166805"/>
                </a:lnTo>
                <a:lnTo>
                  <a:pt x="881063" y="1033463"/>
                </a:lnTo>
                <a:lnTo>
                  <a:pt x="739738" y="1033463"/>
                </a:lnTo>
                <a:lnTo>
                  <a:pt x="739738" y="337235"/>
                </a:lnTo>
                <a:lnTo>
                  <a:pt x="573272" y="170657"/>
                </a:lnTo>
                <a:lnTo>
                  <a:pt x="201613" y="170657"/>
                </a:lnTo>
                <a:lnTo>
                  <a:pt x="201613" y="0"/>
                </a:lnTo>
                <a:close/>
              </a:path>
            </a:pathLst>
          </a:custGeom>
          <a:solidFill>
            <a:srgbClr val="4B5C75"/>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cs typeface="+mn-ea"/>
              <a:sym typeface="+mn-lt"/>
            </a:endParaRPr>
          </a:p>
        </p:txBody>
      </p:sp>
      <p:sp>
        <p:nvSpPr>
          <p:cNvPr id="13" name="文本框 12"/>
          <p:cNvSpPr txBox="1"/>
          <p:nvPr/>
        </p:nvSpPr>
        <p:spPr>
          <a:xfrm>
            <a:off x="2815590" y="1944370"/>
            <a:ext cx="9212580" cy="2946400"/>
          </a:xfrm>
          <a:prstGeom prst="rect">
            <a:avLst/>
          </a:prstGeom>
          <a:noFill/>
        </p:spPr>
        <p:txBody>
          <a:bodyPr wrap="square" lIns="144145" tIns="136525" rIns="136525" bIns="136525" rtlCol="0">
            <a:noAutofit/>
          </a:bodyPr>
          <a:lstStyle/>
          <a:p>
            <a:pPr marL="342900" indent="-342900" latinLnBrk="1">
              <a:buFont typeface="Arial" panose="020B0604020202020204" pitchFamily="34" charset="0"/>
              <a:buChar char="•"/>
            </a:pPr>
            <a:r>
              <a:rPr lang="en-US" altLang="zh-CN" sz="2000" b="1" dirty="0">
                <a:sym typeface="+mn-ea"/>
              </a:rPr>
              <a:t>51. </a:t>
            </a:r>
            <a:r>
              <a:rPr lang="zh-CN" altLang="zh-CN" sz="2000" b="1" dirty="0">
                <a:sym typeface="+mn-ea"/>
              </a:rPr>
              <a:t>强氧化剂（双氧水、高锰酸钾等）堆放在木架上</a:t>
            </a:r>
            <a:endParaRPr lang="zh-CN" altLang="zh-CN" sz="2000" b="1" dirty="0"/>
          </a:p>
          <a:p>
            <a:pPr marL="342900" indent="-342900" latinLnBrk="1">
              <a:buFont typeface="Arial" panose="020B0604020202020204" pitchFamily="34" charset="0"/>
              <a:buChar char="•"/>
            </a:pPr>
            <a:r>
              <a:rPr lang="en-US" altLang="zh-CN" sz="2000" b="1" dirty="0">
                <a:sym typeface="+mn-ea"/>
              </a:rPr>
              <a:t>52. </a:t>
            </a:r>
            <a:r>
              <a:rPr lang="zh-CN" altLang="zh-CN" sz="2000" b="1" dirty="0">
                <a:sym typeface="+mn-ea"/>
              </a:rPr>
              <a:t>钢平台晃动幅度过大</a:t>
            </a:r>
            <a:endParaRPr lang="zh-CN" altLang="zh-CN" sz="2000" b="1" dirty="0"/>
          </a:p>
          <a:p>
            <a:pPr marL="342900" indent="-342900" latinLnBrk="1">
              <a:buFont typeface="Arial" panose="020B0604020202020204" pitchFamily="34" charset="0"/>
              <a:buChar char="•"/>
            </a:pPr>
            <a:r>
              <a:rPr lang="en-US" altLang="zh-CN" sz="2000" b="1" dirty="0">
                <a:sym typeface="+mn-ea"/>
              </a:rPr>
              <a:t>53. </a:t>
            </a:r>
            <a:r>
              <a:rPr lang="zh-CN" altLang="zh-CN" sz="2000" b="1" dirty="0">
                <a:sym typeface="+mn-ea"/>
              </a:rPr>
              <a:t>钢平台或钢柱腐蚀严重</a:t>
            </a:r>
            <a:endParaRPr lang="zh-CN" altLang="zh-CN" sz="2000" b="1" dirty="0"/>
          </a:p>
          <a:p>
            <a:pPr marL="342900" indent="-342900" latinLnBrk="1">
              <a:buFont typeface="Arial" panose="020B0604020202020204" pitchFamily="34" charset="0"/>
              <a:buChar char="•"/>
            </a:pPr>
            <a:r>
              <a:rPr lang="en-US" altLang="zh-CN" sz="2000" b="1" dirty="0">
                <a:sym typeface="+mn-ea"/>
              </a:rPr>
              <a:t>54. </a:t>
            </a:r>
            <a:r>
              <a:rPr lang="zh-CN" altLang="zh-CN" sz="2000" b="1" dirty="0">
                <a:sym typeface="+mn-ea"/>
              </a:rPr>
              <a:t>局部区域溶剂浓度超标</a:t>
            </a:r>
            <a:endParaRPr lang="zh-CN" altLang="zh-CN" sz="2000" b="1" dirty="0"/>
          </a:p>
          <a:p>
            <a:pPr marL="342900" indent="-342900" latinLnBrk="1">
              <a:buFont typeface="Arial" panose="020B0604020202020204" pitchFamily="34" charset="0"/>
              <a:buChar char="•"/>
            </a:pPr>
            <a:r>
              <a:rPr lang="en-US" altLang="zh-CN" sz="2000" b="1" dirty="0">
                <a:sym typeface="+mn-ea"/>
              </a:rPr>
              <a:t>55. </a:t>
            </a:r>
            <a:r>
              <a:rPr lang="zh-CN" altLang="zh-CN" sz="2000" b="1" dirty="0">
                <a:sym typeface="+mn-ea"/>
              </a:rPr>
              <a:t>高处阀门手柄、铁棒等易跌落</a:t>
            </a:r>
            <a:endParaRPr lang="zh-CN" altLang="zh-CN" sz="2000" b="1" dirty="0"/>
          </a:p>
          <a:p>
            <a:pPr marL="342900" indent="-342900" latinLnBrk="1">
              <a:buFont typeface="Arial" panose="020B0604020202020204" pitchFamily="34" charset="0"/>
              <a:buChar char="•"/>
            </a:pPr>
            <a:r>
              <a:rPr lang="en-US" altLang="zh-CN" sz="2000" b="1" dirty="0">
                <a:sym typeface="+mn-ea"/>
              </a:rPr>
              <a:t>56. </a:t>
            </a:r>
            <a:r>
              <a:rPr lang="zh-CN" altLang="zh-CN" sz="2000" b="1" dirty="0">
                <a:sym typeface="+mn-ea"/>
              </a:rPr>
              <a:t>混凝土楼面震动大</a:t>
            </a:r>
            <a:endParaRPr lang="zh-CN" altLang="zh-CN" sz="2000" b="1" dirty="0"/>
          </a:p>
          <a:p>
            <a:pPr marL="342900" indent="-342900" latinLnBrk="1">
              <a:buFont typeface="Arial" panose="020B0604020202020204" pitchFamily="34" charset="0"/>
              <a:buChar char="•"/>
            </a:pPr>
            <a:r>
              <a:rPr lang="en-US" altLang="zh-CN" sz="2000" b="1" dirty="0">
                <a:sym typeface="+mn-ea"/>
              </a:rPr>
              <a:t>57. </a:t>
            </a:r>
            <a:r>
              <a:rPr lang="zh-CN" altLang="zh-CN" sz="2000" b="1" dirty="0">
                <a:sym typeface="+mn-ea"/>
              </a:rPr>
              <a:t>室外钢棚或屋顶杂物多</a:t>
            </a:r>
            <a:endParaRPr lang="zh-CN" altLang="zh-CN" sz="2000" b="1" dirty="0"/>
          </a:p>
          <a:p>
            <a:pPr marL="342900" indent="-342900" latinLnBrk="1">
              <a:buFont typeface="Arial" panose="020B0604020202020204" pitchFamily="34" charset="0"/>
              <a:buChar char="•"/>
            </a:pPr>
            <a:r>
              <a:rPr lang="en-US" altLang="zh-CN" sz="2000" b="1" dirty="0">
                <a:sym typeface="+mn-ea"/>
              </a:rPr>
              <a:t>58. </a:t>
            </a:r>
            <a:r>
              <a:rPr lang="zh-CN" altLang="zh-CN" sz="2000" b="1" dirty="0">
                <a:sym typeface="+mn-ea"/>
              </a:rPr>
              <a:t>防毒器材过期或失效</a:t>
            </a:r>
            <a:endParaRPr lang="zh-CN" altLang="zh-CN" sz="2000" b="1" dirty="0"/>
          </a:p>
          <a:p>
            <a:pPr marL="342900" indent="-342900" latinLnBrk="1">
              <a:buFont typeface="Arial" panose="020B0604020202020204" pitchFamily="34" charset="0"/>
              <a:buChar char="•"/>
            </a:pPr>
            <a:r>
              <a:rPr lang="en-US" altLang="zh-CN" sz="2000" b="1" dirty="0">
                <a:sym typeface="+mn-ea"/>
              </a:rPr>
              <a:t>59. </a:t>
            </a:r>
            <a:r>
              <a:rPr lang="zh-CN" altLang="zh-CN" sz="2000" b="1" dirty="0">
                <a:sym typeface="+mn-ea"/>
              </a:rPr>
              <a:t>生产现场存放有非生产用具（食品、报纸、小说）</a:t>
            </a:r>
            <a:endParaRPr lang="zh-CN" altLang="zh-CN" sz="2000" b="1" dirty="0"/>
          </a:p>
          <a:p>
            <a:pPr marL="342900" indent="-342900" latinLnBrk="1">
              <a:buFont typeface="Arial" panose="020B0604020202020204" pitchFamily="34" charset="0"/>
              <a:buChar char="•"/>
            </a:pPr>
            <a:r>
              <a:rPr lang="en-US" altLang="zh-CN" sz="2000" b="1" dirty="0">
                <a:sym typeface="+mn-ea"/>
              </a:rPr>
              <a:t>60. </a:t>
            </a:r>
            <a:r>
              <a:rPr lang="zh-CN" altLang="zh-CN" sz="2000" b="1" dirty="0">
                <a:sym typeface="+mn-ea"/>
              </a:rPr>
              <a:t>缺乏夏季的防暑降温设施</a:t>
            </a:r>
            <a:endParaRPr lang="zh-CN" altLang="zh-CN" sz="2000" b="1" dirty="0"/>
          </a:p>
          <a:p>
            <a:pPr marL="342900" lvl="0" indent="-342900" algn="just" fontAlgn="base" latinLnBrk="1">
              <a:buFont typeface="Arial" panose="020B0604020202020204" pitchFamily="34" charset="0"/>
              <a:buChar char="•"/>
            </a:pPr>
            <a:endParaRPr lang="zh-CN" altLang="en-US" sz="2000" b="1" dirty="0"/>
          </a:p>
          <a:p>
            <a:pPr marL="342900" lvl="0" indent="-342900" algn="just" fontAlgn="base" latinLnBrk="1">
              <a:buFont typeface="Arial" panose="020B0604020202020204" pitchFamily="34" charset="0"/>
              <a:buChar char="•"/>
            </a:pPr>
            <a:endParaRPr lang="zh-CN" altLang="zh-CN" sz="2000" b="1" spc="400" dirty="0">
              <a:solidFill>
                <a:schemeClr val="tx1"/>
              </a:solidFill>
              <a:uFillTx/>
              <a:cs typeface="+mn-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anim calcmode="lin" valueType="num">
                                      <p:cBhvr>
                                        <p:cTn id="14" dur="1000" fill="hold"/>
                                        <p:tgtEl>
                                          <p:spTgt spid="29"/>
                                        </p:tgtEl>
                                        <p:attrNameLst>
                                          <p:attrName>ppt_x</p:attrName>
                                        </p:attrNameLst>
                                      </p:cBhvr>
                                      <p:tavLst>
                                        <p:tav tm="0">
                                          <p:val>
                                            <p:strVal val="#ppt_x"/>
                                          </p:val>
                                        </p:tav>
                                        <p:tav tm="100000">
                                          <p:val>
                                            <p:strVal val="#ppt_x"/>
                                          </p:val>
                                        </p:tav>
                                      </p:tavLst>
                                    </p:anim>
                                    <p:anim calcmode="lin" valueType="num">
                                      <p:cBhvr>
                                        <p:cTn id="15" dur="1000" fill="hold"/>
                                        <p:tgtEl>
                                          <p:spTgt spid="2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1" presetClass="entr" presetSubtype="0" fill="hold" grpId="0" nodeType="afterEffect">
                                  <p:stCondLst>
                                    <p:cond delay="0"/>
                                  </p:stCondLst>
                                  <p:iterate type="lt">
                                    <p:tmPct val="8000"/>
                                  </p:iterate>
                                  <p:childTnLst>
                                    <p:set>
                                      <p:cBhvr>
                                        <p:cTn id="18" dur="1" fill="hold">
                                          <p:stCondLst>
                                            <p:cond delay="0"/>
                                          </p:stCondLst>
                                        </p:cTn>
                                        <p:tgtEl>
                                          <p:spTgt spid="27"/>
                                        </p:tgtEl>
                                        <p:attrNameLst>
                                          <p:attrName>style.visibility</p:attrName>
                                        </p:attrNameLst>
                                      </p:cBhvr>
                                      <p:to>
                                        <p:strVal val="visible"/>
                                      </p:to>
                                    </p:set>
                                    <p:anim calcmode="lin" valueType="num">
                                      <p:cBhvr>
                                        <p:cTn id="19"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27"/>
                                        </p:tgtEl>
                                        <p:attrNameLst>
                                          <p:attrName>ppt_y</p:attrName>
                                        </p:attrNameLst>
                                      </p:cBhvr>
                                      <p:tavLst>
                                        <p:tav tm="0">
                                          <p:val>
                                            <p:strVal val="#ppt_y"/>
                                          </p:val>
                                        </p:tav>
                                        <p:tav tm="100000">
                                          <p:val>
                                            <p:strVal val="#ppt_y"/>
                                          </p:val>
                                        </p:tav>
                                      </p:tavLst>
                                    </p:anim>
                                    <p:anim calcmode="lin" valueType="num">
                                      <p:cBhvr>
                                        <p:cTn id="21"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2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par>
                          <p:cTn id="29" fill="hold">
                            <p:stCondLst>
                              <p:cond delay="2819"/>
                            </p:stCondLst>
                            <p:childTnLst>
                              <p:par>
                                <p:cTn id="30" presetID="22" presetClass="entr" presetSubtype="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319"/>
                            </p:stCondLst>
                            <p:childTnLst>
                              <p:par>
                                <p:cTn id="34" presetID="22" presetClass="entr" presetSubtype="2"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right)">
                                      <p:cBhvr>
                                        <p:cTn id="36" dur="500"/>
                                        <p:tgtEl>
                                          <p:spTgt spid="11"/>
                                        </p:tgtEl>
                                      </p:cBhvr>
                                    </p:animEffect>
                                  </p:childTnLst>
                                </p:cTn>
                              </p:par>
                            </p:childTnLst>
                          </p:cTn>
                        </p:par>
                        <p:par>
                          <p:cTn id="37" fill="hold">
                            <p:stCondLst>
                              <p:cond delay="3819"/>
                            </p:stCondLst>
                            <p:childTnLst>
                              <p:par>
                                <p:cTn id="38" presetID="22" presetClass="entr" presetSubtype="1"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up)">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bldLvl="0" animBg="1"/>
      <p:bldP spid="12" grpId="0" bldLvl="0" animBg="1"/>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4126230" y="610235"/>
            <a:ext cx="1457960" cy="989330"/>
          </a:xfrm>
        </p:spPr>
        <p:txBody>
          <a:bodyPr>
            <a:normAutofit fontScale="90000"/>
          </a:bodyPr>
          <a:lstStyle/>
          <a:p>
            <a:r>
              <a:rPr lang="zh-CN" altLang="zh-CN" sz="4800" b="1" dirty="0">
                <a:solidFill>
                  <a:schemeClr val="tx1">
                    <a:lumMod val="85000"/>
                    <a:lumOff val="15000"/>
                  </a:schemeClr>
                </a:solidFill>
                <a:latin typeface="+mn-lt"/>
                <a:ea typeface="+mn-ea"/>
                <a:cs typeface="+mn-ea"/>
                <a:sym typeface="+mn-lt"/>
              </a:rPr>
              <a:t>目 录</a:t>
            </a:r>
            <a:endParaRPr lang="zh-CN" altLang="zh-CN" sz="4800" b="1" dirty="0">
              <a:solidFill>
                <a:schemeClr val="tx1">
                  <a:lumMod val="85000"/>
                  <a:lumOff val="15000"/>
                </a:schemeClr>
              </a:solidFill>
              <a:latin typeface="+mn-lt"/>
              <a:ea typeface="+mn-ea"/>
              <a:cs typeface="+mn-ea"/>
              <a:sym typeface="+mn-lt"/>
            </a:endParaRPr>
          </a:p>
        </p:txBody>
      </p:sp>
      <p:sp>
        <p:nvSpPr>
          <p:cNvPr id="15" name="椭圆 14"/>
          <p:cNvSpPr/>
          <p:nvPr/>
        </p:nvSpPr>
        <p:spPr>
          <a:xfrm>
            <a:off x="1093471" y="1965357"/>
            <a:ext cx="576580" cy="576580"/>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cs typeface="+mn-ea"/>
                <a:sym typeface="+mn-lt"/>
              </a:rPr>
              <a:t>1</a:t>
            </a:r>
            <a:endParaRPr lang="en-US" altLang="zh-CN" sz="2800" b="1">
              <a:cs typeface="+mn-ea"/>
              <a:sym typeface="+mn-lt"/>
            </a:endParaRPr>
          </a:p>
        </p:txBody>
      </p:sp>
      <p:sp>
        <p:nvSpPr>
          <p:cNvPr id="10" name="标题 1"/>
          <p:cNvSpPr>
            <a:spLocks noGrp="1"/>
          </p:cNvSpPr>
          <p:nvPr/>
        </p:nvSpPr>
        <p:spPr>
          <a:xfrm>
            <a:off x="1972946" y="2002187"/>
            <a:ext cx="3980180" cy="5029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zh-CN" sz="2000" b="1" dirty="0">
                <a:effectLst/>
                <a:latin typeface="微软雅黑" panose="020B0503020204020204" charset="-122"/>
                <a:ea typeface="微软雅黑" panose="020B0503020204020204" charset="-122"/>
                <a:sym typeface="+mn-ea"/>
              </a:rPr>
              <a:t>设备</a:t>
            </a:r>
            <a:endParaRPr lang="zh-CN" altLang="zh-CN" sz="2000" b="1" dirty="0">
              <a:solidFill>
                <a:schemeClr val="tx1">
                  <a:lumMod val="85000"/>
                  <a:lumOff val="15000"/>
                </a:schemeClr>
              </a:solidFill>
              <a:effectLst/>
              <a:latin typeface="微软雅黑" panose="020B0503020204020204" charset="-122"/>
              <a:ea typeface="微软雅黑" panose="020B0503020204020204" charset="-122"/>
              <a:cs typeface="+mn-ea"/>
              <a:sym typeface="+mn-ea"/>
            </a:endParaRPr>
          </a:p>
        </p:txBody>
      </p:sp>
      <p:sp>
        <p:nvSpPr>
          <p:cNvPr id="11" name="标题 1"/>
          <p:cNvSpPr>
            <a:spLocks noGrp="1"/>
          </p:cNvSpPr>
          <p:nvPr/>
        </p:nvSpPr>
        <p:spPr>
          <a:xfrm>
            <a:off x="1972946" y="3088524"/>
            <a:ext cx="3980180" cy="5029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zh-CN" sz="2000" b="1" dirty="0">
                <a:effectLst/>
                <a:sym typeface="+mn-ea"/>
              </a:rPr>
              <a:t>静电</a:t>
            </a:r>
            <a:endParaRPr lang="zh-CN" altLang="zh-CN" sz="2000" b="1" dirty="0">
              <a:solidFill>
                <a:schemeClr val="tx1">
                  <a:lumMod val="85000"/>
                  <a:lumOff val="15000"/>
                </a:schemeClr>
              </a:solidFill>
              <a:effectLst/>
              <a:cs typeface="+mn-ea"/>
              <a:sym typeface="+mn-ea"/>
            </a:endParaRPr>
          </a:p>
        </p:txBody>
      </p:sp>
      <p:sp>
        <p:nvSpPr>
          <p:cNvPr id="12" name="标题 1"/>
          <p:cNvSpPr>
            <a:spLocks noGrp="1"/>
          </p:cNvSpPr>
          <p:nvPr/>
        </p:nvSpPr>
        <p:spPr>
          <a:xfrm>
            <a:off x="7635876" y="3089794"/>
            <a:ext cx="3980180" cy="5029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zh-CN" sz="2000" b="1" dirty="0">
                <a:effectLst/>
                <a:sym typeface="+mn-ea"/>
              </a:rPr>
              <a:t>生产现场</a:t>
            </a:r>
            <a:endParaRPr lang="zh-CN" altLang="zh-CN" sz="2000" b="1" dirty="0">
              <a:solidFill>
                <a:schemeClr val="tx1">
                  <a:lumMod val="85000"/>
                  <a:lumOff val="15000"/>
                </a:schemeClr>
              </a:solidFill>
              <a:effectLst/>
              <a:cs typeface="+mn-ea"/>
              <a:sym typeface="+mn-ea"/>
            </a:endParaRPr>
          </a:p>
        </p:txBody>
      </p:sp>
      <p:sp>
        <p:nvSpPr>
          <p:cNvPr id="13" name="标题 1"/>
          <p:cNvSpPr>
            <a:spLocks noGrp="1"/>
          </p:cNvSpPr>
          <p:nvPr/>
        </p:nvSpPr>
        <p:spPr>
          <a:xfrm>
            <a:off x="1972946" y="4192641"/>
            <a:ext cx="3980180" cy="5029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zh-CN" sz="2000" b="1" dirty="0">
                <a:effectLst/>
                <a:sym typeface="+mn-ea"/>
              </a:rPr>
              <a:t>人员、现场操作</a:t>
            </a:r>
            <a:endParaRPr lang="zh-CN" altLang="zh-CN" sz="2000" b="1" dirty="0">
              <a:solidFill>
                <a:schemeClr val="tx1">
                  <a:lumMod val="85000"/>
                  <a:lumOff val="15000"/>
                </a:schemeClr>
              </a:solidFill>
              <a:effectLst/>
              <a:cs typeface="+mn-ea"/>
              <a:sym typeface="+mn-ea"/>
            </a:endParaRPr>
          </a:p>
        </p:txBody>
      </p:sp>
      <p:sp>
        <p:nvSpPr>
          <p:cNvPr id="24" name="标题 1"/>
          <p:cNvSpPr>
            <a:spLocks noGrp="1"/>
          </p:cNvSpPr>
          <p:nvPr/>
        </p:nvSpPr>
        <p:spPr>
          <a:xfrm>
            <a:off x="7635876" y="2002187"/>
            <a:ext cx="3980180" cy="5029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zh-CN" sz="2000" b="1" dirty="0">
                <a:effectLst/>
                <a:sym typeface="+mn-ea"/>
              </a:rPr>
              <a:t>电器仪表</a:t>
            </a:r>
            <a:endParaRPr lang="zh-CN" altLang="zh-CN" sz="2000" b="1" dirty="0">
              <a:solidFill>
                <a:schemeClr val="tx1">
                  <a:lumMod val="85000"/>
                  <a:lumOff val="15000"/>
                </a:schemeClr>
              </a:solidFill>
              <a:effectLst/>
              <a:cs typeface="+mn-ea"/>
              <a:sym typeface="+mn-ea"/>
            </a:endParaRPr>
          </a:p>
        </p:txBody>
      </p:sp>
      <p:sp>
        <p:nvSpPr>
          <p:cNvPr id="25" name="椭圆 24"/>
          <p:cNvSpPr/>
          <p:nvPr/>
        </p:nvSpPr>
        <p:spPr>
          <a:xfrm>
            <a:off x="6756401" y="1965357"/>
            <a:ext cx="576580" cy="57658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cs typeface="+mn-ea"/>
                <a:sym typeface="+mn-lt"/>
              </a:rPr>
              <a:t>2</a:t>
            </a:r>
            <a:endParaRPr lang="en-US" altLang="zh-CN" sz="2800" b="1">
              <a:cs typeface="+mn-ea"/>
              <a:sym typeface="+mn-lt"/>
            </a:endParaRPr>
          </a:p>
        </p:txBody>
      </p:sp>
      <p:sp>
        <p:nvSpPr>
          <p:cNvPr id="26" name="椭圆 25"/>
          <p:cNvSpPr/>
          <p:nvPr/>
        </p:nvSpPr>
        <p:spPr>
          <a:xfrm>
            <a:off x="1093471" y="3051694"/>
            <a:ext cx="576580" cy="57658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cs typeface="+mn-ea"/>
                <a:sym typeface="+mn-lt"/>
              </a:rPr>
              <a:t>3</a:t>
            </a:r>
            <a:endParaRPr lang="en-US" altLang="zh-CN" sz="2800" b="1">
              <a:cs typeface="+mn-ea"/>
              <a:sym typeface="+mn-lt"/>
            </a:endParaRPr>
          </a:p>
        </p:txBody>
      </p:sp>
      <p:sp>
        <p:nvSpPr>
          <p:cNvPr id="28" name="椭圆 27"/>
          <p:cNvSpPr/>
          <p:nvPr/>
        </p:nvSpPr>
        <p:spPr>
          <a:xfrm>
            <a:off x="6756401" y="3052329"/>
            <a:ext cx="576580" cy="5765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cs typeface="+mn-ea"/>
                <a:sym typeface="+mn-lt"/>
              </a:rPr>
              <a:t>4</a:t>
            </a:r>
            <a:endParaRPr lang="en-US" altLang="zh-CN" sz="2800" b="1" dirty="0">
              <a:cs typeface="+mn-ea"/>
              <a:sym typeface="+mn-lt"/>
            </a:endParaRPr>
          </a:p>
        </p:txBody>
      </p:sp>
      <p:sp>
        <p:nvSpPr>
          <p:cNvPr id="29" name="椭圆 28"/>
          <p:cNvSpPr/>
          <p:nvPr/>
        </p:nvSpPr>
        <p:spPr>
          <a:xfrm>
            <a:off x="1093471" y="4155811"/>
            <a:ext cx="576580" cy="576580"/>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tx1">
                    <a:lumMod val="85000"/>
                    <a:lumOff val="15000"/>
                  </a:schemeClr>
                </a:solidFill>
                <a:cs typeface="+mn-ea"/>
                <a:sym typeface="+mn-lt"/>
              </a:rPr>
              <a:t>5</a:t>
            </a:r>
            <a:endParaRPr lang="en-US" altLang="zh-CN" sz="2800" b="1" dirty="0">
              <a:solidFill>
                <a:schemeClr val="tx1">
                  <a:lumMod val="85000"/>
                  <a:lumOff val="15000"/>
                </a:schemeClr>
              </a:solidFill>
              <a:cs typeface="+mn-ea"/>
              <a:sym typeface="+mn-lt"/>
            </a:endParaRPr>
          </a:p>
        </p:txBody>
      </p:sp>
      <p:sp>
        <p:nvSpPr>
          <p:cNvPr id="18" name="fire-extinguisher_150225"/>
          <p:cNvSpPr>
            <a:spLocks noChangeAspect="1"/>
          </p:cNvSpPr>
          <p:nvPr/>
        </p:nvSpPr>
        <p:spPr bwMode="auto">
          <a:xfrm>
            <a:off x="10219054" y="4151805"/>
            <a:ext cx="1921822" cy="2706195"/>
          </a:xfrm>
          <a:custGeom>
            <a:avLst/>
            <a:gdLst>
              <a:gd name="T0" fmla="*/ 4233 w 4349"/>
              <a:gd name="T1" fmla="*/ 164 h 6133"/>
              <a:gd name="T2" fmla="*/ 2671 w 4349"/>
              <a:gd name="T3" fmla="*/ 556 h 6133"/>
              <a:gd name="T4" fmla="*/ 2272 w 4349"/>
              <a:gd name="T5" fmla="*/ 594 h 6133"/>
              <a:gd name="T6" fmla="*/ 2175 w 4349"/>
              <a:gd name="T7" fmla="*/ 0 h 6133"/>
              <a:gd name="T8" fmla="*/ 1484 w 4349"/>
              <a:gd name="T9" fmla="*/ 97 h 6133"/>
              <a:gd name="T10" fmla="*/ 1325 w 4349"/>
              <a:gd name="T11" fmla="*/ 594 h 6133"/>
              <a:gd name="T12" fmla="*/ 986 w 4349"/>
              <a:gd name="T13" fmla="*/ 0 h 6133"/>
              <a:gd name="T14" fmla="*/ 650 w 4349"/>
              <a:gd name="T15" fmla="*/ 599 h 6133"/>
              <a:gd name="T16" fmla="*/ 0 w 4349"/>
              <a:gd name="T17" fmla="*/ 1662 h 6133"/>
              <a:gd name="T18" fmla="*/ 473 w 4349"/>
              <a:gd name="T19" fmla="*/ 1759 h 6133"/>
              <a:gd name="T20" fmla="*/ 570 w 4349"/>
              <a:gd name="T21" fmla="*/ 1403 h 6133"/>
              <a:gd name="T22" fmla="*/ 1484 w 4349"/>
              <a:gd name="T23" fmla="*/ 1139 h 6133"/>
              <a:gd name="T24" fmla="*/ 594 w 4349"/>
              <a:gd name="T25" fmla="*/ 2347 h 6133"/>
              <a:gd name="T26" fmla="*/ 691 w 4349"/>
              <a:gd name="T27" fmla="*/ 6133 h 6133"/>
              <a:gd name="T28" fmla="*/ 3162 w 4349"/>
              <a:gd name="T29" fmla="*/ 6036 h 6133"/>
              <a:gd name="T30" fmla="*/ 2272 w 4349"/>
              <a:gd name="T31" fmla="*/ 1243 h 6133"/>
              <a:gd name="T32" fmla="*/ 2671 w 4349"/>
              <a:gd name="T33" fmla="*/ 1138 h 6133"/>
              <a:gd name="T34" fmla="*/ 2749 w 4349"/>
              <a:gd name="T35" fmla="*/ 1272 h 6133"/>
              <a:gd name="T36" fmla="*/ 4252 w 4349"/>
              <a:gd name="T37" fmla="*/ 1570 h 6133"/>
              <a:gd name="T38" fmla="*/ 4349 w 4349"/>
              <a:gd name="T39" fmla="*/ 1473 h 6133"/>
              <a:gd name="T40" fmla="*/ 4314 w 4349"/>
              <a:gd name="T41" fmla="*/ 184 h 6133"/>
              <a:gd name="T42" fmla="*/ 2078 w 4349"/>
              <a:gd name="T43" fmla="*/ 194 h 6133"/>
              <a:gd name="T44" fmla="*/ 1678 w 4349"/>
              <a:gd name="T45" fmla="*/ 1187 h 6133"/>
              <a:gd name="T46" fmla="*/ 986 w 4349"/>
              <a:gd name="T47" fmla="*/ 194 h 6133"/>
              <a:gd name="T48" fmla="*/ 986 w 4349"/>
              <a:gd name="T49" fmla="*/ 594 h 6133"/>
              <a:gd name="T50" fmla="*/ 986 w 4349"/>
              <a:gd name="T51" fmla="*/ 194 h 6133"/>
              <a:gd name="T52" fmla="*/ 376 w 4349"/>
              <a:gd name="T53" fmla="*/ 1403 h 6133"/>
              <a:gd name="T54" fmla="*/ 194 w 4349"/>
              <a:gd name="T55" fmla="*/ 1565 h 6133"/>
              <a:gd name="T56" fmla="*/ 735 w 4349"/>
              <a:gd name="T57" fmla="*/ 787 h 6133"/>
              <a:gd name="T58" fmla="*/ 1484 w 4349"/>
              <a:gd name="T59" fmla="*/ 945 h 6133"/>
              <a:gd name="T60" fmla="*/ 788 w 4349"/>
              <a:gd name="T61" fmla="*/ 5940 h 6133"/>
              <a:gd name="T62" fmla="*/ 2968 w 4349"/>
              <a:gd name="T63" fmla="*/ 5727 h 6133"/>
              <a:gd name="T64" fmla="*/ 788 w 4349"/>
              <a:gd name="T65" fmla="*/ 5940 h 6133"/>
              <a:gd name="T66" fmla="*/ 2968 w 4349"/>
              <a:gd name="T67" fmla="*/ 5534 h 6133"/>
              <a:gd name="T68" fmla="*/ 788 w 4349"/>
              <a:gd name="T69" fmla="*/ 2347 h 6133"/>
              <a:gd name="T70" fmla="*/ 2032 w 4349"/>
              <a:gd name="T71" fmla="*/ 1411 h 6133"/>
              <a:gd name="T72" fmla="*/ 2272 w 4349"/>
              <a:gd name="T73" fmla="*/ 945 h 6133"/>
              <a:gd name="T74" fmla="*/ 2671 w 4349"/>
              <a:gd name="T75" fmla="*/ 787 h 6133"/>
              <a:gd name="T76" fmla="*/ 2272 w 4349"/>
              <a:gd name="T77" fmla="*/ 945 h 6133"/>
              <a:gd name="T78" fmla="*/ 2865 w 4349"/>
              <a:gd name="T79" fmla="*/ 1097 h 6133"/>
              <a:gd name="T80" fmla="*/ 4155 w 4349"/>
              <a:gd name="T81" fmla="*/ 378 h 6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349" h="6133">
                <a:moveTo>
                  <a:pt x="4314" y="184"/>
                </a:moveTo>
                <a:cubicBezTo>
                  <a:pt x="4291" y="166"/>
                  <a:pt x="4262" y="159"/>
                  <a:pt x="4233" y="164"/>
                </a:cubicBezTo>
                <a:lnTo>
                  <a:pt x="2749" y="461"/>
                </a:lnTo>
                <a:cubicBezTo>
                  <a:pt x="2704" y="470"/>
                  <a:pt x="2671" y="510"/>
                  <a:pt x="2671" y="556"/>
                </a:cubicBezTo>
                <a:lnTo>
                  <a:pt x="2671" y="594"/>
                </a:lnTo>
                <a:lnTo>
                  <a:pt x="2272" y="594"/>
                </a:lnTo>
                <a:lnTo>
                  <a:pt x="2272" y="97"/>
                </a:lnTo>
                <a:cubicBezTo>
                  <a:pt x="2272" y="43"/>
                  <a:pt x="2228" y="0"/>
                  <a:pt x="2175" y="0"/>
                </a:cubicBezTo>
                <a:lnTo>
                  <a:pt x="1581" y="0"/>
                </a:lnTo>
                <a:cubicBezTo>
                  <a:pt x="1528" y="0"/>
                  <a:pt x="1484" y="43"/>
                  <a:pt x="1484" y="97"/>
                </a:cubicBezTo>
                <a:lnTo>
                  <a:pt x="1484" y="594"/>
                </a:lnTo>
                <a:lnTo>
                  <a:pt x="1325" y="594"/>
                </a:lnTo>
                <a:cubicBezTo>
                  <a:pt x="1360" y="535"/>
                  <a:pt x="1380" y="467"/>
                  <a:pt x="1380" y="394"/>
                </a:cubicBezTo>
                <a:cubicBezTo>
                  <a:pt x="1380" y="177"/>
                  <a:pt x="1203" y="0"/>
                  <a:pt x="986" y="0"/>
                </a:cubicBezTo>
                <a:cubicBezTo>
                  <a:pt x="769" y="0"/>
                  <a:pt x="593" y="177"/>
                  <a:pt x="593" y="394"/>
                </a:cubicBezTo>
                <a:cubicBezTo>
                  <a:pt x="593" y="469"/>
                  <a:pt x="614" y="539"/>
                  <a:pt x="650" y="599"/>
                </a:cubicBezTo>
                <a:cubicBezTo>
                  <a:pt x="285" y="641"/>
                  <a:pt x="0" y="952"/>
                  <a:pt x="0" y="1329"/>
                </a:cubicBezTo>
                <a:lnTo>
                  <a:pt x="0" y="1662"/>
                </a:lnTo>
                <a:cubicBezTo>
                  <a:pt x="0" y="1716"/>
                  <a:pt x="44" y="1759"/>
                  <a:pt x="97" y="1759"/>
                </a:cubicBezTo>
                <a:lnTo>
                  <a:pt x="473" y="1759"/>
                </a:lnTo>
                <a:cubicBezTo>
                  <a:pt x="527" y="1759"/>
                  <a:pt x="570" y="1716"/>
                  <a:pt x="570" y="1662"/>
                </a:cubicBezTo>
                <a:lnTo>
                  <a:pt x="570" y="1403"/>
                </a:lnTo>
                <a:cubicBezTo>
                  <a:pt x="570" y="1257"/>
                  <a:pt x="689" y="1139"/>
                  <a:pt x="834" y="1139"/>
                </a:cubicBezTo>
                <a:lnTo>
                  <a:pt x="1484" y="1139"/>
                </a:lnTo>
                <a:lnTo>
                  <a:pt x="1484" y="1243"/>
                </a:lnTo>
                <a:cubicBezTo>
                  <a:pt x="976" y="1353"/>
                  <a:pt x="594" y="1806"/>
                  <a:pt x="594" y="2347"/>
                </a:cubicBezTo>
                <a:lnTo>
                  <a:pt x="594" y="6036"/>
                </a:lnTo>
                <a:cubicBezTo>
                  <a:pt x="594" y="6090"/>
                  <a:pt x="637" y="6133"/>
                  <a:pt x="691" y="6133"/>
                </a:cubicBezTo>
                <a:lnTo>
                  <a:pt x="3065" y="6133"/>
                </a:lnTo>
                <a:cubicBezTo>
                  <a:pt x="3119" y="6133"/>
                  <a:pt x="3162" y="6090"/>
                  <a:pt x="3162" y="6036"/>
                </a:cubicBezTo>
                <a:lnTo>
                  <a:pt x="3162" y="2347"/>
                </a:lnTo>
                <a:cubicBezTo>
                  <a:pt x="3162" y="1806"/>
                  <a:pt x="2780" y="1353"/>
                  <a:pt x="2272" y="1243"/>
                </a:cubicBezTo>
                <a:lnTo>
                  <a:pt x="2272" y="1138"/>
                </a:lnTo>
                <a:lnTo>
                  <a:pt x="2671" y="1138"/>
                </a:lnTo>
                <a:lnTo>
                  <a:pt x="2671" y="1177"/>
                </a:lnTo>
                <a:cubicBezTo>
                  <a:pt x="2671" y="1223"/>
                  <a:pt x="2704" y="1263"/>
                  <a:pt x="2749" y="1272"/>
                </a:cubicBezTo>
                <a:lnTo>
                  <a:pt x="4233" y="1568"/>
                </a:lnTo>
                <a:cubicBezTo>
                  <a:pt x="4239" y="1570"/>
                  <a:pt x="4246" y="1570"/>
                  <a:pt x="4252" y="1570"/>
                </a:cubicBezTo>
                <a:cubicBezTo>
                  <a:pt x="4274" y="1570"/>
                  <a:pt x="4296" y="1563"/>
                  <a:pt x="4314" y="1548"/>
                </a:cubicBezTo>
                <a:cubicBezTo>
                  <a:pt x="4336" y="1530"/>
                  <a:pt x="4349" y="1502"/>
                  <a:pt x="4349" y="1473"/>
                </a:cubicBezTo>
                <a:lnTo>
                  <a:pt x="4349" y="259"/>
                </a:lnTo>
                <a:cubicBezTo>
                  <a:pt x="4349" y="230"/>
                  <a:pt x="4336" y="203"/>
                  <a:pt x="4314" y="184"/>
                </a:cubicBezTo>
                <a:close/>
                <a:moveTo>
                  <a:pt x="1678" y="194"/>
                </a:moveTo>
                <a:lnTo>
                  <a:pt x="2078" y="194"/>
                </a:lnTo>
                <a:lnTo>
                  <a:pt x="2078" y="1187"/>
                </a:lnTo>
                <a:lnTo>
                  <a:pt x="1678" y="1187"/>
                </a:lnTo>
                <a:lnTo>
                  <a:pt x="1678" y="194"/>
                </a:lnTo>
                <a:close/>
                <a:moveTo>
                  <a:pt x="986" y="194"/>
                </a:moveTo>
                <a:cubicBezTo>
                  <a:pt x="1096" y="194"/>
                  <a:pt x="1186" y="283"/>
                  <a:pt x="1186" y="394"/>
                </a:cubicBezTo>
                <a:cubicBezTo>
                  <a:pt x="1186" y="504"/>
                  <a:pt x="1096" y="594"/>
                  <a:pt x="986" y="594"/>
                </a:cubicBezTo>
                <a:cubicBezTo>
                  <a:pt x="876" y="594"/>
                  <a:pt x="786" y="504"/>
                  <a:pt x="786" y="394"/>
                </a:cubicBezTo>
                <a:cubicBezTo>
                  <a:pt x="786" y="283"/>
                  <a:pt x="876" y="194"/>
                  <a:pt x="986" y="194"/>
                </a:cubicBezTo>
                <a:close/>
                <a:moveTo>
                  <a:pt x="834" y="945"/>
                </a:moveTo>
                <a:cubicBezTo>
                  <a:pt x="582" y="945"/>
                  <a:pt x="376" y="1150"/>
                  <a:pt x="376" y="1403"/>
                </a:cubicBezTo>
                <a:lnTo>
                  <a:pt x="376" y="1565"/>
                </a:lnTo>
                <a:lnTo>
                  <a:pt x="194" y="1565"/>
                </a:lnTo>
                <a:lnTo>
                  <a:pt x="194" y="1329"/>
                </a:lnTo>
                <a:cubicBezTo>
                  <a:pt x="194" y="1030"/>
                  <a:pt x="437" y="787"/>
                  <a:pt x="735" y="787"/>
                </a:cubicBezTo>
                <a:lnTo>
                  <a:pt x="1484" y="787"/>
                </a:lnTo>
                <a:lnTo>
                  <a:pt x="1484" y="945"/>
                </a:lnTo>
                <a:lnTo>
                  <a:pt x="834" y="945"/>
                </a:lnTo>
                <a:close/>
                <a:moveTo>
                  <a:pt x="788" y="5940"/>
                </a:moveTo>
                <a:lnTo>
                  <a:pt x="788" y="5727"/>
                </a:lnTo>
                <a:lnTo>
                  <a:pt x="2968" y="5727"/>
                </a:lnTo>
                <a:lnTo>
                  <a:pt x="2968" y="5940"/>
                </a:lnTo>
                <a:lnTo>
                  <a:pt x="788" y="5940"/>
                </a:lnTo>
                <a:close/>
                <a:moveTo>
                  <a:pt x="2968" y="2347"/>
                </a:moveTo>
                <a:lnTo>
                  <a:pt x="2968" y="5534"/>
                </a:lnTo>
                <a:lnTo>
                  <a:pt x="788" y="5534"/>
                </a:lnTo>
                <a:lnTo>
                  <a:pt x="788" y="2347"/>
                </a:lnTo>
                <a:cubicBezTo>
                  <a:pt x="788" y="1831"/>
                  <a:pt x="1208" y="1411"/>
                  <a:pt x="1724" y="1411"/>
                </a:cubicBezTo>
                <a:lnTo>
                  <a:pt x="2032" y="1411"/>
                </a:lnTo>
                <a:cubicBezTo>
                  <a:pt x="2548" y="1411"/>
                  <a:pt x="2968" y="1831"/>
                  <a:pt x="2968" y="2347"/>
                </a:cubicBezTo>
                <a:close/>
                <a:moveTo>
                  <a:pt x="2272" y="945"/>
                </a:moveTo>
                <a:lnTo>
                  <a:pt x="2272" y="787"/>
                </a:lnTo>
                <a:lnTo>
                  <a:pt x="2671" y="787"/>
                </a:lnTo>
                <a:lnTo>
                  <a:pt x="2671" y="945"/>
                </a:lnTo>
                <a:lnTo>
                  <a:pt x="2272" y="945"/>
                </a:lnTo>
                <a:close/>
                <a:moveTo>
                  <a:pt x="4155" y="1355"/>
                </a:moveTo>
                <a:lnTo>
                  <a:pt x="2865" y="1097"/>
                </a:lnTo>
                <a:lnTo>
                  <a:pt x="2865" y="636"/>
                </a:lnTo>
                <a:lnTo>
                  <a:pt x="4155" y="378"/>
                </a:lnTo>
                <a:lnTo>
                  <a:pt x="4155" y="1355"/>
                </a:lnTo>
                <a:close/>
              </a:path>
            </a:pathLst>
          </a:custGeom>
          <a:solidFill>
            <a:schemeClr val="accent1"/>
          </a:solidFill>
          <a:ln>
            <a:noFill/>
          </a:ln>
        </p:spPr>
      </p:sp>
      <p:cxnSp>
        <p:nvCxnSpPr>
          <p:cNvPr id="21" name="直接连接符 20"/>
          <p:cNvCxnSpPr/>
          <p:nvPr/>
        </p:nvCxnSpPr>
        <p:spPr>
          <a:xfrm>
            <a:off x="0" y="1324819"/>
            <a:ext cx="4126230" cy="0"/>
          </a:xfrm>
          <a:prstGeom prst="line">
            <a:avLst/>
          </a:prstGeom>
          <a:ln w="63500"/>
        </p:spPr>
        <p:style>
          <a:lnRef idx="3">
            <a:schemeClr val="dk1"/>
          </a:lnRef>
          <a:fillRef idx="0">
            <a:schemeClr val="dk1"/>
          </a:fillRef>
          <a:effectRef idx="2">
            <a:schemeClr val="dk1"/>
          </a:effectRef>
          <a:fontRef idx="minor">
            <a:schemeClr val="tx1"/>
          </a:fontRef>
        </p:style>
      </p:cxnSp>
      <p:sp>
        <p:nvSpPr>
          <p:cNvPr id="4" name="椭圆 3"/>
          <p:cNvSpPr/>
          <p:nvPr/>
        </p:nvSpPr>
        <p:spPr>
          <a:xfrm>
            <a:off x="6764021" y="4130707"/>
            <a:ext cx="576580" cy="576580"/>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cs typeface="+mn-ea"/>
                <a:sym typeface="+mn-lt"/>
              </a:rPr>
              <a:t>6</a:t>
            </a:r>
            <a:endParaRPr lang="en-US" altLang="zh-CN" sz="2800" b="1">
              <a:cs typeface="+mn-ea"/>
              <a:sym typeface="+mn-lt"/>
            </a:endParaRPr>
          </a:p>
        </p:txBody>
      </p:sp>
      <p:sp>
        <p:nvSpPr>
          <p:cNvPr id="5" name="标题 1"/>
          <p:cNvSpPr>
            <a:spLocks noGrp="1"/>
          </p:cNvSpPr>
          <p:nvPr/>
        </p:nvSpPr>
        <p:spPr>
          <a:xfrm>
            <a:off x="7643496" y="4167537"/>
            <a:ext cx="3980180" cy="5029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zh-CN" sz="2000" b="1" dirty="0">
                <a:effectLst/>
                <a:sym typeface="+mn-ea"/>
              </a:rPr>
              <a:t>土建</a:t>
            </a:r>
            <a:endParaRPr lang="zh-CN" altLang="zh-CN" sz="2000" b="1" dirty="0">
              <a:solidFill>
                <a:schemeClr val="tx1">
                  <a:lumMod val="85000"/>
                  <a:lumOff val="15000"/>
                </a:schemeClr>
              </a:solidFill>
              <a:effectLst/>
              <a:latin typeface="微软雅黑" panose="020B0503020204020204" charset="-122"/>
              <a:ea typeface="微软雅黑" panose="020B0503020204020204" charset="-122"/>
              <a:cs typeface="+mn-ea"/>
              <a:sym typeface="+mn-ea"/>
            </a:endParaRPr>
          </a:p>
        </p:txBody>
      </p:sp>
      <p:sp>
        <p:nvSpPr>
          <p:cNvPr id="7" name="标题 1"/>
          <p:cNvSpPr>
            <a:spLocks noGrp="1"/>
          </p:cNvSpPr>
          <p:nvPr/>
        </p:nvSpPr>
        <p:spPr>
          <a:xfrm>
            <a:off x="1972946" y="5292122"/>
            <a:ext cx="3980180" cy="5029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zh-CN" sz="2000" b="1" dirty="0">
                <a:effectLst/>
                <a:sym typeface="+mn-ea"/>
              </a:rPr>
              <a:t>生产检修（作业票管理）</a:t>
            </a:r>
            <a:endParaRPr lang="zh-CN" altLang="zh-CN" sz="2000" b="1" dirty="0">
              <a:solidFill>
                <a:schemeClr val="tx1">
                  <a:lumMod val="85000"/>
                  <a:lumOff val="15000"/>
                </a:schemeClr>
              </a:solidFill>
              <a:effectLst/>
              <a:cs typeface="+mn-ea"/>
              <a:sym typeface="+mn-ea"/>
            </a:endParaRPr>
          </a:p>
        </p:txBody>
      </p:sp>
      <p:sp>
        <p:nvSpPr>
          <p:cNvPr id="8" name="椭圆 7"/>
          <p:cNvSpPr/>
          <p:nvPr/>
        </p:nvSpPr>
        <p:spPr>
          <a:xfrm>
            <a:off x="1093471" y="5255292"/>
            <a:ext cx="576580" cy="57658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cs typeface="+mn-ea"/>
                <a:sym typeface="+mn-lt"/>
              </a:rPr>
              <a:t>7</a:t>
            </a:r>
            <a:endParaRPr lang="en-US" altLang="zh-CN" sz="2800" b="1">
              <a:cs typeface="+mn-ea"/>
              <a:sym typeface="+mn-lt"/>
            </a:endParaRPr>
          </a:p>
        </p:txBody>
      </p:sp>
      <p:sp>
        <p:nvSpPr>
          <p:cNvPr id="19" name="标题 1"/>
          <p:cNvSpPr>
            <a:spLocks noGrp="1"/>
          </p:cNvSpPr>
          <p:nvPr/>
        </p:nvSpPr>
        <p:spPr>
          <a:xfrm>
            <a:off x="7635876" y="5253874"/>
            <a:ext cx="3980180" cy="5029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zh-CN" sz="2000" b="1" dirty="0">
                <a:effectLst/>
                <a:sym typeface="+mn-ea"/>
              </a:rPr>
              <a:t>生产工艺</a:t>
            </a:r>
            <a:endParaRPr lang="zh-CN" altLang="zh-CN" sz="2000" b="1" dirty="0">
              <a:solidFill>
                <a:schemeClr val="tx1">
                  <a:lumMod val="85000"/>
                  <a:lumOff val="15000"/>
                </a:schemeClr>
              </a:solidFill>
              <a:effectLst/>
              <a:cs typeface="+mn-ea"/>
              <a:sym typeface="+mn-ea"/>
            </a:endParaRPr>
          </a:p>
        </p:txBody>
      </p:sp>
      <p:sp>
        <p:nvSpPr>
          <p:cNvPr id="20" name="椭圆 19"/>
          <p:cNvSpPr/>
          <p:nvPr/>
        </p:nvSpPr>
        <p:spPr>
          <a:xfrm>
            <a:off x="6756401" y="5217044"/>
            <a:ext cx="576580" cy="57658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cs typeface="+mn-ea"/>
                <a:sym typeface="+mn-lt"/>
              </a:rPr>
              <a:t>8</a:t>
            </a:r>
            <a:endParaRPr lang="en-US" altLang="zh-CN" sz="2800" b="1">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2" presetClass="entr" presetSubtype="8" fill="hold" grpId="0" nodeType="after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500" fill="hold"/>
                                        <p:tgtEl>
                                          <p:spTgt spid="15"/>
                                        </p:tgtEl>
                                        <p:attrNameLst>
                                          <p:attrName>ppt_x</p:attrName>
                                        </p:attrNameLst>
                                      </p:cBhvr>
                                      <p:tavLst>
                                        <p:tav tm="0">
                                          <p:val>
                                            <p:strVal val="0-#ppt_w/2"/>
                                          </p:val>
                                        </p:tav>
                                        <p:tav tm="100000">
                                          <p:val>
                                            <p:strVal val="#ppt_x"/>
                                          </p:val>
                                        </p:tav>
                                      </p:tavLst>
                                    </p:anim>
                                    <p:anim calcmode="lin" valueType="num">
                                      <p:cBhvr additive="base">
                                        <p:cTn id="11" dur="500" fill="hold"/>
                                        <p:tgtEl>
                                          <p:spTgt spid="15"/>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8"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0-#ppt_w/2"/>
                                          </p:val>
                                        </p:tav>
                                        <p:tav tm="100000">
                                          <p:val>
                                            <p:strVal val="#ppt_x"/>
                                          </p:val>
                                        </p:tav>
                                      </p:tavLst>
                                    </p:anim>
                                    <p:anim calcmode="lin" valueType="num">
                                      <p:cBhvr additive="base">
                                        <p:cTn id="21" dur="500" fill="hold"/>
                                        <p:tgtEl>
                                          <p:spTgt spid="25"/>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2" presetClass="entr" presetSubtype="8"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0-#ppt_w/2"/>
                                          </p:val>
                                        </p:tav>
                                        <p:tav tm="100000">
                                          <p:val>
                                            <p:strVal val="#ppt_x"/>
                                          </p:val>
                                        </p:tav>
                                      </p:tavLst>
                                    </p:anim>
                                    <p:anim calcmode="lin" valueType="num">
                                      <p:cBhvr additive="base">
                                        <p:cTn id="26" dur="500" fill="hold"/>
                                        <p:tgtEl>
                                          <p:spTgt spid="24"/>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 presetClass="entr" presetSubtype="8" fill="hold" grpId="0" nodeType="after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additive="base">
                                        <p:cTn id="30" dur="500" fill="hold"/>
                                        <p:tgtEl>
                                          <p:spTgt spid="26"/>
                                        </p:tgtEl>
                                        <p:attrNameLst>
                                          <p:attrName>ppt_x</p:attrName>
                                        </p:attrNameLst>
                                      </p:cBhvr>
                                      <p:tavLst>
                                        <p:tav tm="0">
                                          <p:val>
                                            <p:strVal val="0-#ppt_w/2"/>
                                          </p:val>
                                        </p:tav>
                                        <p:tav tm="100000">
                                          <p:val>
                                            <p:strVal val="#ppt_x"/>
                                          </p:val>
                                        </p:tav>
                                      </p:tavLst>
                                    </p:anim>
                                    <p:anim calcmode="lin" valueType="num">
                                      <p:cBhvr additive="base">
                                        <p:cTn id="31" dur="500" fill="hold"/>
                                        <p:tgtEl>
                                          <p:spTgt spid="26"/>
                                        </p:tgtEl>
                                        <p:attrNameLst>
                                          <p:attrName>ppt_y</p:attrName>
                                        </p:attrNameLst>
                                      </p:cBhvr>
                                      <p:tavLst>
                                        <p:tav tm="0">
                                          <p:val>
                                            <p:strVal val="#ppt_y"/>
                                          </p:val>
                                        </p:tav>
                                        <p:tav tm="100000">
                                          <p:val>
                                            <p:strVal val="#ppt_y"/>
                                          </p:val>
                                        </p:tav>
                                      </p:tavLst>
                                    </p:anim>
                                  </p:childTnLst>
                                </p:cTn>
                              </p:par>
                            </p:childTnLst>
                          </p:cTn>
                        </p:par>
                        <p:par>
                          <p:cTn id="32" fill="hold">
                            <p:stCondLst>
                              <p:cond delay="2500"/>
                            </p:stCondLst>
                            <p:childTnLst>
                              <p:par>
                                <p:cTn id="33" presetID="2" presetClass="entr" presetSubtype="8"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0-#ppt_w/2"/>
                                          </p:val>
                                        </p:tav>
                                        <p:tav tm="100000">
                                          <p:val>
                                            <p:strVal val="#ppt_x"/>
                                          </p:val>
                                        </p:tav>
                                      </p:tavLst>
                                    </p:anim>
                                    <p:anim calcmode="lin" valueType="num">
                                      <p:cBhvr additive="base">
                                        <p:cTn id="36" dur="50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3000"/>
                            </p:stCondLst>
                            <p:childTnLst>
                              <p:par>
                                <p:cTn id="38" presetID="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 calcmode="lin" valueType="num">
                                      <p:cBhvr additive="base">
                                        <p:cTn id="40" dur="500" fill="hold"/>
                                        <p:tgtEl>
                                          <p:spTgt spid="28"/>
                                        </p:tgtEl>
                                        <p:attrNameLst>
                                          <p:attrName>ppt_x</p:attrName>
                                        </p:attrNameLst>
                                      </p:cBhvr>
                                      <p:tavLst>
                                        <p:tav tm="0">
                                          <p:val>
                                            <p:strVal val="0-#ppt_w/2"/>
                                          </p:val>
                                        </p:tav>
                                        <p:tav tm="100000">
                                          <p:val>
                                            <p:strVal val="#ppt_x"/>
                                          </p:val>
                                        </p:tav>
                                      </p:tavLst>
                                    </p:anim>
                                    <p:anim calcmode="lin" valueType="num">
                                      <p:cBhvr additive="base">
                                        <p:cTn id="41" dur="500" fill="hold"/>
                                        <p:tgtEl>
                                          <p:spTgt spid="28"/>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 presetClass="entr" presetSubtype="8"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0-#ppt_w/2"/>
                                          </p:val>
                                        </p:tav>
                                        <p:tav tm="100000">
                                          <p:val>
                                            <p:strVal val="#ppt_x"/>
                                          </p:val>
                                        </p:tav>
                                      </p:tavLst>
                                    </p:anim>
                                    <p:anim calcmode="lin" valueType="num">
                                      <p:cBhvr additive="base">
                                        <p:cTn id="46" dur="500" fill="hold"/>
                                        <p:tgtEl>
                                          <p:spTgt spid="12"/>
                                        </p:tgtEl>
                                        <p:attrNameLst>
                                          <p:attrName>ppt_y</p:attrName>
                                        </p:attrNameLst>
                                      </p:cBhvr>
                                      <p:tavLst>
                                        <p:tav tm="0">
                                          <p:val>
                                            <p:strVal val="#ppt_y"/>
                                          </p:val>
                                        </p:tav>
                                        <p:tav tm="100000">
                                          <p:val>
                                            <p:strVal val="#ppt_y"/>
                                          </p:val>
                                        </p:tav>
                                      </p:tavLst>
                                    </p:anim>
                                  </p:childTnLst>
                                </p:cTn>
                              </p:par>
                            </p:childTnLst>
                          </p:cTn>
                        </p:par>
                        <p:par>
                          <p:cTn id="47" fill="hold">
                            <p:stCondLst>
                              <p:cond delay="4000"/>
                            </p:stCondLst>
                            <p:childTnLst>
                              <p:par>
                                <p:cTn id="48" presetID="2" presetClass="entr" presetSubtype="8"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additive="base">
                                        <p:cTn id="50" dur="500" fill="hold"/>
                                        <p:tgtEl>
                                          <p:spTgt spid="29"/>
                                        </p:tgtEl>
                                        <p:attrNameLst>
                                          <p:attrName>ppt_x</p:attrName>
                                        </p:attrNameLst>
                                      </p:cBhvr>
                                      <p:tavLst>
                                        <p:tav tm="0">
                                          <p:val>
                                            <p:strVal val="0-#ppt_w/2"/>
                                          </p:val>
                                        </p:tav>
                                        <p:tav tm="100000">
                                          <p:val>
                                            <p:strVal val="#ppt_x"/>
                                          </p:val>
                                        </p:tav>
                                      </p:tavLst>
                                    </p:anim>
                                    <p:anim calcmode="lin" valueType="num">
                                      <p:cBhvr additive="base">
                                        <p:cTn id="51" dur="500" fill="hold"/>
                                        <p:tgtEl>
                                          <p:spTgt spid="29"/>
                                        </p:tgtEl>
                                        <p:attrNameLst>
                                          <p:attrName>ppt_y</p:attrName>
                                        </p:attrNameLst>
                                      </p:cBhvr>
                                      <p:tavLst>
                                        <p:tav tm="0">
                                          <p:val>
                                            <p:strVal val="#ppt_y"/>
                                          </p:val>
                                        </p:tav>
                                        <p:tav tm="100000">
                                          <p:val>
                                            <p:strVal val="#ppt_y"/>
                                          </p:val>
                                        </p:tav>
                                      </p:tavLst>
                                    </p:anim>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0-#ppt_w/2"/>
                                          </p:val>
                                        </p:tav>
                                        <p:tav tm="100000">
                                          <p:val>
                                            <p:strVal val="#ppt_x"/>
                                          </p:val>
                                        </p:tav>
                                      </p:tavLst>
                                    </p:anim>
                                    <p:anim calcmode="lin" valueType="num">
                                      <p:cBhvr additive="base">
                                        <p:cTn id="56" dur="500" fill="hold"/>
                                        <p:tgtEl>
                                          <p:spTgt spid="13"/>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wipe(left)">
                                      <p:cBhvr>
                                        <p:cTn id="60" dur="500"/>
                                        <p:tgtEl>
                                          <p:spTgt spid="21"/>
                                        </p:tgtEl>
                                      </p:cBhvr>
                                    </p:animEffect>
                                  </p:childTnLst>
                                </p:cTn>
                              </p:par>
                            </p:childTnLst>
                          </p:cTn>
                        </p:par>
                        <p:par>
                          <p:cTn id="61" fill="hold">
                            <p:stCondLst>
                              <p:cond delay="5500"/>
                            </p:stCondLst>
                            <p:childTnLst>
                              <p:par>
                                <p:cTn id="62" presetID="2" presetClass="entr" presetSubtype="8" fill="hold" grpId="0" nodeType="after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additive="base">
                                        <p:cTn id="64" dur="500" fill="hold"/>
                                        <p:tgtEl>
                                          <p:spTgt spid="4"/>
                                        </p:tgtEl>
                                        <p:attrNameLst>
                                          <p:attrName>ppt_x</p:attrName>
                                        </p:attrNameLst>
                                      </p:cBhvr>
                                      <p:tavLst>
                                        <p:tav tm="0">
                                          <p:val>
                                            <p:strVal val="0-#ppt_w/2"/>
                                          </p:val>
                                        </p:tav>
                                        <p:tav tm="100000">
                                          <p:val>
                                            <p:strVal val="#ppt_x"/>
                                          </p:val>
                                        </p:tav>
                                      </p:tavLst>
                                    </p:anim>
                                    <p:anim calcmode="lin" valueType="num">
                                      <p:cBhvr additive="base">
                                        <p:cTn id="65" dur="500" fill="hold"/>
                                        <p:tgtEl>
                                          <p:spTgt spid="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8"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 calcmode="lin" valueType="num">
                                      <p:cBhvr additive="base">
                                        <p:cTn id="69" dur="500" fill="hold"/>
                                        <p:tgtEl>
                                          <p:spTgt spid="5"/>
                                        </p:tgtEl>
                                        <p:attrNameLst>
                                          <p:attrName>ppt_x</p:attrName>
                                        </p:attrNameLst>
                                      </p:cBhvr>
                                      <p:tavLst>
                                        <p:tav tm="0">
                                          <p:val>
                                            <p:strVal val="0-#ppt_w/2"/>
                                          </p:val>
                                        </p:tav>
                                        <p:tav tm="100000">
                                          <p:val>
                                            <p:strVal val="#ppt_x"/>
                                          </p:val>
                                        </p:tav>
                                      </p:tavLst>
                                    </p:anim>
                                    <p:anim calcmode="lin" valueType="num">
                                      <p:cBhvr additive="base">
                                        <p:cTn id="70" dur="500" fill="hold"/>
                                        <p:tgtEl>
                                          <p:spTgt spid="5"/>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8" fill="hold" grpId="0" nodeType="afterEffect">
                                  <p:stCondLst>
                                    <p:cond delay="0"/>
                                  </p:stCondLst>
                                  <p:childTnLst>
                                    <p:set>
                                      <p:cBhvr>
                                        <p:cTn id="73" dur="1" fill="hold">
                                          <p:stCondLst>
                                            <p:cond delay="0"/>
                                          </p:stCondLst>
                                        </p:cTn>
                                        <p:tgtEl>
                                          <p:spTgt spid="8"/>
                                        </p:tgtEl>
                                        <p:attrNameLst>
                                          <p:attrName>style.visibility</p:attrName>
                                        </p:attrNameLst>
                                      </p:cBhvr>
                                      <p:to>
                                        <p:strVal val="visible"/>
                                      </p:to>
                                    </p:set>
                                    <p:anim calcmode="lin" valueType="num">
                                      <p:cBhvr additive="base">
                                        <p:cTn id="74" dur="500" fill="hold"/>
                                        <p:tgtEl>
                                          <p:spTgt spid="8"/>
                                        </p:tgtEl>
                                        <p:attrNameLst>
                                          <p:attrName>ppt_x</p:attrName>
                                        </p:attrNameLst>
                                      </p:cBhvr>
                                      <p:tavLst>
                                        <p:tav tm="0">
                                          <p:val>
                                            <p:strVal val="0-#ppt_w/2"/>
                                          </p:val>
                                        </p:tav>
                                        <p:tav tm="100000">
                                          <p:val>
                                            <p:strVal val="#ppt_x"/>
                                          </p:val>
                                        </p:tav>
                                      </p:tavLst>
                                    </p:anim>
                                    <p:anim calcmode="lin" valueType="num">
                                      <p:cBhvr additive="base">
                                        <p:cTn id="75" dur="500" fill="hold"/>
                                        <p:tgtEl>
                                          <p:spTgt spid="8"/>
                                        </p:tgtEl>
                                        <p:attrNameLst>
                                          <p:attrName>ppt_y</p:attrName>
                                        </p:attrNameLst>
                                      </p:cBhvr>
                                      <p:tavLst>
                                        <p:tav tm="0">
                                          <p:val>
                                            <p:strVal val="#ppt_y"/>
                                          </p:val>
                                        </p:tav>
                                        <p:tav tm="100000">
                                          <p:val>
                                            <p:strVal val="#ppt_y"/>
                                          </p:val>
                                        </p:tav>
                                      </p:tavLst>
                                    </p:anim>
                                  </p:childTnLst>
                                </p:cTn>
                              </p:par>
                            </p:childTnLst>
                          </p:cTn>
                        </p:par>
                        <p:par>
                          <p:cTn id="76" fill="hold">
                            <p:stCondLst>
                              <p:cond delay="7000"/>
                            </p:stCondLst>
                            <p:childTnLst>
                              <p:par>
                                <p:cTn id="77" presetID="2" presetClass="entr" presetSubtype="8" fill="hold" grpId="0" nodeType="afterEffect">
                                  <p:stCondLst>
                                    <p:cond delay="0"/>
                                  </p:stCondLst>
                                  <p:childTnLst>
                                    <p:set>
                                      <p:cBhvr>
                                        <p:cTn id="78" dur="1" fill="hold">
                                          <p:stCondLst>
                                            <p:cond delay="0"/>
                                          </p:stCondLst>
                                        </p:cTn>
                                        <p:tgtEl>
                                          <p:spTgt spid="7"/>
                                        </p:tgtEl>
                                        <p:attrNameLst>
                                          <p:attrName>style.visibility</p:attrName>
                                        </p:attrNameLst>
                                      </p:cBhvr>
                                      <p:to>
                                        <p:strVal val="visible"/>
                                      </p:to>
                                    </p:set>
                                    <p:anim calcmode="lin" valueType="num">
                                      <p:cBhvr additive="base">
                                        <p:cTn id="79" dur="500" fill="hold"/>
                                        <p:tgtEl>
                                          <p:spTgt spid="7"/>
                                        </p:tgtEl>
                                        <p:attrNameLst>
                                          <p:attrName>ppt_x</p:attrName>
                                        </p:attrNameLst>
                                      </p:cBhvr>
                                      <p:tavLst>
                                        <p:tav tm="0">
                                          <p:val>
                                            <p:strVal val="0-#ppt_w/2"/>
                                          </p:val>
                                        </p:tav>
                                        <p:tav tm="100000">
                                          <p:val>
                                            <p:strVal val="#ppt_x"/>
                                          </p:val>
                                        </p:tav>
                                      </p:tavLst>
                                    </p:anim>
                                    <p:anim calcmode="lin" valueType="num">
                                      <p:cBhvr additive="base">
                                        <p:cTn id="80" dur="500" fill="hold"/>
                                        <p:tgtEl>
                                          <p:spTgt spid="7"/>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2" presetClass="entr" presetSubtype="8" fill="hold" grpId="0" nodeType="afterEffect">
                                  <p:stCondLst>
                                    <p:cond delay="0"/>
                                  </p:stCondLst>
                                  <p:childTnLst>
                                    <p:set>
                                      <p:cBhvr>
                                        <p:cTn id="83" dur="1" fill="hold">
                                          <p:stCondLst>
                                            <p:cond delay="0"/>
                                          </p:stCondLst>
                                        </p:cTn>
                                        <p:tgtEl>
                                          <p:spTgt spid="20"/>
                                        </p:tgtEl>
                                        <p:attrNameLst>
                                          <p:attrName>style.visibility</p:attrName>
                                        </p:attrNameLst>
                                      </p:cBhvr>
                                      <p:to>
                                        <p:strVal val="visible"/>
                                      </p:to>
                                    </p:set>
                                    <p:anim calcmode="lin" valueType="num">
                                      <p:cBhvr additive="base">
                                        <p:cTn id="84" dur="500" fill="hold"/>
                                        <p:tgtEl>
                                          <p:spTgt spid="20"/>
                                        </p:tgtEl>
                                        <p:attrNameLst>
                                          <p:attrName>ppt_x</p:attrName>
                                        </p:attrNameLst>
                                      </p:cBhvr>
                                      <p:tavLst>
                                        <p:tav tm="0">
                                          <p:val>
                                            <p:strVal val="0-#ppt_w/2"/>
                                          </p:val>
                                        </p:tav>
                                        <p:tav tm="100000">
                                          <p:val>
                                            <p:strVal val="#ppt_x"/>
                                          </p:val>
                                        </p:tav>
                                      </p:tavLst>
                                    </p:anim>
                                    <p:anim calcmode="lin" valueType="num">
                                      <p:cBhvr additive="base">
                                        <p:cTn id="85" dur="500" fill="hold"/>
                                        <p:tgtEl>
                                          <p:spTgt spid="20"/>
                                        </p:tgtEl>
                                        <p:attrNameLst>
                                          <p:attrName>ppt_y</p:attrName>
                                        </p:attrNameLst>
                                      </p:cBhvr>
                                      <p:tavLst>
                                        <p:tav tm="0">
                                          <p:val>
                                            <p:strVal val="#ppt_y"/>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additive="base">
                                        <p:cTn id="89" dur="500" fill="hold"/>
                                        <p:tgtEl>
                                          <p:spTgt spid="19"/>
                                        </p:tgtEl>
                                        <p:attrNameLst>
                                          <p:attrName>ppt_x</p:attrName>
                                        </p:attrNameLst>
                                      </p:cBhvr>
                                      <p:tavLst>
                                        <p:tav tm="0">
                                          <p:val>
                                            <p:strVal val="0-#ppt_w/2"/>
                                          </p:val>
                                        </p:tav>
                                        <p:tav tm="100000">
                                          <p:val>
                                            <p:strVal val="#ppt_x"/>
                                          </p:val>
                                        </p:tav>
                                      </p:tavLst>
                                    </p:anim>
                                    <p:anim calcmode="lin" valueType="num">
                                      <p:cBhvr additive="base">
                                        <p:cTn id="90"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animBg="1"/>
      <p:bldP spid="10" grpId="0"/>
      <p:bldP spid="11" grpId="0"/>
      <p:bldP spid="12" grpId="0"/>
      <p:bldP spid="13" grpId="0"/>
      <p:bldP spid="24" grpId="0"/>
      <p:bldP spid="25" grpId="0" animBg="1"/>
      <p:bldP spid="26" grpId="0" bldLvl="0" animBg="1"/>
      <p:bldP spid="28" grpId="0" bldLvl="0" animBg="1"/>
      <p:bldP spid="29" grpId="0" bldLvl="0" animBg="1"/>
      <p:bldP spid="4" grpId="0" bldLvl="0" animBg="1"/>
      <p:bldP spid="5" grpId="0"/>
      <p:bldP spid="7" grpId="0"/>
      <p:bldP spid="8" grpId="0" bldLvl="0" animBg="1"/>
      <p:bldP spid="19" grpId="0"/>
      <p:bldP spid="20"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976206" y="234599"/>
            <a:ext cx="4843428" cy="629920"/>
          </a:xfrm>
          <a:prstGeom prst="rect">
            <a:avLst/>
          </a:prstGeom>
          <a:noFill/>
        </p:spPr>
        <p:txBody>
          <a:bodyPr wrap="square" rtlCol="0">
            <a:spAutoFit/>
          </a:bodyPr>
          <a:lstStyle/>
          <a:p>
            <a:r>
              <a:rPr lang="en-US" altLang="zh-CN" sz="3500" dirty="0">
                <a:sym typeface="+mn-ea"/>
              </a:rPr>
              <a:t> </a:t>
            </a:r>
            <a:r>
              <a:rPr lang="zh-CN" altLang="zh-CN" sz="3500" dirty="0">
                <a:sym typeface="+mn-ea"/>
              </a:rPr>
              <a:t>贮槽、罐区、槽车</a:t>
            </a:r>
            <a:endParaRPr lang="zh-CN" altLang="en-US" sz="3500" b="1" dirty="0">
              <a:solidFill>
                <a:schemeClr val="tx2">
                  <a:lumMod val="75000"/>
                </a:schemeClr>
              </a:solidFill>
              <a:cs typeface="+mn-ea"/>
              <a:sym typeface="+mn-lt"/>
            </a:endParaRPr>
          </a:p>
        </p:txBody>
      </p:sp>
      <p:sp>
        <p:nvSpPr>
          <p:cNvPr id="29" name="矩形 28"/>
          <p:cNvSpPr/>
          <p:nvPr/>
        </p:nvSpPr>
        <p:spPr>
          <a:xfrm>
            <a:off x="818832" y="142878"/>
            <a:ext cx="157374" cy="814384"/>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0" name="组合 29"/>
          <p:cNvGrpSpPr/>
          <p:nvPr/>
        </p:nvGrpSpPr>
        <p:grpSpPr>
          <a:xfrm>
            <a:off x="-5080" y="138434"/>
            <a:ext cx="704847" cy="818829"/>
            <a:chOff x="-4764" y="138431"/>
            <a:chExt cx="704852" cy="818832"/>
          </a:xfrm>
        </p:grpSpPr>
        <p:sp>
          <p:nvSpPr>
            <p:cNvPr id="31" name="矩形 30"/>
            <p:cNvSpPr/>
            <p:nvPr/>
          </p:nvSpPr>
          <p:spPr>
            <a:xfrm>
              <a:off x="-4764" y="142875"/>
              <a:ext cx="704852" cy="814388"/>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文本框 32"/>
            <p:cNvSpPr txBox="1"/>
            <p:nvPr/>
          </p:nvSpPr>
          <p:spPr>
            <a:xfrm>
              <a:off x="-4764" y="138431"/>
              <a:ext cx="525945" cy="768353"/>
            </a:xfrm>
            <a:prstGeom prst="rect">
              <a:avLst/>
            </a:prstGeom>
            <a:noFill/>
          </p:spPr>
          <p:txBody>
            <a:bodyPr wrap="square" rtlCol="0">
              <a:spAutoFit/>
            </a:bodyPr>
            <a:lstStyle/>
            <a:p>
              <a:r>
                <a:rPr lang="zh-CN" altLang="en-US" sz="4400" dirty="0">
                  <a:solidFill>
                    <a:schemeClr val="bg1"/>
                  </a:solidFill>
                  <a:cs typeface="+mn-ea"/>
                  <a:sym typeface="+mn-lt"/>
                </a:rPr>
                <a:t>四</a:t>
              </a:r>
              <a:endParaRPr lang="zh-CN" altLang="en-US" sz="4400" dirty="0">
                <a:solidFill>
                  <a:schemeClr val="bg1"/>
                </a:solidFill>
                <a:cs typeface="+mn-ea"/>
                <a:sym typeface="+mn-lt"/>
              </a:endParaRPr>
            </a:p>
          </p:txBody>
        </p:sp>
      </p:grpSp>
      <p:cxnSp>
        <p:nvCxnSpPr>
          <p:cNvPr id="10" name="直接连接符 9"/>
          <p:cNvCxnSpPr/>
          <p:nvPr/>
        </p:nvCxnSpPr>
        <p:spPr>
          <a:xfrm>
            <a:off x="795130" y="1867545"/>
            <a:ext cx="10968084" cy="0"/>
          </a:xfrm>
          <a:prstGeom prst="line">
            <a:avLst/>
          </a:prstGeom>
          <a:ln w="57150">
            <a:solidFill>
              <a:srgbClr val="394659"/>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785191" y="5228095"/>
            <a:ext cx="10978023" cy="0"/>
          </a:xfrm>
          <a:prstGeom prst="line">
            <a:avLst/>
          </a:prstGeom>
          <a:ln w="57150">
            <a:solidFill>
              <a:srgbClr val="394659"/>
            </a:solidFill>
          </a:ln>
        </p:spPr>
        <p:style>
          <a:lnRef idx="1">
            <a:schemeClr val="accent1"/>
          </a:lnRef>
          <a:fillRef idx="0">
            <a:schemeClr val="accent1"/>
          </a:fillRef>
          <a:effectRef idx="0">
            <a:schemeClr val="accent1"/>
          </a:effectRef>
          <a:fontRef idx="minor">
            <a:schemeClr val="tx1"/>
          </a:fontRef>
        </p:style>
      </p:cxnSp>
      <p:sp>
        <p:nvSpPr>
          <p:cNvPr id="12" name="KSO_Shape"/>
          <p:cNvSpPr/>
          <p:nvPr/>
        </p:nvSpPr>
        <p:spPr bwMode="auto">
          <a:xfrm>
            <a:off x="992385" y="2115517"/>
            <a:ext cx="1823422" cy="2856621"/>
          </a:xfrm>
          <a:custGeom>
            <a:avLst/>
            <a:gdLst>
              <a:gd name="T0" fmla="*/ 86224 w 881063"/>
              <a:gd name="T1" fmla="*/ 1689435 h 1247776"/>
              <a:gd name="T2" fmla="*/ 87955 w 881063"/>
              <a:gd name="T3" fmla="*/ 1725075 h 1247776"/>
              <a:gd name="T4" fmla="*/ 933227 w 881063"/>
              <a:gd name="T5" fmla="*/ 1733725 h 1247776"/>
              <a:gd name="T6" fmla="*/ 946386 w 881063"/>
              <a:gd name="T7" fmla="*/ 1720922 h 1247776"/>
              <a:gd name="T8" fmla="*/ 944655 w 881063"/>
              <a:gd name="T9" fmla="*/ 1685284 h 1247776"/>
              <a:gd name="T10" fmla="*/ 99382 w 881063"/>
              <a:gd name="T11" fmla="*/ 1676980 h 1247776"/>
              <a:gd name="T12" fmla="*/ 87955 w 881063"/>
              <a:gd name="T13" fmla="*/ 1572831 h 1247776"/>
              <a:gd name="T14" fmla="*/ 86224 w 881063"/>
              <a:gd name="T15" fmla="*/ 1608124 h 1247776"/>
              <a:gd name="T16" fmla="*/ 99382 w 881063"/>
              <a:gd name="T17" fmla="*/ 1620580 h 1247776"/>
              <a:gd name="T18" fmla="*/ 944655 w 881063"/>
              <a:gd name="T19" fmla="*/ 1612622 h 1247776"/>
              <a:gd name="T20" fmla="*/ 946386 w 881063"/>
              <a:gd name="T21" fmla="*/ 1576637 h 1247776"/>
              <a:gd name="T22" fmla="*/ 933227 w 881063"/>
              <a:gd name="T23" fmla="*/ 1564527 h 1247776"/>
              <a:gd name="T24" fmla="*/ 85877 w 881063"/>
              <a:gd name="T25" fmla="*/ 1452074 h 1247776"/>
              <a:gd name="T26" fmla="*/ 84493 w 881063"/>
              <a:gd name="T27" fmla="*/ 1488058 h 1247776"/>
              <a:gd name="T28" fmla="*/ 540891 w 881063"/>
              <a:gd name="T29" fmla="*/ 1500168 h 1247776"/>
              <a:gd name="T30" fmla="*/ 548856 w 881063"/>
              <a:gd name="T31" fmla="*/ 1482868 h 1247776"/>
              <a:gd name="T32" fmla="*/ 545739 w 881063"/>
              <a:gd name="T33" fmla="*/ 1448613 h 1247776"/>
              <a:gd name="T34" fmla="*/ 97997 w 881063"/>
              <a:gd name="T35" fmla="*/ 1328202 h 1247776"/>
              <a:gd name="T36" fmla="*/ 84493 w 881063"/>
              <a:gd name="T37" fmla="*/ 1345503 h 1247776"/>
              <a:gd name="T38" fmla="*/ 90378 w 881063"/>
              <a:gd name="T39" fmla="*/ 1379758 h 1247776"/>
              <a:gd name="T40" fmla="*/ 934613 w 881063"/>
              <a:gd name="T41" fmla="*/ 1384602 h 1247776"/>
              <a:gd name="T42" fmla="*/ 948117 w 881063"/>
              <a:gd name="T43" fmla="*/ 1367301 h 1247776"/>
              <a:gd name="T44" fmla="*/ 942230 w 881063"/>
              <a:gd name="T45" fmla="*/ 1333046 h 1247776"/>
              <a:gd name="T46" fmla="*/ 97997 w 881063"/>
              <a:gd name="T47" fmla="*/ 1328202 h 1247776"/>
              <a:gd name="T48" fmla="*/ 87955 w 881063"/>
              <a:gd name="T49" fmla="*/ 1224052 h 1247776"/>
              <a:gd name="T50" fmla="*/ 86224 w 881063"/>
              <a:gd name="T51" fmla="*/ 1259692 h 1247776"/>
              <a:gd name="T52" fmla="*/ 99382 w 881063"/>
              <a:gd name="T53" fmla="*/ 1272149 h 1247776"/>
              <a:gd name="T54" fmla="*/ 944655 w 881063"/>
              <a:gd name="T55" fmla="*/ 1263843 h 1247776"/>
              <a:gd name="T56" fmla="*/ 946386 w 881063"/>
              <a:gd name="T57" fmla="*/ 1227859 h 1247776"/>
              <a:gd name="T58" fmla="*/ 933227 w 881063"/>
              <a:gd name="T59" fmla="*/ 1215402 h 1247776"/>
              <a:gd name="T60" fmla="*/ 87955 w 881063"/>
              <a:gd name="T61" fmla="*/ 1111254 h 1247776"/>
              <a:gd name="T62" fmla="*/ 86224 w 881063"/>
              <a:gd name="T63" fmla="*/ 1146892 h 1247776"/>
              <a:gd name="T64" fmla="*/ 99382 w 881063"/>
              <a:gd name="T65" fmla="*/ 1159349 h 1247776"/>
              <a:gd name="T66" fmla="*/ 944655 w 881063"/>
              <a:gd name="T67" fmla="*/ 1151045 h 1247776"/>
              <a:gd name="T68" fmla="*/ 946386 w 881063"/>
              <a:gd name="T69" fmla="*/ 1115405 h 1247776"/>
              <a:gd name="T70" fmla="*/ 933227 w 881063"/>
              <a:gd name="T71" fmla="*/ 1102949 h 1247776"/>
              <a:gd name="T72" fmla="*/ 90378 w 881063"/>
              <a:gd name="T73" fmla="*/ 1006066 h 1247776"/>
              <a:gd name="T74" fmla="*/ 84493 w 881063"/>
              <a:gd name="T75" fmla="*/ 1040668 h 1247776"/>
              <a:gd name="T76" fmla="*/ 97997 w 881063"/>
              <a:gd name="T77" fmla="*/ 1057622 h 1247776"/>
              <a:gd name="T78" fmla="*/ 942230 w 881063"/>
              <a:gd name="T79" fmla="*/ 1053124 h 1247776"/>
              <a:gd name="T80" fmla="*/ 948117 w 881063"/>
              <a:gd name="T81" fmla="*/ 1018523 h 1247776"/>
              <a:gd name="T82" fmla="*/ 934613 w 881063"/>
              <a:gd name="T83" fmla="*/ 1001569 h 1247776"/>
              <a:gd name="T84" fmla="*/ 94881 w 881063"/>
              <a:gd name="T85" fmla="*/ 889807 h 1247776"/>
              <a:gd name="T86" fmla="*/ 83454 w 881063"/>
              <a:gd name="T87" fmla="*/ 916796 h 1247776"/>
              <a:gd name="T88" fmla="*/ 94881 w 881063"/>
              <a:gd name="T89" fmla="*/ 943786 h 1247776"/>
              <a:gd name="T90" fmla="*/ 937729 w 881063"/>
              <a:gd name="T91" fmla="*/ 943786 h 1247776"/>
              <a:gd name="T92" fmla="*/ 949503 w 881063"/>
              <a:gd name="T93" fmla="*/ 916796 h 1247776"/>
              <a:gd name="T94" fmla="*/ 937729 w 881063"/>
              <a:gd name="T95" fmla="*/ 889807 h 1247776"/>
              <a:gd name="T96" fmla="*/ 96266 w 881063"/>
              <a:gd name="T97" fmla="*/ 776662 h 1247776"/>
              <a:gd name="T98" fmla="*/ 83454 w 881063"/>
              <a:gd name="T99" fmla="*/ 798460 h 1247776"/>
              <a:gd name="T100" fmla="*/ 93149 w 881063"/>
              <a:gd name="T101" fmla="*/ 829947 h 1247776"/>
              <a:gd name="T102" fmla="*/ 936344 w 881063"/>
              <a:gd name="T103" fmla="*/ 831677 h 1247776"/>
              <a:gd name="T104" fmla="*/ 949156 w 881063"/>
              <a:gd name="T105" fmla="*/ 809879 h 1247776"/>
              <a:gd name="T106" fmla="*/ 939460 w 881063"/>
              <a:gd name="T107" fmla="*/ 778047 h 1247776"/>
              <a:gd name="T108" fmla="*/ 86916 w 881063"/>
              <a:gd name="T109" fmla="*/ 659711 h 1247776"/>
              <a:gd name="T110" fmla="*/ 84493 w 881063"/>
              <a:gd name="T111" fmla="*/ 707461 h 1247776"/>
              <a:gd name="T112" fmla="*/ 321002 w 881063"/>
              <a:gd name="T113" fmla="*/ 715764 h 1247776"/>
              <a:gd name="T114" fmla="*/ 324466 w 881063"/>
              <a:gd name="T115" fmla="*/ 676665 h 1247776"/>
              <a:gd name="T116" fmla="*/ 87608 w 881063"/>
              <a:gd name="T117" fmla="*/ 659364 h 1247776"/>
              <a:gd name="T118" fmla="*/ 753161 w 881063"/>
              <a:gd name="T119" fmla="*/ 378059 h 1247776"/>
              <a:gd name="T120" fmla="*/ 1061055 w 881063"/>
              <a:gd name="T121" fmla="*/ 50864 h 1247776"/>
              <a:gd name="T122" fmla="*/ 1091854 w 881063"/>
              <a:gd name="T123" fmla="*/ 0 h 1247776"/>
              <a:gd name="T124" fmla="*/ 308050 w 881063"/>
              <a:gd name="T125" fmla="*/ 0 h 124777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881063" h="1247776">
                <a:moveTo>
                  <a:pt x="64137" y="1098423"/>
                </a:moveTo>
                <a:lnTo>
                  <a:pt x="63004" y="1098649"/>
                </a:lnTo>
                <a:lnTo>
                  <a:pt x="62098" y="1099102"/>
                </a:lnTo>
                <a:lnTo>
                  <a:pt x="60964" y="1100009"/>
                </a:lnTo>
                <a:lnTo>
                  <a:pt x="59151" y="1101369"/>
                </a:lnTo>
                <a:lnTo>
                  <a:pt x="57565" y="1103862"/>
                </a:lnTo>
                <a:lnTo>
                  <a:pt x="56432" y="1106581"/>
                </a:lnTo>
                <a:lnTo>
                  <a:pt x="55299" y="1109754"/>
                </a:lnTo>
                <a:lnTo>
                  <a:pt x="54619" y="1113154"/>
                </a:lnTo>
                <a:lnTo>
                  <a:pt x="54619" y="1116780"/>
                </a:lnTo>
                <a:lnTo>
                  <a:pt x="54619" y="1120633"/>
                </a:lnTo>
                <a:lnTo>
                  <a:pt x="55299" y="1124032"/>
                </a:lnTo>
                <a:lnTo>
                  <a:pt x="56432" y="1127205"/>
                </a:lnTo>
                <a:lnTo>
                  <a:pt x="57565" y="1129925"/>
                </a:lnTo>
                <a:lnTo>
                  <a:pt x="59151" y="1132191"/>
                </a:lnTo>
                <a:lnTo>
                  <a:pt x="60964" y="1134005"/>
                </a:lnTo>
                <a:lnTo>
                  <a:pt x="62098" y="1134458"/>
                </a:lnTo>
                <a:lnTo>
                  <a:pt x="63004" y="1134911"/>
                </a:lnTo>
                <a:lnTo>
                  <a:pt x="64137" y="1135138"/>
                </a:lnTo>
                <a:lnTo>
                  <a:pt x="65044" y="1135591"/>
                </a:lnTo>
                <a:lnTo>
                  <a:pt x="610780" y="1135591"/>
                </a:lnTo>
                <a:lnTo>
                  <a:pt x="611687" y="1135138"/>
                </a:lnTo>
                <a:lnTo>
                  <a:pt x="612820" y="1134911"/>
                </a:lnTo>
                <a:lnTo>
                  <a:pt x="613726" y="1134458"/>
                </a:lnTo>
                <a:lnTo>
                  <a:pt x="614859" y="1134005"/>
                </a:lnTo>
                <a:lnTo>
                  <a:pt x="616672" y="1132191"/>
                </a:lnTo>
                <a:lnTo>
                  <a:pt x="618259" y="1129925"/>
                </a:lnTo>
                <a:lnTo>
                  <a:pt x="619392" y="1127205"/>
                </a:lnTo>
                <a:lnTo>
                  <a:pt x="620525" y="1124032"/>
                </a:lnTo>
                <a:lnTo>
                  <a:pt x="621205" y="1120633"/>
                </a:lnTo>
                <a:lnTo>
                  <a:pt x="621432" y="1116780"/>
                </a:lnTo>
                <a:lnTo>
                  <a:pt x="621205" y="1113154"/>
                </a:lnTo>
                <a:lnTo>
                  <a:pt x="620525" y="1109754"/>
                </a:lnTo>
                <a:lnTo>
                  <a:pt x="619392" y="1106581"/>
                </a:lnTo>
                <a:lnTo>
                  <a:pt x="618259" y="1103862"/>
                </a:lnTo>
                <a:lnTo>
                  <a:pt x="616672" y="1101369"/>
                </a:lnTo>
                <a:lnTo>
                  <a:pt x="614859" y="1100009"/>
                </a:lnTo>
                <a:lnTo>
                  <a:pt x="613726" y="1099102"/>
                </a:lnTo>
                <a:lnTo>
                  <a:pt x="612820" y="1098649"/>
                </a:lnTo>
                <a:lnTo>
                  <a:pt x="611687" y="1098423"/>
                </a:lnTo>
                <a:lnTo>
                  <a:pt x="610780" y="1098423"/>
                </a:lnTo>
                <a:lnTo>
                  <a:pt x="65044" y="1098423"/>
                </a:lnTo>
                <a:lnTo>
                  <a:pt x="64137" y="1098423"/>
                </a:lnTo>
                <a:close/>
                <a:moveTo>
                  <a:pt x="64137" y="1024766"/>
                </a:moveTo>
                <a:lnTo>
                  <a:pt x="63004" y="1024992"/>
                </a:lnTo>
                <a:lnTo>
                  <a:pt x="62098" y="1025446"/>
                </a:lnTo>
                <a:lnTo>
                  <a:pt x="60964" y="1026125"/>
                </a:lnTo>
                <a:lnTo>
                  <a:pt x="59151" y="1027712"/>
                </a:lnTo>
                <a:lnTo>
                  <a:pt x="57565" y="1030205"/>
                </a:lnTo>
                <a:lnTo>
                  <a:pt x="56432" y="1032698"/>
                </a:lnTo>
                <a:lnTo>
                  <a:pt x="55299" y="1035644"/>
                </a:lnTo>
                <a:lnTo>
                  <a:pt x="54619" y="1039270"/>
                </a:lnTo>
                <a:lnTo>
                  <a:pt x="54619" y="1043123"/>
                </a:lnTo>
                <a:lnTo>
                  <a:pt x="54619" y="1046749"/>
                </a:lnTo>
                <a:lnTo>
                  <a:pt x="55299" y="1050376"/>
                </a:lnTo>
                <a:lnTo>
                  <a:pt x="56432" y="1053322"/>
                </a:lnTo>
                <a:lnTo>
                  <a:pt x="57565" y="1056268"/>
                </a:lnTo>
                <a:lnTo>
                  <a:pt x="59151" y="1058535"/>
                </a:lnTo>
                <a:lnTo>
                  <a:pt x="60964" y="1060121"/>
                </a:lnTo>
                <a:lnTo>
                  <a:pt x="62098" y="1060801"/>
                </a:lnTo>
                <a:lnTo>
                  <a:pt x="63004" y="1061028"/>
                </a:lnTo>
                <a:lnTo>
                  <a:pt x="64137" y="1061481"/>
                </a:lnTo>
                <a:lnTo>
                  <a:pt x="65044" y="1061481"/>
                </a:lnTo>
                <a:lnTo>
                  <a:pt x="610780" y="1061481"/>
                </a:lnTo>
                <a:lnTo>
                  <a:pt x="611687" y="1061481"/>
                </a:lnTo>
                <a:lnTo>
                  <a:pt x="612820" y="1061028"/>
                </a:lnTo>
                <a:lnTo>
                  <a:pt x="613726" y="1060801"/>
                </a:lnTo>
                <a:lnTo>
                  <a:pt x="614859" y="1060121"/>
                </a:lnTo>
                <a:lnTo>
                  <a:pt x="616672" y="1058535"/>
                </a:lnTo>
                <a:lnTo>
                  <a:pt x="618259" y="1056268"/>
                </a:lnTo>
                <a:lnTo>
                  <a:pt x="619392" y="1053322"/>
                </a:lnTo>
                <a:lnTo>
                  <a:pt x="620525" y="1050376"/>
                </a:lnTo>
                <a:lnTo>
                  <a:pt x="621205" y="1046749"/>
                </a:lnTo>
                <a:lnTo>
                  <a:pt x="621432" y="1043123"/>
                </a:lnTo>
                <a:lnTo>
                  <a:pt x="621205" y="1039270"/>
                </a:lnTo>
                <a:lnTo>
                  <a:pt x="620525" y="1035644"/>
                </a:lnTo>
                <a:lnTo>
                  <a:pt x="619392" y="1032698"/>
                </a:lnTo>
                <a:lnTo>
                  <a:pt x="618259" y="1030205"/>
                </a:lnTo>
                <a:lnTo>
                  <a:pt x="616672" y="1027712"/>
                </a:lnTo>
                <a:lnTo>
                  <a:pt x="614859" y="1026125"/>
                </a:lnTo>
                <a:lnTo>
                  <a:pt x="613726" y="1025446"/>
                </a:lnTo>
                <a:lnTo>
                  <a:pt x="612820" y="1024992"/>
                </a:lnTo>
                <a:lnTo>
                  <a:pt x="611687" y="1024766"/>
                </a:lnTo>
                <a:lnTo>
                  <a:pt x="610780" y="1024766"/>
                </a:lnTo>
                <a:lnTo>
                  <a:pt x="65044" y="1024766"/>
                </a:lnTo>
                <a:lnTo>
                  <a:pt x="64137" y="1024766"/>
                </a:lnTo>
                <a:close/>
                <a:moveTo>
                  <a:pt x="59831" y="945669"/>
                </a:moveTo>
                <a:lnTo>
                  <a:pt x="59151" y="946349"/>
                </a:lnTo>
                <a:lnTo>
                  <a:pt x="58018" y="947256"/>
                </a:lnTo>
                <a:lnTo>
                  <a:pt x="57112" y="948842"/>
                </a:lnTo>
                <a:lnTo>
                  <a:pt x="56205" y="951109"/>
                </a:lnTo>
                <a:lnTo>
                  <a:pt x="55299" y="953828"/>
                </a:lnTo>
                <a:lnTo>
                  <a:pt x="54845" y="957001"/>
                </a:lnTo>
                <a:lnTo>
                  <a:pt x="54619" y="960627"/>
                </a:lnTo>
                <a:lnTo>
                  <a:pt x="54619" y="964254"/>
                </a:lnTo>
                <a:lnTo>
                  <a:pt x="54619" y="967880"/>
                </a:lnTo>
                <a:lnTo>
                  <a:pt x="54845" y="971279"/>
                </a:lnTo>
                <a:lnTo>
                  <a:pt x="55299" y="974679"/>
                </a:lnTo>
                <a:lnTo>
                  <a:pt x="56205" y="977172"/>
                </a:lnTo>
                <a:lnTo>
                  <a:pt x="57112" y="979438"/>
                </a:lnTo>
                <a:lnTo>
                  <a:pt x="58018" y="981251"/>
                </a:lnTo>
                <a:lnTo>
                  <a:pt x="59151" y="982385"/>
                </a:lnTo>
                <a:lnTo>
                  <a:pt x="59831" y="982611"/>
                </a:lnTo>
                <a:lnTo>
                  <a:pt x="60285" y="982611"/>
                </a:lnTo>
                <a:lnTo>
                  <a:pt x="354003" y="982611"/>
                </a:lnTo>
                <a:lnTo>
                  <a:pt x="354456" y="982611"/>
                </a:lnTo>
                <a:lnTo>
                  <a:pt x="355136" y="982385"/>
                </a:lnTo>
                <a:lnTo>
                  <a:pt x="356270" y="981251"/>
                </a:lnTo>
                <a:lnTo>
                  <a:pt x="357176" y="979438"/>
                </a:lnTo>
                <a:lnTo>
                  <a:pt x="358083" y="977172"/>
                </a:lnTo>
                <a:lnTo>
                  <a:pt x="358536" y="974679"/>
                </a:lnTo>
                <a:lnTo>
                  <a:pt x="359216" y="971279"/>
                </a:lnTo>
                <a:lnTo>
                  <a:pt x="359669" y="967880"/>
                </a:lnTo>
                <a:lnTo>
                  <a:pt x="359669" y="964254"/>
                </a:lnTo>
                <a:lnTo>
                  <a:pt x="359669" y="960627"/>
                </a:lnTo>
                <a:lnTo>
                  <a:pt x="359216" y="957001"/>
                </a:lnTo>
                <a:lnTo>
                  <a:pt x="358536" y="953828"/>
                </a:lnTo>
                <a:lnTo>
                  <a:pt x="358083" y="951109"/>
                </a:lnTo>
                <a:lnTo>
                  <a:pt x="357176" y="948842"/>
                </a:lnTo>
                <a:lnTo>
                  <a:pt x="356270" y="947256"/>
                </a:lnTo>
                <a:lnTo>
                  <a:pt x="355136" y="946349"/>
                </a:lnTo>
                <a:lnTo>
                  <a:pt x="354456" y="945669"/>
                </a:lnTo>
                <a:lnTo>
                  <a:pt x="354003" y="945669"/>
                </a:lnTo>
                <a:lnTo>
                  <a:pt x="60285" y="945669"/>
                </a:lnTo>
                <a:lnTo>
                  <a:pt x="59831" y="945669"/>
                </a:lnTo>
                <a:close/>
                <a:moveTo>
                  <a:pt x="64137" y="869973"/>
                </a:moveTo>
                <a:lnTo>
                  <a:pt x="63004" y="870426"/>
                </a:lnTo>
                <a:lnTo>
                  <a:pt x="62098" y="870879"/>
                </a:lnTo>
                <a:lnTo>
                  <a:pt x="60964" y="871559"/>
                </a:lnTo>
                <a:lnTo>
                  <a:pt x="59151" y="873146"/>
                </a:lnTo>
                <a:lnTo>
                  <a:pt x="57565" y="875412"/>
                </a:lnTo>
                <a:lnTo>
                  <a:pt x="56432" y="878132"/>
                </a:lnTo>
                <a:lnTo>
                  <a:pt x="55299" y="881305"/>
                </a:lnTo>
                <a:lnTo>
                  <a:pt x="54619" y="884931"/>
                </a:lnTo>
                <a:lnTo>
                  <a:pt x="54619" y="888330"/>
                </a:lnTo>
                <a:lnTo>
                  <a:pt x="54619" y="892183"/>
                </a:lnTo>
                <a:lnTo>
                  <a:pt x="55299" y="895583"/>
                </a:lnTo>
                <a:lnTo>
                  <a:pt x="56432" y="898982"/>
                </a:lnTo>
                <a:lnTo>
                  <a:pt x="57565" y="901475"/>
                </a:lnTo>
                <a:lnTo>
                  <a:pt x="59151" y="903742"/>
                </a:lnTo>
                <a:lnTo>
                  <a:pt x="60964" y="905555"/>
                </a:lnTo>
                <a:lnTo>
                  <a:pt x="62098" y="906008"/>
                </a:lnTo>
                <a:lnTo>
                  <a:pt x="63004" y="906688"/>
                </a:lnTo>
                <a:lnTo>
                  <a:pt x="64137" y="906915"/>
                </a:lnTo>
                <a:lnTo>
                  <a:pt x="65044" y="906915"/>
                </a:lnTo>
                <a:lnTo>
                  <a:pt x="610780" y="906915"/>
                </a:lnTo>
                <a:lnTo>
                  <a:pt x="611687" y="906915"/>
                </a:lnTo>
                <a:lnTo>
                  <a:pt x="612820" y="906688"/>
                </a:lnTo>
                <a:lnTo>
                  <a:pt x="613726" y="906008"/>
                </a:lnTo>
                <a:lnTo>
                  <a:pt x="614859" y="905555"/>
                </a:lnTo>
                <a:lnTo>
                  <a:pt x="616672" y="903742"/>
                </a:lnTo>
                <a:lnTo>
                  <a:pt x="618259" y="901475"/>
                </a:lnTo>
                <a:lnTo>
                  <a:pt x="619392" y="898982"/>
                </a:lnTo>
                <a:lnTo>
                  <a:pt x="620525" y="895583"/>
                </a:lnTo>
                <a:lnTo>
                  <a:pt x="621205" y="892183"/>
                </a:lnTo>
                <a:lnTo>
                  <a:pt x="621432" y="888330"/>
                </a:lnTo>
                <a:lnTo>
                  <a:pt x="621205" y="884931"/>
                </a:lnTo>
                <a:lnTo>
                  <a:pt x="620525" y="881305"/>
                </a:lnTo>
                <a:lnTo>
                  <a:pt x="619392" y="878132"/>
                </a:lnTo>
                <a:lnTo>
                  <a:pt x="618259" y="875412"/>
                </a:lnTo>
                <a:lnTo>
                  <a:pt x="616672" y="873146"/>
                </a:lnTo>
                <a:lnTo>
                  <a:pt x="614859" y="871559"/>
                </a:lnTo>
                <a:lnTo>
                  <a:pt x="613726" y="870879"/>
                </a:lnTo>
                <a:lnTo>
                  <a:pt x="612820" y="870426"/>
                </a:lnTo>
                <a:lnTo>
                  <a:pt x="611687" y="869973"/>
                </a:lnTo>
                <a:lnTo>
                  <a:pt x="610780" y="869973"/>
                </a:lnTo>
                <a:lnTo>
                  <a:pt x="65044" y="869973"/>
                </a:lnTo>
                <a:lnTo>
                  <a:pt x="64137" y="869973"/>
                </a:lnTo>
                <a:close/>
                <a:moveTo>
                  <a:pt x="65044" y="796089"/>
                </a:moveTo>
                <a:lnTo>
                  <a:pt x="64137" y="796316"/>
                </a:lnTo>
                <a:lnTo>
                  <a:pt x="63004" y="796543"/>
                </a:lnTo>
                <a:lnTo>
                  <a:pt x="62098" y="797222"/>
                </a:lnTo>
                <a:lnTo>
                  <a:pt x="60964" y="797676"/>
                </a:lnTo>
                <a:lnTo>
                  <a:pt x="59151" y="799489"/>
                </a:lnTo>
                <a:lnTo>
                  <a:pt x="57565" y="801755"/>
                </a:lnTo>
                <a:lnTo>
                  <a:pt x="56432" y="804248"/>
                </a:lnTo>
                <a:lnTo>
                  <a:pt x="55299" y="807648"/>
                </a:lnTo>
                <a:lnTo>
                  <a:pt x="54619" y="811047"/>
                </a:lnTo>
                <a:lnTo>
                  <a:pt x="54619" y="814674"/>
                </a:lnTo>
                <a:lnTo>
                  <a:pt x="54619" y="818300"/>
                </a:lnTo>
                <a:lnTo>
                  <a:pt x="55299" y="821926"/>
                </a:lnTo>
                <a:lnTo>
                  <a:pt x="56432" y="825099"/>
                </a:lnTo>
                <a:lnTo>
                  <a:pt x="57565" y="827818"/>
                </a:lnTo>
                <a:lnTo>
                  <a:pt x="59151" y="829858"/>
                </a:lnTo>
                <a:lnTo>
                  <a:pt x="60964" y="831671"/>
                </a:lnTo>
                <a:lnTo>
                  <a:pt x="62098" y="832125"/>
                </a:lnTo>
                <a:lnTo>
                  <a:pt x="63004" y="832578"/>
                </a:lnTo>
                <a:lnTo>
                  <a:pt x="64137" y="833031"/>
                </a:lnTo>
                <a:lnTo>
                  <a:pt x="65044" y="833258"/>
                </a:lnTo>
                <a:lnTo>
                  <a:pt x="610780" y="833258"/>
                </a:lnTo>
                <a:lnTo>
                  <a:pt x="611687" y="833031"/>
                </a:lnTo>
                <a:lnTo>
                  <a:pt x="612820" y="832578"/>
                </a:lnTo>
                <a:lnTo>
                  <a:pt x="613726" y="832125"/>
                </a:lnTo>
                <a:lnTo>
                  <a:pt x="614859" y="831671"/>
                </a:lnTo>
                <a:lnTo>
                  <a:pt x="616672" y="829858"/>
                </a:lnTo>
                <a:lnTo>
                  <a:pt x="618259" y="827818"/>
                </a:lnTo>
                <a:lnTo>
                  <a:pt x="619392" y="825099"/>
                </a:lnTo>
                <a:lnTo>
                  <a:pt x="620525" y="821926"/>
                </a:lnTo>
                <a:lnTo>
                  <a:pt x="621205" y="818300"/>
                </a:lnTo>
                <a:lnTo>
                  <a:pt x="621432" y="814674"/>
                </a:lnTo>
                <a:lnTo>
                  <a:pt x="621205" y="811047"/>
                </a:lnTo>
                <a:lnTo>
                  <a:pt x="620525" y="807648"/>
                </a:lnTo>
                <a:lnTo>
                  <a:pt x="619392" y="804248"/>
                </a:lnTo>
                <a:lnTo>
                  <a:pt x="618259" y="801755"/>
                </a:lnTo>
                <a:lnTo>
                  <a:pt x="616672" y="799489"/>
                </a:lnTo>
                <a:lnTo>
                  <a:pt x="614859" y="797676"/>
                </a:lnTo>
                <a:lnTo>
                  <a:pt x="613726" y="797222"/>
                </a:lnTo>
                <a:lnTo>
                  <a:pt x="612820" y="796543"/>
                </a:lnTo>
                <a:lnTo>
                  <a:pt x="611687" y="796316"/>
                </a:lnTo>
                <a:lnTo>
                  <a:pt x="610780" y="796089"/>
                </a:lnTo>
                <a:lnTo>
                  <a:pt x="65044" y="796089"/>
                </a:lnTo>
                <a:close/>
                <a:moveTo>
                  <a:pt x="64137" y="722432"/>
                </a:moveTo>
                <a:lnTo>
                  <a:pt x="63004" y="722659"/>
                </a:lnTo>
                <a:lnTo>
                  <a:pt x="62098" y="723339"/>
                </a:lnTo>
                <a:lnTo>
                  <a:pt x="60964" y="724019"/>
                </a:lnTo>
                <a:lnTo>
                  <a:pt x="59151" y="725605"/>
                </a:lnTo>
                <a:lnTo>
                  <a:pt x="57565" y="727872"/>
                </a:lnTo>
                <a:lnTo>
                  <a:pt x="56432" y="730591"/>
                </a:lnTo>
                <a:lnTo>
                  <a:pt x="55299" y="733764"/>
                </a:lnTo>
                <a:lnTo>
                  <a:pt x="54619" y="736937"/>
                </a:lnTo>
                <a:lnTo>
                  <a:pt x="54619" y="740790"/>
                </a:lnTo>
                <a:lnTo>
                  <a:pt x="54619" y="744416"/>
                </a:lnTo>
                <a:lnTo>
                  <a:pt x="55299" y="748042"/>
                </a:lnTo>
                <a:lnTo>
                  <a:pt x="56432" y="751215"/>
                </a:lnTo>
                <a:lnTo>
                  <a:pt x="57565" y="753935"/>
                </a:lnTo>
                <a:lnTo>
                  <a:pt x="59151" y="756201"/>
                </a:lnTo>
                <a:lnTo>
                  <a:pt x="60964" y="757788"/>
                </a:lnTo>
                <a:lnTo>
                  <a:pt x="62098" y="758468"/>
                </a:lnTo>
                <a:lnTo>
                  <a:pt x="63004" y="758921"/>
                </a:lnTo>
                <a:lnTo>
                  <a:pt x="64137" y="759374"/>
                </a:lnTo>
                <a:lnTo>
                  <a:pt x="65044" y="759374"/>
                </a:lnTo>
                <a:lnTo>
                  <a:pt x="610780" y="759374"/>
                </a:lnTo>
                <a:lnTo>
                  <a:pt x="611687" y="759374"/>
                </a:lnTo>
                <a:lnTo>
                  <a:pt x="612820" y="758921"/>
                </a:lnTo>
                <a:lnTo>
                  <a:pt x="613726" y="758468"/>
                </a:lnTo>
                <a:lnTo>
                  <a:pt x="614859" y="757788"/>
                </a:lnTo>
                <a:lnTo>
                  <a:pt x="616672" y="756201"/>
                </a:lnTo>
                <a:lnTo>
                  <a:pt x="618259" y="753935"/>
                </a:lnTo>
                <a:lnTo>
                  <a:pt x="619392" y="751215"/>
                </a:lnTo>
                <a:lnTo>
                  <a:pt x="620525" y="748042"/>
                </a:lnTo>
                <a:lnTo>
                  <a:pt x="621205" y="744416"/>
                </a:lnTo>
                <a:lnTo>
                  <a:pt x="621432" y="740790"/>
                </a:lnTo>
                <a:lnTo>
                  <a:pt x="621205" y="736937"/>
                </a:lnTo>
                <a:lnTo>
                  <a:pt x="620525" y="733764"/>
                </a:lnTo>
                <a:lnTo>
                  <a:pt x="619392" y="730591"/>
                </a:lnTo>
                <a:lnTo>
                  <a:pt x="618259" y="727872"/>
                </a:lnTo>
                <a:lnTo>
                  <a:pt x="616672" y="725605"/>
                </a:lnTo>
                <a:lnTo>
                  <a:pt x="614859" y="724019"/>
                </a:lnTo>
                <a:lnTo>
                  <a:pt x="613726" y="723339"/>
                </a:lnTo>
                <a:lnTo>
                  <a:pt x="612820" y="722659"/>
                </a:lnTo>
                <a:lnTo>
                  <a:pt x="611687" y="722432"/>
                </a:lnTo>
                <a:lnTo>
                  <a:pt x="610780" y="722432"/>
                </a:lnTo>
                <a:lnTo>
                  <a:pt x="65044" y="722432"/>
                </a:lnTo>
                <a:lnTo>
                  <a:pt x="64137" y="722432"/>
                </a:lnTo>
                <a:close/>
                <a:moveTo>
                  <a:pt x="64137" y="656028"/>
                </a:moveTo>
                <a:lnTo>
                  <a:pt x="63004" y="656254"/>
                </a:lnTo>
                <a:lnTo>
                  <a:pt x="62098" y="656708"/>
                </a:lnTo>
                <a:lnTo>
                  <a:pt x="60964" y="657614"/>
                </a:lnTo>
                <a:lnTo>
                  <a:pt x="59151" y="658974"/>
                </a:lnTo>
                <a:lnTo>
                  <a:pt x="57565" y="661240"/>
                </a:lnTo>
                <a:lnTo>
                  <a:pt x="56432" y="664187"/>
                </a:lnTo>
                <a:lnTo>
                  <a:pt x="55299" y="667133"/>
                </a:lnTo>
                <a:lnTo>
                  <a:pt x="54619" y="670533"/>
                </a:lnTo>
                <a:lnTo>
                  <a:pt x="54619" y="674385"/>
                </a:lnTo>
                <a:lnTo>
                  <a:pt x="54619" y="678012"/>
                </a:lnTo>
                <a:lnTo>
                  <a:pt x="55299" y="681638"/>
                </a:lnTo>
                <a:lnTo>
                  <a:pt x="56432" y="684584"/>
                </a:lnTo>
                <a:lnTo>
                  <a:pt x="57565" y="687530"/>
                </a:lnTo>
                <a:lnTo>
                  <a:pt x="59151" y="689797"/>
                </a:lnTo>
                <a:lnTo>
                  <a:pt x="60964" y="691157"/>
                </a:lnTo>
                <a:lnTo>
                  <a:pt x="62098" y="692063"/>
                </a:lnTo>
                <a:lnTo>
                  <a:pt x="63004" y="692516"/>
                </a:lnTo>
                <a:lnTo>
                  <a:pt x="64137" y="692743"/>
                </a:lnTo>
                <a:lnTo>
                  <a:pt x="65044" y="692743"/>
                </a:lnTo>
                <a:lnTo>
                  <a:pt x="610780" y="692743"/>
                </a:lnTo>
                <a:lnTo>
                  <a:pt x="611687" y="692743"/>
                </a:lnTo>
                <a:lnTo>
                  <a:pt x="612820" y="692516"/>
                </a:lnTo>
                <a:lnTo>
                  <a:pt x="613726" y="692063"/>
                </a:lnTo>
                <a:lnTo>
                  <a:pt x="614859" y="691157"/>
                </a:lnTo>
                <a:lnTo>
                  <a:pt x="616672" y="689797"/>
                </a:lnTo>
                <a:lnTo>
                  <a:pt x="618259" y="687530"/>
                </a:lnTo>
                <a:lnTo>
                  <a:pt x="619392" y="684584"/>
                </a:lnTo>
                <a:lnTo>
                  <a:pt x="620525" y="681638"/>
                </a:lnTo>
                <a:lnTo>
                  <a:pt x="621205" y="678012"/>
                </a:lnTo>
                <a:lnTo>
                  <a:pt x="621432" y="674385"/>
                </a:lnTo>
                <a:lnTo>
                  <a:pt x="621205" y="670533"/>
                </a:lnTo>
                <a:lnTo>
                  <a:pt x="620525" y="667133"/>
                </a:lnTo>
                <a:lnTo>
                  <a:pt x="619392" y="664187"/>
                </a:lnTo>
                <a:lnTo>
                  <a:pt x="618259" y="661240"/>
                </a:lnTo>
                <a:lnTo>
                  <a:pt x="616672" y="658974"/>
                </a:lnTo>
                <a:lnTo>
                  <a:pt x="614859" y="657614"/>
                </a:lnTo>
                <a:lnTo>
                  <a:pt x="613726" y="656708"/>
                </a:lnTo>
                <a:lnTo>
                  <a:pt x="612820" y="656254"/>
                </a:lnTo>
                <a:lnTo>
                  <a:pt x="611687" y="656028"/>
                </a:lnTo>
                <a:lnTo>
                  <a:pt x="610780" y="656028"/>
                </a:lnTo>
                <a:lnTo>
                  <a:pt x="65044" y="656028"/>
                </a:lnTo>
                <a:lnTo>
                  <a:pt x="64137" y="656028"/>
                </a:lnTo>
                <a:close/>
                <a:moveTo>
                  <a:pt x="65044" y="582144"/>
                </a:moveTo>
                <a:lnTo>
                  <a:pt x="64137" y="582371"/>
                </a:lnTo>
                <a:lnTo>
                  <a:pt x="63004" y="582598"/>
                </a:lnTo>
                <a:lnTo>
                  <a:pt x="62098" y="582824"/>
                </a:lnTo>
                <a:lnTo>
                  <a:pt x="60964" y="583504"/>
                </a:lnTo>
                <a:lnTo>
                  <a:pt x="59151" y="585091"/>
                </a:lnTo>
                <a:lnTo>
                  <a:pt x="57565" y="587357"/>
                </a:lnTo>
                <a:lnTo>
                  <a:pt x="56432" y="590303"/>
                </a:lnTo>
                <a:lnTo>
                  <a:pt x="55299" y="593249"/>
                </a:lnTo>
                <a:lnTo>
                  <a:pt x="54619" y="596876"/>
                </a:lnTo>
                <a:lnTo>
                  <a:pt x="54619" y="600502"/>
                </a:lnTo>
                <a:lnTo>
                  <a:pt x="54619" y="604355"/>
                </a:lnTo>
                <a:lnTo>
                  <a:pt x="55299" y="607528"/>
                </a:lnTo>
                <a:lnTo>
                  <a:pt x="56432" y="610927"/>
                </a:lnTo>
                <a:lnTo>
                  <a:pt x="57565" y="613420"/>
                </a:lnTo>
                <a:lnTo>
                  <a:pt x="59151" y="615913"/>
                </a:lnTo>
                <a:lnTo>
                  <a:pt x="60964" y="617500"/>
                </a:lnTo>
                <a:lnTo>
                  <a:pt x="62098" y="618180"/>
                </a:lnTo>
                <a:lnTo>
                  <a:pt x="63004" y="618633"/>
                </a:lnTo>
                <a:lnTo>
                  <a:pt x="64137" y="618859"/>
                </a:lnTo>
                <a:lnTo>
                  <a:pt x="65044" y="619086"/>
                </a:lnTo>
                <a:lnTo>
                  <a:pt x="610780" y="619086"/>
                </a:lnTo>
                <a:lnTo>
                  <a:pt x="611687" y="618859"/>
                </a:lnTo>
                <a:lnTo>
                  <a:pt x="612820" y="618633"/>
                </a:lnTo>
                <a:lnTo>
                  <a:pt x="613726" y="618180"/>
                </a:lnTo>
                <a:lnTo>
                  <a:pt x="614859" y="617500"/>
                </a:lnTo>
                <a:lnTo>
                  <a:pt x="616672" y="615913"/>
                </a:lnTo>
                <a:lnTo>
                  <a:pt x="618259" y="613420"/>
                </a:lnTo>
                <a:lnTo>
                  <a:pt x="619392" y="610927"/>
                </a:lnTo>
                <a:lnTo>
                  <a:pt x="620525" y="607528"/>
                </a:lnTo>
                <a:lnTo>
                  <a:pt x="621205" y="604355"/>
                </a:lnTo>
                <a:lnTo>
                  <a:pt x="621432" y="600502"/>
                </a:lnTo>
                <a:lnTo>
                  <a:pt x="621205" y="596876"/>
                </a:lnTo>
                <a:lnTo>
                  <a:pt x="620525" y="593249"/>
                </a:lnTo>
                <a:lnTo>
                  <a:pt x="619392" y="590303"/>
                </a:lnTo>
                <a:lnTo>
                  <a:pt x="618259" y="587357"/>
                </a:lnTo>
                <a:lnTo>
                  <a:pt x="616672" y="585091"/>
                </a:lnTo>
                <a:lnTo>
                  <a:pt x="614859" y="583504"/>
                </a:lnTo>
                <a:lnTo>
                  <a:pt x="613726" y="582824"/>
                </a:lnTo>
                <a:lnTo>
                  <a:pt x="612820" y="582598"/>
                </a:lnTo>
                <a:lnTo>
                  <a:pt x="611687" y="582371"/>
                </a:lnTo>
                <a:lnTo>
                  <a:pt x="610780" y="582144"/>
                </a:lnTo>
                <a:lnTo>
                  <a:pt x="65044" y="582144"/>
                </a:lnTo>
                <a:close/>
                <a:moveTo>
                  <a:pt x="65044" y="508034"/>
                </a:moveTo>
                <a:lnTo>
                  <a:pt x="64137" y="508487"/>
                </a:lnTo>
                <a:lnTo>
                  <a:pt x="63004" y="508714"/>
                </a:lnTo>
                <a:lnTo>
                  <a:pt x="62098" y="509167"/>
                </a:lnTo>
                <a:lnTo>
                  <a:pt x="60964" y="509621"/>
                </a:lnTo>
                <a:lnTo>
                  <a:pt x="59151" y="511434"/>
                </a:lnTo>
                <a:lnTo>
                  <a:pt x="57565" y="513700"/>
                </a:lnTo>
                <a:lnTo>
                  <a:pt x="56432" y="516420"/>
                </a:lnTo>
                <a:lnTo>
                  <a:pt x="55299" y="519593"/>
                </a:lnTo>
                <a:lnTo>
                  <a:pt x="54619" y="522992"/>
                </a:lnTo>
                <a:lnTo>
                  <a:pt x="54619" y="526845"/>
                </a:lnTo>
                <a:lnTo>
                  <a:pt x="54619" y="530471"/>
                </a:lnTo>
                <a:lnTo>
                  <a:pt x="55299" y="533871"/>
                </a:lnTo>
                <a:lnTo>
                  <a:pt x="56432" y="537044"/>
                </a:lnTo>
                <a:lnTo>
                  <a:pt x="57565" y="539763"/>
                </a:lnTo>
                <a:lnTo>
                  <a:pt x="59151" y="542256"/>
                </a:lnTo>
                <a:lnTo>
                  <a:pt x="60964" y="543616"/>
                </a:lnTo>
                <a:lnTo>
                  <a:pt x="62098" y="544523"/>
                </a:lnTo>
                <a:lnTo>
                  <a:pt x="63004" y="544749"/>
                </a:lnTo>
                <a:lnTo>
                  <a:pt x="64137" y="545203"/>
                </a:lnTo>
                <a:lnTo>
                  <a:pt x="65044" y="545203"/>
                </a:lnTo>
                <a:lnTo>
                  <a:pt x="610780" y="545203"/>
                </a:lnTo>
                <a:lnTo>
                  <a:pt x="611687" y="545203"/>
                </a:lnTo>
                <a:lnTo>
                  <a:pt x="612820" y="544749"/>
                </a:lnTo>
                <a:lnTo>
                  <a:pt x="613726" y="544523"/>
                </a:lnTo>
                <a:lnTo>
                  <a:pt x="614859" y="543616"/>
                </a:lnTo>
                <a:lnTo>
                  <a:pt x="616672" y="542256"/>
                </a:lnTo>
                <a:lnTo>
                  <a:pt x="618259" y="539763"/>
                </a:lnTo>
                <a:lnTo>
                  <a:pt x="619392" y="537044"/>
                </a:lnTo>
                <a:lnTo>
                  <a:pt x="620525" y="533871"/>
                </a:lnTo>
                <a:lnTo>
                  <a:pt x="621205" y="530471"/>
                </a:lnTo>
                <a:lnTo>
                  <a:pt x="621432" y="526845"/>
                </a:lnTo>
                <a:lnTo>
                  <a:pt x="621205" y="522992"/>
                </a:lnTo>
                <a:lnTo>
                  <a:pt x="620525" y="519593"/>
                </a:lnTo>
                <a:lnTo>
                  <a:pt x="619392" y="516420"/>
                </a:lnTo>
                <a:lnTo>
                  <a:pt x="618259" y="513700"/>
                </a:lnTo>
                <a:lnTo>
                  <a:pt x="616672" y="511434"/>
                </a:lnTo>
                <a:lnTo>
                  <a:pt x="614859" y="509621"/>
                </a:lnTo>
                <a:lnTo>
                  <a:pt x="613726" y="509167"/>
                </a:lnTo>
                <a:lnTo>
                  <a:pt x="612820" y="508714"/>
                </a:lnTo>
                <a:lnTo>
                  <a:pt x="611687" y="508487"/>
                </a:lnTo>
                <a:lnTo>
                  <a:pt x="610780" y="508034"/>
                </a:lnTo>
                <a:lnTo>
                  <a:pt x="65044" y="508034"/>
                </a:lnTo>
                <a:close/>
                <a:moveTo>
                  <a:pt x="57112" y="431884"/>
                </a:moveTo>
                <a:lnTo>
                  <a:pt x="56885" y="432111"/>
                </a:lnTo>
                <a:lnTo>
                  <a:pt x="56432" y="433244"/>
                </a:lnTo>
                <a:lnTo>
                  <a:pt x="55978" y="435057"/>
                </a:lnTo>
                <a:lnTo>
                  <a:pt x="55299" y="437323"/>
                </a:lnTo>
                <a:lnTo>
                  <a:pt x="54845" y="443216"/>
                </a:lnTo>
                <a:lnTo>
                  <a:pt x="54619" y="450242"/>
                </a:lnTo>
                <a:lnTo>
                  <a:pt x="54845" y="457494"/>
                </a:lnTo>
                <a:lnTo>
                  <a:pt x="55299" y="463387"/>
                </a:lnTo>
                <a:lnTo>
                  <a:pt x="55978" y="465653"/>
                </a:lnTo>
                <a:lnTo>
                  <a:pt x="56432" y="467240"/>
                </a:lnTo>
                <a:lnTo>
                  <a:pt x="56885" y="468146"/>
                </a:lnTo>
                <a:lnTo>
                  <a:pt x="57112" y="468826"/>
                </a:lnTo>
                <a:lnTo>
                  <a:pt x="57338" y="468826"/>
                </a:lnTo>
                <a:lnTo>
                  <a:pt x="209637" y="468826"/>
                </a:lnTo>
                <a:lnTo>
                  <a:pt x="210090" y="468826"/>
                </a:lnTo>
                <a:lnTo>
                  <a:pt x="210317" y="468146"/>
                </a:lnTo>
                <a:lnTo>
                  <a:pt x="210770" y="467240"/>
                </a:lnTo>
                <a:lnTo>
                  <a:pt x="211450" y="465653"/>
                </a:lnTo>
                <a:lnTo>
                  <a:pt x="211677" y="463387"/>
                </a:lnTo>
                <a:lnTo>
                  <a:pt x="212357" y="457494"/>
                </a:lnTo>
                <a:lnTo>
                  <a:pt x="212583" y="450242"/>
                </a:lnTo>
                <a:lnTo>
                  <a:pt x="212357" y="443216"/>
                </a:lnTo>
                <a:lnTo>
                  <a:pt x="211677" y="437323"/>
                </a:lnTo>
                <a:lnTo>
                  <a:pt x="211450" y="435057"/>
                </a:lnTo>
                <a:lnTo>
                  <a:pt x="210770" y="433244"/>
                </a:lnTo>
                <a:lnTo>
                  <a:pt x="210317" y="432111"/>
                </a:lnTo>
                <a:lnTo>
                  <a:pt x="210090" y="431884"/>
                </a:lnTo>
                <a:lnTo>
                  <a:pt x="209637" y="431884"/>
                </a:lnTo>
                <a:lnTo>
                  <a:pt x="57338" y="431884"/>
                </a:lnTo>
                <a:lnTo>
                  <a:pt x="57112" y="431884"/>
                </a:lnTo>
                <a:close/>
                <a:moveTo>
                  <a:pt x="492930" y="247629"/>
                </a:moveTo>
                <a:lnTo>
                  <a:pt x="492703" y="409447"/>
                </a:lnTo>
                <a:lnTo>
                  <a:pt x="573612" y="409447"/>
                </a:lnTo>
                <a:lnTo>
                  <a:pt x="654520" y="409221"/>
                </a:lnTo>
                <a:lnTo>
                  <a:pt x="573612" y="328311"/>
                </a:lnTo>
                <a:lnTo>
                  <a:pt x="492930" y="247629"/>
                </a:lnTo>
                <a:close/>
                <a:moveTo>
                  <a:pt x="0" y="214313"/>
                </a:moveTo>
                <a:lnTo>
                  <a:pt x="513101" y="214313"/>
                </a:lnTo>
                <a:lnTo>
                  <a:pt x="679450" y="380891"/>
                </a:lnTo>
                <a:lnTo>
                  <a:pt x="679450" y="1247776"/>
                </a:lnTo>
                <a:lnTo>
                  <a:pt x="0" y="1247776"/>
                </a:lnTo>
                <a:lnTo>
                  <a:pt x="0" y="214313"/>
                </a:lnTo>
                <a:close/>
                <a:moveTo>
                  <a:pt x="694441" y="33316"/>
                </a:moveTo>
                <a:lnTo>
                  <a:pt x="693988" y="195134"/>
                </a:lnTo>
                <a:lnTo>
                  <a:pt x="775069" y="195134"/>
                </a:lnTo>
                <a:lnTo>
                  <a:pt x="855924" y="195134"/>
                </a:lnTo>
                <a:lnTo>
                  <a:pt x="775069" y="114452"/>
                </a:lnTo>
                <a:lnTo>
                  <a:pt x="694441" y="33316"/>
                </a:lnTo>
                <a:close/>
                <a:moveTo>
                  <a:pt x="201613" y="0"/>
                </a:moveTo>
                <a:lnTo>
                  <a:pt x="714598" y="0"/>
                </a:lnTo>
                <a:lnTo>
                  <a:pt x="881063" y="166805"/>
                </a:lnTo>
                <a:lnTo>
                  <a:pt x="881063" y="1033463"/>
                </a:lnTo>
                <a:lnTo>
                  <a:pt x="739738" y="1033463"/>
                </a:lnTo>
                <a:lnTo>
                  <a:pt x="739738" y="337235"/>
                </a:lnTo>
                <a:lnTo>
                  <a:pt x="573272" y="170657"/>
                </a:lnTo>
                <a:lnTo>
                  <a:pt x="201613" y="170657"/>
                </a:lnTo>
                <a:lnTo>
                  <a:pt x="201613" y="0"/>
                </a:lnTo>
                <a:close/>
              </a:path>
            </a:pathLst>
          </a:custGeom>
          <a:solidFill>
            <a:srgbClr val="4B5C75"/>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cs typeface="+mn-ea"/>
              <a:sym typeface="+mn-lt"/>
            </a:endParaRPr>
          </a:p>
        </p:txBody>
      </p:sp>
      <p:sp>
        <p:nvSpPr>
          <p:cNvPr id="13" name="文本框 12"/>
          <p:cNvSpPr txBox="1"/>
          <p:nvPr/>
        </p:nvSpPr>
        <p:spPr>
          <a:xfrm>
            <a:off x="2815590" y="2086610"/>
            <a:ext cx="9212580" cy="2946400"/>
          </a:xfrm>
          <a:prstGeom prst="rect">
            <a:avLst/>
          </a:prstGeom>
          <a:noFill/>
        </p:spPr>
        <p:txBody>
          <a:bodyPr wrap="square" lIns="144145" tIns="136525" rIns="136525" bIns="136525" rtlCol="0">
            <a:noAutofit/>
          </a:bodyPr>
          <a:lstStyle/>
          <a:p>
            <a:pPr marL="342900" indent="-342900" latinLnBrk="1">
              <a:buFont typeface="Arial" panose="020B0604020202020204" pitchFamily="34" charset="0"/>
              <a:buChar char="•"/>
            </a:pPr>
            <a:r>
              <a:rPr lang="en-US" altLang="zh-CN" sz="2200" b="1" dirty="0">
                <a:sym typeface="+mn-ea"/>
              </a:rPr>
              <a:t>61. </a:t>
            </a:r>
            <a:r>
              <a:rPr lang="zh-CN" altLang="zh-CN" sz="2200" b="1" dirty="0">
                <a:sym typeface="+mn-ea"/>
              </a:rPr>
              <a:t>室外小管径水管冬季未保温</a:t>
            </a:r>
            <a:endParaRPr lang="zh-CN" altLang="zh-CN" sz="2200" b="1" dirty="0"/>
          </a:p>
          <a:p>
            <a:pPr marL="342900" indent="-342900" latinLnBrk="1">
              <a:buFont typeface="Arial" panose="020B0604020202020204" pitchFamily="34" charset="0"/>
              <a:buChar char="•"/>
            </a:pPr>
            <a:r>
              <a:rPr lang="en-US" altLang="zh-CN" sz="2200" b="1" dirty="0">
                <a:sym typeface="+mn-ea"/>
              </a:rPr>
              <a:t>62. </a:t>
            </a:r>
            <a:r>
              <a:rPr lang="zh-CN" altLang="zh-CN" sz="2200" b="1" dirty="0">
                <a:sym typeface="+mn-ea"/>
              </a:rPr>
              <a:t>车间内没有紧急淋浴、洗眼等卫生设施或已损坏</a:t>
            </a:r>
            <a:endParaRPr lang="zh-CN" altLang="zh-CN" sz="2200" b="1" dirty="0"/>
          </a:p>
          <a:p>
            <a:pPr marL="342900" indent="-342900" latinLnBrk="1">
              <a:buFont typeface="Arial" panose="020B0604020202020204" pitchFamily="34" charset="0"/>
              <a:buChar char="•"/>
            </a:pPr>
            <a:r>
              <a:rPr lang="en-US" altLang="zh-CN" sz="2200" b="1" dirty="0">
                <a:sym typeface="+mn-ea"/>
              </a:rPr>
              <a:t>63. </a:t>
            </a:r>
            <a:r>
              <a:rPr lang="zh-CN" altLang="zh-CN" sz="2200" b="1" dirty="0">
                <a:sym typeface="+mn-ea"/>
              </a:rPr>
              <a:t>车辆（含叉车等）未装阻火器进入生产现场</a:t>
            </a:r>
            <a:endParaRPr lang="zh-CN" altLang="zh-CN" sz="2200" b="1" dirty="0"/>
          </a:p>
          <a:p>
            <a:pPr marL="342900" indent="-342900" latinLnBrk="1">
              <a:buFont typeface="Arial" panose="020B0604020202020204" pitchFamily="34" charset="0"/>
              <a:buChar char="•"/>
            </a:pPr>
            <a:r>
              <a:rPr lang="en-US" altLang="zh-CN" sz="2200" b="1" dirty="0">
                <a:sym typeface="+mn-ea"/>
              </a:rPr>
              <a:t>64. </a:t>
            </a:r>
            <a:r>
              <a:rPr lang="zh-CN" altLang="zh-CN" sz="2200" b="1" dirty="0">
                <a:sym typeface="+mn-ea"/>
              </a:rPr>
              <a:t>易燃易爆场所没有安装可燃气体报警仪或失灵</a:t>
            </a:r>
            <a:endParaRPr lang="zh-CN" altLang="zh-CN" sz="2200" b="1" dirty="0"/>
          </a:p>
          <a:p>
            <a:pPr marL="342900" indent="-342900" latinLnBrk="1">
              <a:buFont typeface="Arial" panose="020B0604020202020204" pitchFamily="34" charset="0"/>
              <a:buChar char="•"/>
            </a:pPr>
            <a:r>
              <a:rPr lang="en-US" altLang="zh-CN" sz="2200" b="1" dirty="0">
                <a:sym typeface="+mn-ea"/>
              </a:rPr>
              <a:t>65. </a:t>
            </a:r>
            <a:r>
              <a:rPr lang="zh-CN" altLang="zh-CN" sz="2200" b="1" dirty="0">
                <a:sym typeface="+mn-ea"/>
              </a:rPr>
              <a:t>反应釜、贮罐、泵等未标注设备位号和名称</a:t>
            </a:r>
            <a:endParaRPr lang="zh-CN" altLang="zh-CN" sz="2200" b="1" dirty="0"/>
          </a:p>
          <a:p>
            <a:pPr marL="342900" indent="-342900" latinLnBrk="1">
              <a:buFont typeface="Arial" panose="020B0604020202020204" pitchFamily="34" charset="0"/>
              <a:buChar char="•"/>
            </a:pPr>
            <a:r>
              <a:rPr lang="en-US" altLang="zh-CN" sz="2200" b="1" dirty="0">
                <a:sym typeface="+mn-ea"/>
              </a:rPr>
              <a:t>66. </a:t>
            </a:r>
            <a:r>
              <a:rPr lang="zh-CN" altLang="zh-CN" sz="2200" b="1" dirty="0">
                <a:sym typeface="+mn-ea"/>
              </a:rPr>
              <a:t>大铁门没有固定插销，一旦风大就可能使铁门擦出火花，导致危险</a:t>
            </a:r>
            <a:endParaRPr lang="zh-CN" altLang="zh-CN" sz="2200" b="1" dirty="0"/>
          </a:p>
          <a:p>
            <a:pPr marL="342900" indent="-342900" latinLnBrk="1">
              <a:buFont typeface="Arial" panose="020B0604020202020204" pitchFamily="34" charset="0"/>
              <a:buChar char="•"/>
            </a:pPr>
            <a:r>
              <a:rPr lang="en-US" altLang="zh-CN" sz="2200" b="1" dirty="0">
                <a:sym typeface="+mn-ea"/>
              </a:rPr>
              <a:t>67. </a:t>
            </a:r>
            <a:r>
              <a:rPr lang="zh-CN" altLang="zh-CN" sz="2200" b="1" dirty="0">
                <a:sym typeface="+mn-ea"/>
              </a:rPr>
              <a:t>库房门槛偏低，一旦发生意外，危险品将外溢（小漫坡）</a:t>
            </a:r>
            <a:endParaRPr lang="zh-CN" altLang="zh-CN" sz="2200" b="1" dirty="0"/>
          </a:p>
          <a:p>
            <a:pPr marL="342900" indent="-342900" latinLnBrk="1">
              <a:buFont typeface="Arial" panose="020B0604020202020204" pitchFamily="34" charset="0"/>
              <a:buChar char="•"/>
            </a:pPr>
            <a:r>
              <a:rPr lang="en-US" altLang="zh-CN" sz="2200" b="1" dirty="0">
                <a:sym typeface="+mn-ea"/>
              </a:rPr>
              <a:t>68. </a:t>
            </a:r>
            <a:r>
              <a:rPr lang="zh-CN" altLang="zh-CN" sz="2200" b="1" dirty="0">
                <a:sym typeface="+mn-ea"/>
              </a:rPr>
              <a:t>生产现场地面存放铁板、钢管</a:t>
            </a:r>
            <a:endParaRPr lang="zh-CN" altLang="zh-CN" sz="2200" b="1" dirty="0"/>
          </a:p>
          <a:p>
            <a:pPr marL="342900" lvl="0" indent="-342900" algn="just" fontAlgn="base" latinLnBrk="1">
              <a:buFont typeface="Arial" panose="020B0604020202020204" pitchFamily="34" charset="0"/>
              <a:buChar char="•"/>
            </a:pPr>
            <a:endParaRPr lang="zh-CN" altLang="zh-CN" sz="2200" b="1" spc="400" dirty="0">
              <a:solidFill>
                <a:schemeClr val="tx1"/>
              </a:solidFill>
              <a:uFillTx/>
              <a:cs typeface="+mn-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anim calcmode="lin" valueType="num">
                                      <p:cBhvr>
                                        <p:cTn id="14" dur="1000" fill="hold"/>
                                        <p:tgtEl>
                                          <p:spTgt spid="29"/>
                                        </p:tgtEl>
                                        <p:attrNameLst>
                                          <p:attrName>ppt_x</p:attrName>
                                        </p:attrNameLst>
                                      </p:cBhvr>
                                      <p:tavLst>
                                        <p:tav tm="0">
                                          <p:val>
                                            <p:strVal val="#ppt_x"/>
                                          </p:val>
                                        </p:tav>
                                        <p:tav tm="100000">
                                          <p:val>
                                            <p:strVal val="#ppt_x"/>
                                          </p:val>
                                        </p:tav>
                                      </p:tavLst>
                                    </p:anim>
                                    <p:anim calcmode="lin" valueType="num">
                                      <p:cBhvr>
                                        <p:cTn id="15" dur="1000" fill="hold"/>
                                        <p:tgtEl>
                                          <p:spTgt spid="2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1" presetClass="entr" presetSubtype="0" fill="hold" grpId="0" nodeType="afterEffect">
                                  <p:stCondLst>
                                    <p:cond delay="0"/>
                                  </p:stCondLst>
                                  <p:iterate type="lt">
                                    <p:tmPct val="8000"/>
                                  </p:iterate>
                                  <p:childTnLst>
                                    <p:set>
                                      <p:cBhvr>
                                        <p:cTn id="18" dur="1" fill="hold">
                                          <p:stCondLst>
                                            <p:cond delay="0"/>
                                          </p:stCondLst>
                                        </p:cTn>
                                        <p:tgtEl>
                                          <p:spTgt spid="27"/>
                                        </p:tgtEl>
                                        <p:attrNameLst>
                                          <p:attrName>style.visibility</p:attrName>
                                        </p:attrNameLst>
                                      </p:cBhvr>
                                      <p:to>
                                        <p:strVal val="visible"/>
                                      </p:to>
                                    </p:set>
                                    <p:anim calcmode="lin" valueType="num">
                                      <p:cBhvr>
                                        <p:cTn id="19"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27"/>
                                        </p:tgtEl>
                                        <p:attrNameLst>
                                          <p:attrName>ppt_y</p:attrName>
                                        </p:attrNameLst>
                                      </p:cBhvr>
                                      <p:tavLst>
                                        <p:tav tm="0">
                                          <p:val>
                                            <p:strVal val="#ppt_y"/>
                                          </p:val>
                                        </p:tav>
                                        <p:tav tm="100000">
                                          <p:val>
                                            <p:strVal val="#ppt_y"/>
                                          </p:val>
                                        </p:tav>
                                      </p:tavLst>
                                    </p:anim>
                                    <p:anim calcmode="lin" valueType="num">
                                      <p:cBhvr>
                                        <p:cTn id="21"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2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par>
                          <p:cTn id="29" fill="hold">
                            <p:stCondLst>
                              <p:cond delay="2819"/>
                            </p:stCondLst>
                            <p:childTnLst>
                              <p:par>
                                <p:cTn id="30" presetID="22" presetClass="entr" presetSubtype="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319"/>
                            </p:stCondLst>
                            <p:childTnLst>
                              <p:par>
                                <p:cTn id="34" presetID="22" presetClass="entr" presetSubtype="2"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right)">
                                      <p:cBhvr>
                                        <p:cTn id="36" dur="500"/>
                                        <p:tgtEl>
                                          <p:spTgt spid="11"/>
                                        </p:tgtEl>
                                      </p:cBhvr>
                                    </p:animEffect>
                                  </p:childTnLst>
                                </p:cTn>
                              </p:par>
                            </p:childTnLst>
                          </p:cTn>
                        </p:par>
                        <p:par>
                          <p:cTn id="37" fill="hold">
                            <p:stCondLst>
                              <p:cond delay="3819"/>
                            </p:stCondLst>
                            <p:childTnLst>
                              <p:par>
                                <p:cTn id="38" presetID="22" presetClass="entr" presetSubtype="1"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up)">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bldLvl="0" animBg="1"/>
      <p:bldP spid="12" grpId="0" bldLvl="0" animBg="1"/>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2448903"/>
            <a:ext cx="12192000" cy="2292002"/>
          </a:xfrm>
          <a:prstGeom prst="rect">
            <a:avLst/>
          </a:prstGeom>
          <a:solidFill>
            <a:srgbClr val="333F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标题 1"/>
          <p:cNvSpPr>
            <a:spLocks noGrp="1"/>
          </p:cNvSpPr>
          <p:nvPr/>
        </p:nvSpPr>
        <p:spPr>
          <a:xfrm>
            <a:off x="2569845" y="2741464"/>
            <a:ext cx="7052310" cy="1219200"/>
          </a:xfrm>
          <a:prstGeom prst="rect">
            <a:avLst/>
          </a:prstGeom>
        </p:spPr>
        <p:txBody>
          <a:bodyPr vert="horz" lIns="91440" tIns="45720" rIns="91440" bIns="45720" rtlCol="0"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lnSpc>
                <a:spcPct val="150000"/>
              </a:lnSpc>
            </a:pPr>
            <a:br>
              <a:rPr lang="zh-CN" altLang="zh-CN" sz="4800" b="1" dirty="0">
                <a:solidFill>
                  <a:schemeClr val="bg1"/>
                </a:solidFill>
                <a:effectLst/>
                <a:sym typeface="+mn-ea"/>
              </a:rPr>
            </a:br>
            <a:r>
              <a:rPr lang="zh-CN" altLang="zh-CN" sz="4800" b="1" dirty="0">
                <a:solidFill>
                  <a:schemeClr val="bg1"/>
                </a:solidFill>
                <a:effectLst/>
                <a:sym typeface="+mn-ea"/>
              </a:rPr>
              <a:t>人员、现场操作</a:t>
            </a:r>
            <a:endParaRPr lang="zh-CN" altLang="zh-CN" sz="4800" b="1" dirty="0">
              <a:solidFill>
                <a:schemeClr val="bg1"/>
              </a:solidFill>
              <a:effectLst/>
              <a:sym typeface="+mn-ea"/>
            </a:endParaRPr>
          </a:p>
        </p:txBody>
      </p:sp>
      <p:sp>
        <p:nvSpPr>
          <p:cNvPr id="19" name="标题 1"/>
          <p:cNvSpPr>
            <a:spLocks noGrp="1"/>
          </p:cNvSpPr>
          <p:nvPr/>
        </p:nvSpPr>
        <p:spPr>
          <a:xfrm>
            <a:off x="3888422" y="838200"/>
            <a:ext cx="4415155" cy="1035398"/>
          </a:xfrm>
          <a:prstGeom prst="rect">
            <a:avLst/>
          </a:prstGeom>
        </p:spPr>
        <p:txBody>
          <a:bodyPr vert="horz" lIns="91440" tIns="45720" rIns="91440" bIns="45720" rtlCol="0"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lnSpc>
                <a:spcPct val="150000"/>
              </a:lnSpc>
            </a:pPr>
            <a:r>
              <a:rPr lang="zh-CN" altLang="en-US" sz="4800" b="1" spc="-150" dirty="0">
                <a:solidFill>
                  <a:srgbClr val="333F50"/>
                </a:solidFill>
                <a:latin typeface="+mn-lt"/>
                <a:ea typeface="+mn-ea"/>
                <a:cs typeface="+mn-ea"/>
                <a:sym typeface="+mn-lt"/>
              </a:rPr>
              <a:t>第五部分</a:t>
            </a:r>
            <a:endParaRPr lang="zh-CN" altLang="en-US" sz="4800" b="1" spc="-150" dirty="0">
              <a:solidFill>
                <a:srgbClr val="333F50"/>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80">
                                          <p:stCondLst>
                                            <p:cond delay="0"/>
                                          </p:stCondLst>
                                        </p:cTn>
                                        <p:tgtEl>
                                          <p:spTgt spid="18"/>
                                        </p:tgtEl>
                                      </p:cBhvr>
                                    </p:animEffect>
                                    <p:anim calcmode="lin" valueType="num">
                                      <p:cBhvr>
                                        <p:cTn id="12"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7" dur="26">
                                          <p:stCondLst>
                                            <p:cond delay="650"/>
                                          </p:stCondLst>
                                        </p:cTn>
                                        <p:tgtEl>
                                          <p:spTgt spid="18"/>
                                        </p:tgtEl>
                                      </p:cBhvr>
                                      <p:to x="100000" y="60000"/>
                                    </p:animScale>
                                    <p:animScale>
                                      <p:cBhvr>
                                        <p:cTn id="18" dur="166" decel="50000">
                                          <p:stCondLst>
                                            <p:cond delay="676"/>
                                          </p:stCondLst>
                                        </p:cTn>
                                        <p:tgtEl>
                                          <p:spTgt spid="18"/>
                                        </p:tgtEl>
                                      </p:cBhvr>
                                      <p:to x="100000" y="100000"/>
                                    </p:animScale>
                                    <p:animScale>
                                      <p:cBhvr>
                                        <p:cTn id="19" dur="26">
                                          <p:stCondLst>
                                            <p:cond delay="1312"/>
                                          </p:stCondLst>
                                        </p:cTn>
                                        <p:tgtEl>
                                          <p:spTgt spid="18"/>
                                        </p:tgtEl>
                                      </p:cBhvr>
                                      <p:to x="100000" y="80000"/>
                                    </p:animScale>
                                    <p:animScale>
                                      <p:cBhvr>
                                        <p:cTn id="20" dur="166" decel="50000">
                                          <p:stCondLst>
                                            <p:cond delay="1338"/>
                                          </p:stCondLst>
                                        </p:cTn>
                                        <p:tgtEl>
                                          <p:spTgt spid="18"/>
                                        </p:tgtEl>
                                      </p:cBhvr>
                                      <p:to x="100000" y="100000"/>
                                    </p:animScale>
                                    <p:animScale>
                                      <p:cBhvr>
                                        <p:cTn id="21" dur="26">
                                          <p:stCondLst>
                                            <p:cond delay="1642"/>
                                          </p:stCondLst>
                                        </p:cTn>
                                        <p:tgtEl>
                                          <p:spTgt spid="18"/>
                                        </p:tgtEl>
                                      </p:cBhvr>
                                      <p:to x="100000" y="90000"/>
                                    </p:animScale>
                                    <p:animScale>
                                      <p:cBhvr>
                                        <p:cTn id="22" dur="166" decel="50000">
                                          <p:stCondLst>
                                            <p:cond delay="1668"/>
                                          </p:stCondLst>
                                        </p:cTn>
                                        <p:tgtEl>
                                          <p:spTgt spid="18"/>
                                        </p:tgtEl>
                                      </p:cBhvr>
                                      <p:to x="100000" y="100000"/>
                                    </p:animScale>
                                    <p:animScale>
                                      <p:cBhvr>
                                        <p:cTn id="23" dur="26">
                                          <p:stCondLst>
                                            <p:cond delay="1808"/>
                                          </p:stCondLst>
                                        </p:cTn>
                                        <p:tgtEl>
                                          <p:spTgt spid="18"/>
                                        </p:tgtEl>
                                      </p:cBhvr>
                                      <p:to x="100000" y="95000"/>
                                    </p:animScale>
                                    <p:animScale>
                                      <p:cBhvr>
                                        <p:cTn id="24" dur="166" decel="50000">
                                          <p:stCondLst>
                                            <p:cond delay="1834"/>
                                          </p:stCondLst>
                                        </p:cTn>
                                        <p:tgtEl>
                                          <p:spTgt spid="18"/>
                                        </p:tgtEl>
                                      </p:cBhvr>
                                      <p:to x="100000" y="100000"/>
                                    </p:animScale>
                                  </p:childTnLst>
                                </p:cTn>
                              </p:par>
                            </p:childTnLst>
                          </p:cTn>
                        </p:par>
                        <p:par>
                          <p:cTn id="25" fill="hold">
                            <p:stCondLst>
                              <p:cond delay="2500"/>
                            </p:stCondLst>
                            <p:childTnLst>
                              <p:par>
                                <p:cTn id="26" presetID="26" presetClass="entr" presetSubtype="0"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80">
                                          <p:stCondLst>
                                            <p:cond delay="0"/>
                                          </p:stCondLst>
                                        </p:cTn>
                                        <p:tgtEl>
                                          <p:spTgt spid="19"/>
                                        </p:tgtEl>
                                      </p:cBhvr>
                                    </p:animEffect>
                                    <p:anim calcmode="lin" valueType="num">
                                      <p:cBhvr>
                                        <p:cTn id="29"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34" dur="26">
                                          <p:stCondLst>
                                            <p:cond delay="650"/>
                                          </p:stCondLst>
                                        </p:cTn>
                                        <p:tgtEl>
                                          <p:spTgt spid="19"/>
                                        </p:tgtEl>
                                      </p:cBhvr>
                                      <p:to x="100000" y="60000"/>
                                    </p:animScale>
                                    <p:animScale>
                                      <p:cBhvr>
                                        <p:cTn id="35" dur="166" decel="50000">
                                          <p:stCondLst>
                                            <p:cond delay="676"/>
                                          </p:stCondLst>
                                        </p:cTn>
                                        <p:tgtEl>
                                          <p:spTgt spid="19"/>
                                        </p:tgtEl>
                                      </p:cBhvr>
                                      <p:to x="100000" y="100000"/>
                                    </p:animScale>
                                    <p:animScale>
                                      <p:cBhvr>
                                        <p:cTn id="36" dur="26">
                                          <p:stCondLst>
                                            <p:cond delay="1312"/>
                                          </p:stCondLst>
                                        </p:cTn>
                                        <p:tgtEl>
                                          <p:spTgt spid="19"/>
                                        </p:tgtEl>
                                      </p:cBhvr>
                                      <p:to x="100000" y="80000"/>
                                    </p:animScale>
                                    <p:animScale>
                                      <p:cBhvr>
                                        <p:cTn id="37" dur="166" decel="50000">
                                          <p:stCondLst>
                                            <p:cond delay="1338"/>
                                          </p:stCondLst>
                                        </p:cTn>
                                        <p:tgtEl>
                                          <p:spTgt spid="19"/>
                                        </p:tgtEl>
                                      </p:cBhvr>
                                      <p:to x="100000" y="100000"/>
                                    </p:animScale>
                                    <p:animScale>
                                      <p:cBhvr>
                                        <p:cTn id="38" dur="26">
                                          <p:stCondLst>
                                            <p:cond delay="1642"/>
                                          </p:stCondLst>
                                        </p:cTn>
                                        <p:tgtEl>
                                          <p:spTgt spid="19"/>
                                        </p:tgtEl>
                                      </p:cBhvr>
                                      <p:to x="100000" y="90000"/>
                                    </p:animScale>
                                    <p:animScale>
                                      <p:cBhvr>
                                        <p:cTn id="39" dur="166" decel="50000">
                                          <p:stCondLst>
                                            <p:cond delay="1668"/>
                                          </p:stCondLst>
                                        </p:cTn>
                                        <p:tgtEl>
                                          <p:spTgt spid="19"/>
                                        </p:tgtEl>
                                      </p:cBhvr>
                                      <p:to x="100000" y="100000"/>
                                    </p:animScale>
                                    <p:animScale>
                                      <p:cBhvr>
                                        <p:cTn id="40" dur="26">
                                          <p:stCondLst>
                                            <p:cond delay="1808"/>
                                          </p:stCondLst>
                                        </p:cTn>
                                        <p:tgtEl>
                                          <p:spTgt spid="19"/>
                                        </p:tgtEl>
                                      </p:cBhvr>
                                      <p:to x="100000" y="95000"/>
                                    </p:animScale>
                                    <p:animScale>
                                      <p:cBhvr>
                                        <p:cTn id="41"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8" grpId="0"/>
      <p:bldP spid="1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436677" y="2080515"/>
            <a:ext cx="7724078" cy="3242818"/>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内容占位符 2"/>
          <p:cNvSpPr>
            <a:spLocks noGrp="1"/>
          </p:cNvSpPr>
          <p:nvPr/>
        </p:nvSpPr>
        <p:spPr>
          <a:xfrm>
            <a:off x="5009414" y="2061597"/>
            <a:ext cx="6631150" cy="2414419"/>
          </a:xfrm>
          <a:prstGeom prst="rect">
            <a:avLst/>
          </a:prstGeom>
        </p:spPr>
        <p:txBody>
          <a:bodyPr vert="horz" lIns="91440" tIns="45720" rIns="91440" bIns="45720"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atinLnBrk="1"/>
            <a:r>
              <a:rPr lang="en-US" altLang="zh-CN" sz="1600" b="1" dirty="0">
                <a:solidFill>
                  <a:schemeClr val="bg1"/>
                </a:solidFill>
                <a:sym typeface="+mn-ea"/>
              </a:rPr>
              <a:t>69. </a:t>
            </a:r>
            <a:r>
              <a:rPr lang="zh-CN" altLang="zh-CN" sz="1600" b="1" dirty="0">
                <a:solidFill>
                  <a:schemeClr val="bg1"/>
                </a:solidFill>
                <a:sym typeface="+mn-ea"/>
              </a:rPr>
              <a:t>没有岗位操作记录或操作记录不完整</a:t>
            </a:r>
            <a:endParaRPr lang="zh-CN" altLang="zh-CN" sz="1600" b="1" dirty="0">
              <a:solidFill>
                <a:schemeClr val="bg1"/>
              </a:solidFill>
            </a:endParaRPr>
          </a:p>
          <a:p>
            <a:pPr latinLnBrk="1"/>
            <a:r>
              <a:rPr lang="en-US" altLang="zh-CN" sz="1600" b="1" dirty="0">
                <a:solidFill>
                  <a:schemeClr val="bg1"/>
                </a:solidFill>
                <a:sym typeface="+mn-ea"/>
              </a:rPr>
              <a:t>70. </a:t>
            </a:r>
            <a:r>
              <a:rPr lang="zh-CN" altLang="zh-CN" sz="1600" b="1" dirty="0">
                <a:solidFill>
                  <a:schemeClr val="bg1"/>
                </a:solidFill>
                <a:sym typeface="+mn-ea"/>
              </a:rPr>
              <a:t>吸</a:t>
            </a:r>
            <a:r>
              <a:rPr lang="en-US" altLang="zh-CN" sz="1600" b="1" dirty="0">
                <a:solidFill>
                  <a:schemeClr val="bg1"/>
                </a:solidFill>
                <a:sym typeface="+mn-ea"/>
              </a:rPr>
              <a:t>/</a:t>
            </a:r>
            <a:r>
              <a:rPr lang="zh-CN" altLang="zh-CN" sz="1600" b="1" dirty="0">
                <a:solidFill>
                  <a:schemeClr val="bg1"/>
                </a:solidFill>
                <a:sym typeface="+mn-ea"/>
              </a:rPr>
              <a:t>抽料、灌装、搬运腐蚀性物品未戴防护用品</a:t>
            </a:r>
            <a:endParaRPr lang="zh-CN" altLang="zh-CN" sz="1600" b="1" dirty="0">
              <a:solidFill>
                <a:schemeClr val="bg1"/>
              </a:solidFill>
            </a:endParaRPr>
          </a:p>
          <a:p>
            <a:pPr latinLnBrk="1"/>
            <a:r>
              <a:rPr lang="en-US" altLang="zh-CN" sz="1600" b="1" dirty="0">
                <a:solidFill>
                  <a:schemeClr val="bg1"/>
                </a:solidFill>
                <a:sym typeface="+mn-ea"/>
              </a:rPr>
              <a:t>71. </a:t>
            </a:r>
            <a:r>
              <a:rPr lang="zh-CN" altLang="zh-CN" sz="1600" b="1" dirty="0">
                <a:solidFill>
                  <a:schemeClr val="bg1"/>
                </a:solidFill>
                <a:sym typeface="+mn-ea"/>
              </a:rPr>
              <a:t>存在操作人员脱岗、离岗、睡岗等现象</a:t>
            </a:r>
            <a:endParaRPr lang="zh-CN" altLang="zh-CN" sz="1600" b="1" dirty="0">
              <a:solidFill>
                <a:schemeClr val="bg1"/>
              </a:solidFill>
            </a:endParaRPr>
          </a:p>
          <a:p>
            <a:pPr latinLnBrk="1"/>
            <a:r>
              <a:rPr lang="en-US" altLang="zh-CN" sz="1600" b="1" dirty="0">
                <a:solidFill>
                  <a:schemeClr val="bg1"/>
                </a:solidFill>
                <a:sym typeface="+mn-ea"/>
              </a:rPr>
              <a:t>72. </a:t>
            </a:r>
            <a:r>
              <a:rPr lang="zh-CN" altLang="zh-CN" sz="1600" b="1" dirty="0">
                <a:solidFill>
                  <a:schemeClr val="bg1"/>
                </a:solidFill>
                <a:sym typeface="+mn-ea"/>
              </a:rPr>
              <a:t>粉体等投料岗位未戴防尘口罩</a:t>
            </a:r>
            <a:endParaRPr lang="zh-CN" altLang="zh-CN" sz="1600" b="1" dirty="0">
              <a:solidFill>
                <a:schemeClr val="bg1"/>
              </a:solidFill>
            </a:endParaRPr>
          </a:p>
          <a:p>
            <a:pPr latinLnBrk="1"/>
            <a:r>
              <a:rPr lang="en-US" altLang="zh-CN" sz="1600" b="1" dirty="0">
                <a:solidFill>
                  <a:schemeClr val="bg1"/>
                </a:solidFill>
                <a:sym typeface="+mn-ea"/>
              </a:rPr>
              <a:t>73. </a:t>
            </a:r>
            <a:r>
              <a:rPr lang="zh-CN" altLang="zh-CN" sz="1600" b="1" dirty="0">
                <a:solidFill>
                  <a:schemeClr val="bg1"/>
                </a:solidFill>
                <a:sym typeface="+mn-ea"/>
              </a:rPr>
              <a:t>快速开关阀门</a:t>
            </a:r>
            <a:endParaRPr lang="zh-CN" altLang="zh-CN" sz="1600" b="1" dirty="0">
              <a:solidFill>
                <a:schemeClr val="bg1"/>
              </a:solidFill>
            </a:endParaRPr>
          </a:p>
          <a:p>
            <a:pPr latinLnBrk="1"/>
            <a:r>
              <a:rPr lang="en-US" altLang="zh-CN" sz="1600" b="1" dirty="0">
                <a:solidFill>
                  <a:schemeClr val="bg1"/>
                </a:solidFill>
                <a:sym typeface="+mn-ea"/>
              </a:rPr>
              <a:t>74. </a:t>
            </a:r>
            <a:r>
              <a:rPr lang="zh-CN" altLang="zh-CN" sz="1600" b="1" dirty="0">
                <a:solidFill>
                  <a:schemeClr val="bg1"/>
                </a:solidFill>
                <a:sym typeface="+mn-ea"/>
              </a:rPr>
              <a:t>分层釜、槽底阀分层后未关</a:t>
            </a:r>
            <a:endParaRPr lang="zh-CN" altLang="zh-CN" sz="1600" b="1" dirty="0">
              <a:solidFill>
                <a:schemeClr val="bg1"/>
              </a:solidFill>
            </a:endParaRPr>
          </a:p>
          <a:p>
            <a:pPr latinLnBrk="1"/>
            <a:r>
              <a:rPr lang="en-US" altLang="zh-CN" sz="1600" b="1" dirty="0">
                <a:solidFill>
                  <a:schemeClr val="bg1"/>
                </a:solidFill>
                <a:sym typeface="+mn-ea"/>
              </a:rPr>
              <a:t>75. </a:t>
            </a:r>
            <a:r>
              <a:rPr lang="zh-CN" altLang="zh-CN" sz="1600" b="1" dirty="0">
                <a:solidFill>
                  <a:schemeClr val="bg1"/>
                </a:solidFill>
                <a:sym typeface="+mn-ea"/>
              </a:rPr>
              <a:t>分层釜、槽分水阀开太大，造成水中夹油排入污水池或排水时间过长忘记关阀而跑料</a:t>
            </a:r>
            <a:endParaRPr lang="zh-CN" altLang="zh-CN" sz="1600" b="1" dirty="0">
              <a:solidFill>
                <a:schemeClr val="bg1"/>
              </a:solidFill>
            </a:endParaRPr>
          </a:p>
          <a:p>
            <a:pPr latinLnBrk="1"/>
            <a:r>
              <a:rPr lang="en-US" altLang="zh-CN" sz="1600" b="1" dirty="0">
                <a:solidFill>
                  <a:schemeClr val="bg1"/>
                </a:solidFill>
                <a:sym typeface="+mn-ea"/>
              </a:rPr>
              <a:t>76. </a:t>
            </a:r>
            <a:r>
              <a:rPr lang="zh-CN" altLang="zh-CN" sz="1600" b="1" dirty="0">
                <a:solidFill>
                  <a:schemeClr val="bg1"/>
                </a:solidFill>
                <a:sym typeface="+mn-ea"/>
              </a:rPr>
              <a:t>高温釜、塔内放入空气</a:t>
            </a:r>
            <a:endParaRPr lang="zh-CN" altLang="zh-CN" sz="1600" b="1" dirty="0">
              <a:solidFill>
                <a:schemeClr val="bg1"/>
              </a:solidFill>
            </a:endParaRPr>
          </a:p>
          <a:p>
            <a:pPr latinLnBrk="1"/>
            <a:r>
              <a:rPr lang="en-US" altLang="zh-CN" sz="1600" b="1" dirty="0">
                <a:solidFill>
                  <a:schemeClr val="bg1"/>
                </a:solidFill>
                <a:sym typeface="+mn-ea"/>
              </a:rPr>
              <a:t>77. </a:t>
            </a:r>
            <a:r>
              <a:rPr lang="zh-CN" altLang="zh-CN" sz="1600" b="1" dirty="0">
                <a:solidFill>
                  <a:schemeClr val="bg1"/>
                </a:solidFill>
                <a:sym typeface="+mn-ea"/>
              </a:rPr>
              <a:t>提取催化剂（如钯碳、活性镍等）现场散落较多</a:t>
            </a:r>
            <a:endParaRPr lang="zh-CN" altLang="zh-CN" sz="1600" b="1" dirty="0">
              <a:solidFill>
                <a:schemeClr val="bg1"/>
              </a:solidFill>
              <a:cs typeface="+mn-ea"/>
              <a:sym typeface="+mn-ea"/>
            </a:endParaRPr>
          </a:p>
        </p:txBody>
      </p:sp>
      <p:sp>
        <p:nvSpPr>
          <p:cNvPr id="17" name="文本框 16"/>
          <p:cNvSpPr txBox="1"/>
          <p:nvPr/>
        </p:nvSpPr>
        <p:spPr>
          <a:xfrm>
            <a:off x="975712" y="237490"/>
            <a:ext cx="7139588" cy="629920"/>
          </a:xfrm>
          <a:prstGeom prst="rect">
            <a:avLst/>
          </a:prstGeom>
          <a:noFill/>
        </p:spPr>
        <p:txBody>
          <a:bodyPr wrap="square" rtlCol="0">
            <a:spAutoFit/>
          </a:bodyPr>
          <a:lstStyle/>
          <a:p>
            <a:r>
              <a:rPr lang="zh-CN" altLang="zh-CN" sz="3500" b="1" dirty="0">
                <a:solidFill>
                  <a:schemeClr val="tx2">
                    <a:lumMod val="75000"/>
                  </a:schemeClr>
                </a:solidFill>
                <a:cs typeface="+mn-ea"/>
                <a:sym typeface="+mn-ea"/>
              </a:rPr>
              <a:t>人员、现场操作</a:t>
            </a:r>
            <a:endParaRPr lang="en-US" altLang="zh-CN" sz="3500" b="1" dirty="0">
              <a:solidFill>
                <a:schemeClr val="tx2">
                  <a:lumMod val="75000"/>
                </a:schemeClr>
              </a:solidFill>
              <a:cs typeface="+mn-ea"/>
              <a:sym typeface="+mn-ea"/>
            </a:endParaRPr>
          </a:p>
        </p:txBody>
      </p:sp>
      <p:sp>
        <p:nvSpPr>
          <p:cNvPr id="19" name="矩形 18"/>
          <p:cNvSpPr/>
          <p:nvPr/>
        </p:nvSpPr>
        <p:spPr>
          <a:xfrm>
            <a:off x="818832" y="142878"/>
            <a:ext cx="157374" cy="814384"/>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0" name="组合 19"/>
          <p:cNvGrpSpPr/>
          <p:nvPr/>
        </p:nvGrpSpPr>
        <p:grpSpPr>
          <a:xfrm>
            <a:off x="-8141" y="128275"/>
            <a:ext cx="707908" cy="828988"/>
            <a:chOff x="-7825" y="128272"/>
            <a:chExt cx="707913" cy="828991"/>
          </a:xfrm>
        </p:grpSpPr>
        <p:sp>
          <p:nvSpPr>
            <p:cNvPr id="22" name="矩形 21"/>
            <p:cNvSpPr/>
            <p:nvPr/>
          </p:nvSpPr>
          <p:spPr>
            <a:xfrm>
              <a:off x="-4764" y="142875"/>
              <a:ext cx="704852" cy="814388"/>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文本框 23"/>
            <p:cNvSpPr txBox="1"/>
            <p:nvPr/>
          </p:nvSpPr>
          <p:spPr>
            <a:xfrm>
              <a:off x="-7825" y="128272"/>
              <a:ext cx="332509" cy="768353"/>
            </a:xfrm>
            <a:prstGeom prst="rect">
              <a:avLst/>
            </a:prstGeom>
            <a:noFill/>
          </p:spPr>
          <p:txBody>
            <a:bodyPr wrap="square" rtlCol="0">
              <a:spAutoFit/>
            </a:bodyPr>
            <a:lstStyle/>
            <a:p>
              <a:r>
                <a:rPr lang="zh-CN" altLang="en-US" sz="4400" dirty="0">
                  <a:solidFill>
                    <a:schemeClr val="bg1"/>
                  </a:solidFill>
                  <a:cs typeface="+mn-ea"/>
                  <a:sym typeface="+mn-lt"/>
                </a:rPr>
                <a:t>五</a:t>
              </a:r>
              <a:endParaRPr lang="zh-CN" altLang="en-US" sz="4400" dirty="0">
                <a:solidFill>
                  <a:schemeClr val="bg1"/>
                </a:solidFill>
                <a:cs typeface="+mn-ea"/>
                <a:sym typeface="+mn-lt"/>
              </a:endParaRPr>
            </a:p>
          </p:txBody>
        </p:sp>
      </p:grpSp>
      <p:grpSp>
        <p:nvGrpSpPr>
          <p:cNvPr id="10" name="a0581987-3793-4b23-a5e8-bf3725094de9"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247304" y="2164957"/>
            <a:ext cx="3755418" cy="2926866"/>
            <a:chOff x="3065463" y="1389062"/>
            <a:chExt cx="5756275" cy="4486277"/>
          </a:xfrm>
        </p:grpSpPr>
        <p:sp>
          <p:nvSpPr>
            <p:cNvPr id="11" name="işḻíḋe"/>
            <p:cNvSpPr/>
            <p:nvPr/>
          </p:nvSpPr>
          <p:spPr bwMode="auto">
            <a:xfrm>
              <a:off x="7112001" y="1770063"/>
              <a:ext cx="811213" cy="119063"/>
            </a:xfrm>
            <a:custGeom>
              <a:avLst/>
              <a:gdLst>
                <a:gd name="T0" fmla="*/ 4 w 511"/>
                <a:gd name="T1" fmla="*/ 75 h 75"/>
                <a:gd name="T2" fmla="*/ 0 w 511"/>
                <a:gd name="T3" fmla="*/ 46 h 75"/>
                <a:gd name="T4" fmla="*/ 508 w 511"/>
                <a:gd name="T5" fmla="*/ 0 h 75"/>
                <a:gd name="T6" fmla="*/ 511 w 511"/>
                <a:gd name="T7" fmla="*/ 29 h 75"/>
                <a:gd name="T8" fmla="*/ 4 w 511"/>
                <a:gd name="T9" fmla="*/ 75 h 75"/>
              </a:gdLst>
              <a:ahLst/>
              <a:cxnLst>
                <a:cxn ang="0">
                  <a:pos x="T0" y="T1"/>
                </a:cxn>
                <a:cxn ang="0">
                  <a:pos x="T2" y="T3"/>
                </a:cxn>
                <a:cxn ang="0">
                  <a:pos x="T4" y="T5"/>
                </a:cxn>
                <a:cxn ang="0">
                  <a:pos x="T6" y="T7"/>
                </a:cxn>
                <a:cxn ang="0">
                  <a:pos x="T8" y="T9"/>
                </a:cxn>
              </a:cxnLst>
              <a:rect l="0" t="0" r="r" b="b"/>
              <a:pathLst>
                <a:path w="511" h="75">
                  <a:moveTo>
                    <a:pt x="4" y="75"/>
                  </a:moveTo>
                  <a:lnTo>
                    <a:pt x="0" y="46"/>
                  </a:lnTo>
                  <a:lnTo>
                    <a:pt x="508" y="0"/>
                  </a:lnTo>
                  <a:lnTo>
                    <a:pt x="511" y="29"/>
                  </a:lnTo>
                  <a:lnTo>
                    <a:pt x="4" y="75"/>
                  </a:ln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 name="ï$ḷïḓê"/>
            <p:cNvSpPr/>
            <p:nvPr/>
          </p:nvSpPr>
          <p:spPr bwMode="auto">
            <a:xfrm>
              <a:off x="7112001" y="1954213"/>
              <a:ext cx="811213" cy="117475"/>
            </a:xfrm>
            <a:custGeom>
              <a:avLst/>
              <a:gdLst>
                <a:gd name="T0" fmla="*/ 508 w 511"/>
                <a:gd name="T1" fmla="*/ 74 h 74"/>
                <a:gd name="T2" fmla="*/ 0 w 511"/>
                <a:gd name="T3" fmla="*/ 29 h 74"/>
                <a:gd name="T4" fmla="*/ 4 w 511"/>
                <a:gd name="T5" fmla="*/ 0 h 74"/>
                <a:gd name="T6" fmla="*/ 511 w 511"/>
                <a:gd name="T7" fmla="*/ 45 h 74"/>
                <a:gd name="T8" fmla="*/ 508 w 511"/>
                <a:gd name="T9" fmla="*/ 74 h 74"/>
              </a:gdLst>
              <a:ahLst/>
              <a:cxnLst>
                <a:cxn ang="0">
                  <a:pos x="T0" y="T1"/>
                </a:cxn>
                <a:cxn ang="0">
                  <a:pos x="T2" y="T3"/>
                </a:cxn>
                <a:cxn ang="0">
                  <a:pos x="T4" y="T5"/>
                </a:cxn>
                <a:cxn ang="0">
                  <a:pos x="T6" y="T7"/>
                </a:cxn>
                <a:cxn ang="0">
                  <a:pos x="T8" y="T9"/>
                </a:cxn>
              </a:cxnLst>
              <a:rect l="0" t="0" r="r" b="b"/>
              <a:pathLst>
                <a:path w="511" h="74">
                  <a:moveTo>
                    <a:pt x="508" y="74"/>
                  </a:moveTo>
                  <a:lnTo>
                    <a:pt x="0" y="29"/>
                  </a:lnTo>
                  <a:lnTo>
                    <a:pt x="4" y="0"/>
                  </a:lnTo>
                  <a:lnTo>
                    <a:pt x="511" y="45"/>
                  </a:lnTo>
                  <a:lnTo>
                    <a:pt x="508" y="74"/>
                  </a:ln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 name="ïs1ïḍe"/>
            <p:cNvSpPr/>
            <p:nvPr/>
          </p:nvSpPr>
          <p:spPr bwMode="auto">
            <a:xfrm>
              <a:off x="7051676" y="1827213"/>
              <a:ext cx="176213" cy="173038"/>
            </a:xfrm>
            <a:prstGeom prst="ellipse">
              <a:avLst/>
            </a:pr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 name="íSľïdê"/>
            <p:cNvSpPr/>
            <p:nvPr/>
          </p:nvSpPr>
          <p:spPr bwMode="auto">
            <a:xfrm>
              <a:off x="7691438" y="1793876"/>
              <a:ext cx="46038" cy="234950"/>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5" name="îs1iḋê"/>
            <p:cNvSpPr/>
            <p:nvPr/>
          </p:nvSpPr>
          <p:spPr bwMode="auto">
            <a:xfrm>
              <a:off x="7461251" y="1843088"/>
              <a:ext cx="46038" cy="163513"/>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6" name="íṩľïḍê"/>
            <p:cNvSpPr/>
            <p:nvPr/>
          </p:nvSpPr>
          <p:spPr bwMode="auto">
            <a:xfrm>
              <a:off x="7118351" y="1925638"/>
              <a:ext cx="22225" cy="192563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8" name="iṧľïdê"/>
            <p:cNvSpPr/>
            <p:nvPr/>
          </p:nvSpPr>
          <p:spPr bwMode="auto">
            <a:xfrm>
              <a:off x="3065463" y="3800476"/>
              <a:ext cx="857250" cy="1689100"/>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1" name="ísliḑê"/>
            <p:cNvSpPr/>
            <p:nvPr/>
          </p:nvSpPr>
          <p:spPr bwMode="auto">
            <a:xfrm>
              <a:off x="3195638" y="4760913"/>
              <a:ext cx="496888"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3" name="ï$1ïdè"/>
            <p:cNvSpPr/>
            <p:nvPr/>
          </p:nvSpPr>
          <p:spPr bwMode="auto">
            <a:xfrm>
              <a:off x="3195638" y="5094288"/>
              <a:ext cx="496888"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5" name="îśḻiḑe"/>
            <p:cNvSpPr/>
            <p:nvPr/>
          </p:nvSpPr>
          <p:spPr bwMode="auto">
            <a:xfrm>
              <a:off x="3263901" y="2244726"/>
              <a:ext cx="71438" cy="169068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6" name="iṣḻïḑè"/>
            <p:cNvSpPr/>
            <p:nvPr/>
          </p:nvSpPr>
          <p:spPr bwMode="auto">
            <a:xfrm>
              <a:off x="3549651" y="2244726"/>
              <a:ext cx="68263" cy="169068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7" name="íSļiḓé"/>
            <p:cNvSpPr/>
            <p:nvPr/>
          </p:nvSpPr>
          <p:spPr bwMode="auto">
            <a:xfrm>
              <a:off x="3267076" y="2244726"/>
              <a:ext cx="350838" cy="69850"/>
            </a:xfrm>
            <a:custGeom>
              <a:avLst/>
              <a:gdLst>
                <a:gd name="T0" fmla="*/ 0 w 122"/>
                <a:gd name="T1" fmla="*/ 12 h 24"/>
                <a:gd name="T2" fmla="*/ 0 w 122"/>
                <a:gd name="T3" fmla="*/ 12 h 24"/>
                <a:gd name="T4" fmla="*/ 13 w 122"/>
                <a:gd name="T5" fmla="*/ 0 h 24"/>
                <a:gd name="T6" fmla="*/ 110 w 122"/>
                <a:gd name="T7" fmla="*/ 0 h 24"/>
                <a:gd name="T8" fmla="*/ 122 w 122"/>
                <a:gd name="T9" fmla="*/ 12 h 24"/>
                <a:gd name="T10" fmla="*/ 122 w 122"/>
                <a:gd name="T11" fmla="*/ 12 h 24"/>
                <a:gd name="T12" fmla="*/ 110 w 122"/>
                <a:gd name="T13" fmla="*/ 24 h 24"/>
                <a:gd name="T14" fmla="*/ 13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4"/>
                    <a:pt x="110" y="24"/>
                  </a:cubicBezTo>
                  <a:cubicBezTo>
                    <a:pt x="13" y="24"/>
                    <a:pt x="13" y="24"/>
                    <a:pt x="13" y="24"/>
                  </a:cubicBezTo>
                  <a:cubicBezTo>
                    <a:pt x="6"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 name="îṣḻíḍê"/>
            <p:cNvSpPr/>
            <p:nvPr/>
          </p:nvSpPr>
          <p:spPr bwMode="auto">
            <a:xfrm>
              <a:off x="3267076" y="2497138"/>
              <a:ext cx="350838" cy="73025"/>
            </a:xfrm>
            <a:custGeom>
              <a:avLst/>
              <a:gdLst>
                <a:gd name="T0" fmla="*/ 0 w 122"/>
                <a:gd name="T1" fmla="*/ 13 h 25"/>
                <a:gd name="T2" fmla="*/ 0 w 122"/>
                <a:gd name="T3" fmla="*/ 13 h 25"/>
                <a:gd name="T4" fmla="*/ 13 w 122"/>
                <a:gd name="T5" fmla="*/ 0 h 25"/>
                <a:gd name="T6" fmla="*/ 110 w 122"/>
                <a:gd name="T7" fmla="*/ 0 h 25"/>
                <a:gd name="T8" fmla="*/ 122 w 122"/>
                <a:gd name="T9" fmla="*/ 13 h 25"/>
                <a:gd name="T10" fmla="*/ 122 w 122"/>
                <a:gd name="T11" fmla="*/ 13 h 25"/>
                <a:gd name="T12" fmla="*/ 110 w 122"/>
                <a:gd name="T13" fmla="*/ 25 h 25"/>
                <a:gd name="T14" fmla="*/ 13 w 122"/>
                <a:gd name="T15" fmla="*/ 25 h 25"/>
                <a:gd name="T16" fmla="*/ 0 w 122"/>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3"/>
                  </a:moveTo>
                  <a:cubicBezTo>
                    <a:pt x="0" y="13"/>
                    <a:pt x="0" y="13"/>
                    <a:pt x="0" y="13"/>
                  </a:cubicBezTo>
                  <a:cubicBezTo>
                    <a:pt x="0" y="6"/>
                    <a:pt x="6" y="0"/>
                    <a:pt x="13" y="0"/>
                  </a:cubicBezTo>
                  <a:cubicBezTo>
                    <a:pt x="110" y="0"/>
                    <a:pt x="110" y="0"/>
                    <a:pt x="110" y="0"/>
                  </a:cubicBezTo>
                  <a:cubicBezTo>
                    <a:pt x="117" y="0"/>
                    <a:pt x="122" y="6"/>
                    <a:pt x="122" y="13"/>
                  </a:cubicBezTo>
                  <a:cubicBezTo>
                    <a:pt x="122" y="13"/>
                    <a:pt x="122" y="13"/>
                    <a:pt x="122" y="13"/>
                  </a:cubicBezTo>
                  <a:cubicBezTo>
                    <a:pt x="122" y="19"/>
                    <a:pt x="117" y="25"/>
                    <a:pt x="110" y="25"/>
                  </a:cubicBezTo>
                  <a:cubicBezTo>
                    <a:pt x="13" y="25"/>
                    <a:pt x="13" y="25"/>
                    <a:pt x="13" y="25"/>
                  </a:cubicBezTo>
                  <a:cubicBezTo>
                    <a:pt x="6" y="25"/>
                    <a:pt x="0" y="19"/>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 name="îṥľiḍe"/>
            <p:cNvSpPr/>
            <p:nvPr/>
          </p:nvSpPr>
          <p:spPr bwMode="auto">
            <a:xfrm>
              <a:off x="3267076" y="2754313"/>
              <a:ext cx="350838" cy="71438"/>
            </a:xfrm>
            <a:custGeom>
              <a:avLst/>
              <a:gdLst>
                <a:gd name="T0" fmla="*/ 0 w 122"/>
                <a:gd name="T1" fmla="*/ 12 h 25"/>
                <a:gd name="T2" fmla="*/ 0 w 122"/>
                <a:gd name="T3" fmla="*/ 12 h 25"/>
                <a:gd name="T4" fmla="*/ 13 w 122"/>
                <a:gd name="T5" fmla="*/ 0 h 25"/>
                <a:gd name="T6" fmla="*/ 110 w 122"/>
                <a:gd name="T7" fmla="*/ 0 h 25"/>
                <a:gd name="T8" fmla="*/ 122 w 122"/>
                <a:gd name="T9" fmla="*/ 12 h 25"/>
                <a:gd name="T10" fmla="*/ 122 w 122"/>
                <a:gd name="T11" fmla="*/ 12 h 25"/>
                <a:gd name="T12" fmla="*/ 110 w 122"/>
                <a:gd name="T13" fmla="*/ 25 h 25"/>
                <a:gd name="T14" fmla="*/ 13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5"/>
                    <a:pt x="110" y="25"/>
                  </a:cubicBezTo>
                  <a:cubicBezTo>
                    <a:pt x="13" y="25"/>
                    <a:pt x="13" y="25"/>
                    <a:pt x="13" y="25"/>
                  </a:cubicBezTo>
                  <a:cubicBezTo>
                    <a:pt x="6"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 name="ïṡlïḋe"/>
            <p:cNvSpPr/>
            <p:nvPr/>
          </p:nvSpPr>
          <p:spPr bwMode="auto">
            <a:xfrm>
              <a:off x="3267076" y="3006726"/>
              <a:ext cx="350838" cy="71438"/>
            </a:xfrm>
            <a:custGeom>
              <a:avLst/>
              <a:gdLst>
                <a:gd name="T0" fmla="*/ 0 w 122"/>
                <a:gd name="T1" fmla="*/ 13 h 25"/>
                <a:gd name="T2" fmla="*/ 0 w 122"/>
                <a:gd name="T3" fmla="*/ 13 h 25"/>
                <a:gd name="T4" fmla="*/ 13 w 122"/>
                <a:gd name="T5" fmla="*/ 0 h 25"/>
                <a:gd name="T6" fmla="*/ 110 w 122"/>
                <a:gd name="T7" fmla="*/ 0 h 25"/>
                <a:gd name="T8" fmla="*/ 122 w 122"/>
                <a:gd name="T9" fmla="*/ 13 h 25"/>
                <a:gd name="T10" fmla="*/ 122 w 122"/>
                <a:gd name="T11" fmla="*/ 13 h 25"/>
                <a:gd name="T12" fmla="*/ 110 w 122"/>
                <a:gd name="T13" fmla="*/ 25 h 25"/>
                <a:gd name="T14" fmla="*/ 13 w 122"/>
                <a:gd name="T15" fmla="*/ 25 h 25"/>
                <a:gd name="T16" fmla="*/ 0 w 122"/>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3"/>
                  </a:moveTo>
                  <a:cubicBezTo>
                    <a:pt x="0" y="13"/>
                    <a:pt x="0" y="13"/>
                    <a:pt x="0" y="13"/>
                  </a:cubicBezTo>
                  <a:cubicBezTo>
                    <a:pt x="0" y="6"/>
                    <a:pt x="6" y="0"/>
                    <a:pt x="13" y="0"/>
                  </a:cubicBezTo>
                  <a:cubicBezTo>
                    <a:pt x="110" y="0"/>
                    <a:pt x="110" y="0"/>
                    <a:pt x="110" y="0"/>
                  </a:cubicBezTo>
                  <a:cubicBezTo>
                    <a:pt x="117" y="0"/>
                    <a:pt x="122" y="6"/>
                    <a:pt x="122" y="13"/>
                  </a:cubicBezTo>
                  <a:cubicBezTo>
                    <a:pt x="122" y="13"/>
                    <a:pt x="122" y="13"/>
                    <a:pt x="122" y="13"/>
                  </a:cubicBezTo>
                  <a:cubicBezTo>
                    <a:pt x="122" y="20"/>
                    <a:pt x="117" y="25"/>
                    <a:pt x="110" y="25"/>
                  </a:cubicBezTo>
                  <a:cubicBezTo>
                    <a:pt x="13" y="25"/>
                    <a:pt x="13" y="25"/>
                    <a:pt x="13" y="25"/>
                  </a:cubicBezTo>
                  <a:cubicBezTo>
                    <a:pt x="6" y="25"/>
                    <a:pt x="0" y="20"/>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 name="ïSliḓé"/>
            <p:cNvSpPr/>
            <p:nvPr/>
          </p:nvSpPr>
          <p:spPr bwMode="auto">
            <a:xfrm>
              <a:off x="3267076" y="3262313"/>
              <a:ext cx="350838" cy="71438"/>
            </a:xfrm>
            <a:custGeom>
              <a:avLst/>
              <a:gdLst>
                <a:gd name="T0" fmla="*/ 0 w 122"/>
                <a:gd name="T1" fmla="*/ 12 h 25"/>
                <a:gd name="T2" fmla="*/ 0 w 122"/>
                <a:gd name="T3" fmla="*/ 12 h 25"/>
                <a:gd name="T4" fmla="*/ 13 w 122"/>
                <a:gd name="T5" fmla="*/ 0 h 25"/>
                <a:gd name="T6" fmla="*/ 110 w 122"/>
                <a:gd name="T7" fmla="*/ 0 h 25"/>
                <a:gd name="T8" fmla="*/ 122 w 122"/>
                <a:gd name="T9" fmla="*/ 12 h 25"/>
                <a:gd name="T10" fmla="*/ 122 w 122"/>
                <a:gd name="T11" fmla="*/ 12 h 25"/>
                <a:gd name="T12" fmla="*/ 110 w 122"/>
                <a:gd name="T13" fmla="*/ 25 h 25"/>
                <a:gd name="T14" fmla="*/ 13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6"/>
                    <a:pt x="6" y="0"/>
                    <a:pt x="13" y="0"/>
                  </a:cubicBezTo>
                  <a:cubicBezTo>
                    <a:pt x="110" y="0"/>
                    <a:pt x="110" y="0"/>
                    <a:pt x="110" y="0"/>
                  </a:cubicBezTo>
                  <a:cubicBezTo>
                    <a:pt x="117" y="0"/>
                    <a:pt x="122" y="6"/>
                    <a:pt x="122" y="12"/>
                  </a:cubicBezTo>
                  <a:cubicBezTo>
                    <a:pt x="122" y="12"/>
                    <a:pt x="122" y="12"/>
                    <a:pt x="122" y="12"/>
                  </a:cubicBezTo>
                  <a:cubicBezTo>
                    <a:pt x="122" y="19"/>
                    <a:pt x="117" y="25"/>
                    <a:pt x="110" y="25"/>
                  </a:cubicBezTo>
                  <a:cubicBezTo>
                    <a:pt x="13" y="25"/>
                    <a:pt x="13" y="25"/>
                    <a:pt x="13" y="25"/>
                  </a:cubicBezTo>
                  <a:cubicBezTo>
                    <a:pt x="6"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2" name="iṩļïḓé"/>
            <p:cNvSpPr/>
            <p:nvPr/>
          </p:nvSpPr>
          <p:spPr bwMode="auto">
            <a:xfrm>
              <a:off x="3267076" y="3517901"/>
              <a:ext cx="350838" cy="69850"/>
            </a:xfrm>
            <a:custGeom>
              <a:avLst/>
              <a:gdLst>
                <a:gd name="T0" fmla="*/ 0 w 122"/>
                <a:gd name="T1" fmla="*/ 12 h 24"/>
                <a:gd name="T2" fmla="*/ 0 w 122"/>
                <a:gd name="T3" fmla="*/ 12 h 24"/>
                <a:gd name="T4" fmla="*/ 13 w 122"/>
                <a:gd name="T5" fmla="*/ 0 h 24"/>
                <a:gd name="T6" fmla="*/ 110 w 122"/>
                <a:gd name="T7" fmla="*/ 0 h 24"/>
                <a:gd name="T8" fmla="*/ 122 w 122"/>
                <a:gd name="T9" fmla="*/ 12 h 24"/>
                <a:gd name="T10" fmla="*/ 122 w 122"/>
                <a:gd name="T11" fmla="*/ 12 h 24"/>
                <a:gd name="T12" fmla="*/ 110 w 122"/>
                <a:gd name="T13" fmla="*/ 24 h 24"/>
                <a:gd name="T14" fmla="*/ 13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4"/>
                    <a:pt x="110" y="24"/>
                  </a:cubicBezTo>
                  <a:cubicBezTo>
                    <a:pt x="13" y="24"/>
                    <a:pt x="13" y="24"/>
                    <a:pt x="13" y="24"/>
                  </a:cubicBezTo>
                  <a:cubicBezTo>
                    <a:pt x="6"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3" name="íṥľíḋè"/>
            <p:cNvSpPr/>
            <p:nvPr/>
          </p:nvSpPr>
          <p:spPr bwMode="auto">
            <a:xfrm>
              <a:off x="3971926" y="1652588"/>
              <a:ext cx="71438" cy="169068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4" name="íSḻiḑe"/>
            <p:cNvSpPr/>
            <p:nvPr/>
          </p:nvSpPr>
          <p:spPr bwMode="auto">
            <a:xfrm>
              <a:off x="4257676" y="1652588"/>
              <a:ext cx="68263" cy="169068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5" name="îšlïḋe"/>
            <p:cNvSpPr/>
            <p:nvPr/>
          </p:nvSpPr>
          <p:spPr bwMode="auto">
            <a:xfrm>
              <a:off x="3975101" y="1652588"/>
              <a:ext cx="350838" cy="71438"/>
            </a:xfrm>
            <a:custGeom>
              <a:avLst/>
              <a:gdLst>
                <a:gd name="T0" fmla="*/ 0 w 122"/>
                <a:gd name="T1" fmla="*/ 12 h 25"/>
                <a:gd name="T2" fmla="*/ 0 w 122"/>
                <a:gd name="T3" fmla="*/ 12 h 25"/>
                <a:gd name="T4" fmla="*/ 13 w 122"/>
                <a:gd name="T5" fmla="*/ 0 h 25"/>
                <a:gd name="T6" fmla="*/ 110 w 122"/>
                <a:gd name="T7" fmla="*/ 0 h 25"/>
                <a:gd name="T8" fmla="*/ 122 w 122"/>
                <a:gd name="T9" fmla="*/ 12 h 25"/>
                <a:gd name="T10" fmla="*/ 122 w 122"/>
                <a:gd name="T11" fmla="*/ 12 h 25"/>
                <a:gd name="T12" fmla="*/ 110 w 122"/>
                <a:gd name="T13" fmla="*/ 25 h 25"/>
                <a:gd name="T14" fmla="*/ 13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6"/>
                    <a:pt x="6" y="0"/>
                    <a:pt x="13" y="0"/>
                  </a:cubicBezTo>
                  <a:cubicBezTo>
                    <a:pt x="110" y="0"/>
                    <a:pt x="110" y="0"/>
                    <a:pt x="110" y="0"/>
                  </a:cubicBezTo>
                  <a:cubicBezTo>
                    <a:pt x="117" y="0"/>
                    <a:pt x="122" y="6"/>
                    <a:pt x="122" y="12"/>
                  </a:cubicBezTo>
                  <a:cubicBezTo>
                    <a:pt x="122" y="12"/>
                    <a:pt x="122" y="12"/>
                    <a:pt x="122" y="12"/>
                  </a:cubicBezTo>
                  <a:cubicBezTo>
                    <a:pt x="122" y="19"/>
                    <a:pt x="117" y="25"/>
                    <a:pt x="110" y="25"/>
                  </a:cubicBezTo>
                  <a:cubicBezTo>
                    <a:pt x="13" y="25"/>
                    <a:pt x="13" y="25"/>
                    <a:pt x="13" y="25"/>
                  </a:cubicBezTo>
                  <a:cubicBezTo>
                    <a:pt x="6"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 name="iṩḷíḍê"/>
            <p:cNvSpPr/>
            <p:nvPr/>
          </p:nvSpPr>
          <p:spPr bwMode="auto">
            <a:xfrm>
              <a:off x="3975101" y="1908176"/>
              <a:ext cx="350838" cy="69850"/>
            </a:xfrm>
            <a:custGeom>
              <a:avLst/>
              <a:gdLst>
                <a:gd name="T0" fmla="*/ 0 w 122"/>
                <a:gd name="T1" fmla="*/ 12 h 24"/>
                <a:gd name="T2" fmla="*/ 0 w 122"/>
                <a:gd name="T3" fmla="*/ 12 h 24"/>
                <a:gd name="T4" fmla="*/ 13 w 122"/>
                <a:gd name="T5" fmla="*/ 0 h 24"/>
                <a:gd name="T6" fmla="*/ 110 w 122"/>
                <a:gd name="T7" fmla="*/ 0 h 24"/>
                <a:gd name="T8" fmla="*/ 122 w 122"/>
                <a:gd name="T9" fmla="*/ 12 h 24"/>
                <a:gd name="T10" fmla="*/ 122 w 122"/>
                <a:gd name="T11" fmla="*/ 12 h 24"/>
                <a:gd name="T12" fmla="*/ 110 w 122"/>
                <a:gd name="T13" fmla="*/ 24 h 24"/>
                <a:gd name="T14" fmla="*/ 13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4"/>
                    <a:pt x="110" y="24"/>
                  </a:cubicBezTo>
                  <a:cubicBezTo>
                    <a:pt x="13" y="24"/>
                    <a:pt x="13" y="24"/>
                    <a:pt x="13" y="24"/>
                  </a:cubicBezTo>
                  <a:cubicBezTo>
                    <a:pt x="6"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 name="îṩḻíḍê"/>
            <p:cNvSpPr/>
            <p:nvPr/>
          </p:nvSpPr>
          <p:spPr bwMode="auto">
            <a:xfrm>
              <a:off x="3975101" y="2162176"/>
              <a:ext cx="350838" cy="71438"/>
            </a:xfrm>
            <a:custGeom>
              <a:avLst/>
              <a:gdLst>
                <a:gd name="T0" fmla="*/ 0 w 122"/>
                <a:gd name="T1" fmla="*/ 12 h 25"/>
                <a:gd name="T2" fmla="*/ 0 w 122"/>
                <a:gd name="T3" fmla="*/ 12 h 25"/>
                <a:gd name="T4" fmla="*/ 13 w 122"/>
                <a:gd name="T5" fmla="*/ 0 h 25"/>
                <a:gd name="T6" fmla="*/ 110 w 122"/>
                <a:gd name="T7" fmla="*/ 0 h 25"/>
                <a:gd name="T8" fmla="*/ 122 w 122"/>
                <a:gd name="T9" fmla="*/ 12 h 25"/>
                <a:gd name="T10" fmla="*/ 122 w 122"/>
                <a:gd name="T11" fmla="*/ 12 h 25"/>
                <a:gd name="T12" fmla="*/ 110 w 122"/>
                <a:gd name="T13" fmla="*/ 25 h 25"/>
                <a:gd name="T14" fmla="*/ 13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6"/>
                    <a:pt x="6" y="0"/>
                    <a:pt x="13" y="0"/>
                  </a:cubicBezTo>
                  <a:cubicBezTo>
                    <a:pt x="110" y="0"/>
                    <a:pt x="110" y="0"/>
                    <a:pt x="110" y="0"/>
                  </a:cubicBezTo>
                  <a:cubicBezTo>
                    <a:pt x="117" y="0"/>
                    <a:pt x="122" y="6"/>
                    <a:pt x="122" y="12"/>
                  </a:cubicBezTo>
                  <a:cubicBezTo>
                    <a:pt x="122" y="12"/>
                    <a:pt x="122" y="12"/>
                    <a:pt x="122" y="12"/>
                  </a:cubicBezTo>
                  <a:cubicBezTo>
                    <a:pt x="122" y="19"/>
                    <a:pt x="117" y="25"/>
                    <a:pt x="110" y="25"/>
                  </a:cubicBezTo>
                  <a:cubicBezTo>
                    <a:pt x="13" y="25"/>
                    <a:pt x="13" y="25"/>
                    <a:pt x="13" y="25"/>
                  </a:cubicBezTo>
                  <a:cubicBezTo>
                    <a:pt x="6"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8" name="iŝḻïďê"/>
            <p:cNvSpPr/>
            <p:nvPr/>
          </p:nvSpPr>
          <p:spPr bwMode="auto">
            <a:xfrm>
              <a:off x="3975101" y="2417763"/>
              <a:ext cx="350838" cy="68263"/>
            </a:xfrm>
            <a:custGeom>
              <a:avLst/>
              <a:gdLst>
                <a:gd name="T0" fmla="*/ 0 w 122"/>
                <a:gd name="T1" fmla="*/ 12 h 24"/>
                <a:gd name="T2" fmla="*/ 0 w 122"/>
                <a:gd name="T3" fmla="*/ 12 h 24"/>
                <a:gd name="T4" fmla="*/ 13 w 122"/>
                <a:gd name="T5" fmla="*/ 0 h 24"/>
                <a:gd name="T6" fmla="*/ 110 w 122"/>
                <a:gd name="T7" fmla="*/ 0 h 24"/>
                <a:gd name="T8" fmla="*/ 122 w 122"/>
                <a:gd name="T9" fmla="*/ 12 h 24"/>
                <a:gd name="T10" fmla="*/ 122 w 122"/>
                <a:gd name="T11" fmla="*/ 12 h 24"/>
                <a:gd name="T12" fmla="*/ 110 w 122"/>
                <a:gd name="T13" fmla="*/ 24 h 24"/>
                <a:gd name="T14" fmla="*/ 13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4"/>
                    <a:pt x="110" y="24"/>
                  </a:cubicBezTo>
                  <a:cubicBezTo>
                    <a:pt x="13" y="24"/>
                    <a:pt x="13" y="24"/>
                    <a:pt x="13" y="24"/>
                  </a:cubicBezTo>
                  <a:cubicBezTo>
                    <a:pt x="6"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9" name="îṡlïḑe"/>
            <p:cNvSpPr/>
            <p:nvPr/>
          </p:nvSpPr>
          <p:spPr bwMode="auto">
            <a:xfrm>
              <a:off x="3975101" y="2670176"/>
              <a:ext cx="350838" cy="71438"/>
            </a:xfrm>
            <a:custGeom>
              <a:avLst/>
              <a:gdLst>
                <a:gd name="T0" fmla="*/ 0 w 122"/>
                <a:gd name="T1" fmla="*/ 13 h 25"/>
                <a:gd name="T2" fmla="*/ 0 w 122"/>
                <a:gd name="T3" fmla="*/ 13 h 25"/>
                <a:gd name="T4" fmla="*/ 13 w 122"/>
                <a:gd name="T5" fmla="*/ 0 h 25"/>
                <a:gd name="T6" fmla="*/ 110 w 122"/>
                <a:gd name="T7" fmla="*/ 0 h 25"/>
                <a:gd name="T8" fmla="*/ 122 w 122"/>
                <a:gd name="T9" fmla="*/ 13 h 25"/>
                <a:gd name="T10" fmla="*/ 122 w 122"/>
                <a:gd name="T11" fmla="*/ 13 h 25"/>
                <a:gd name="T12" fmla="*/ 110 w 122"/>
                <a:gd name="T13" fmla="*/ 25 h 25"/>
                <a:gd name="T14" fmla="*/ 13 w 122"/>
                <a:gd name="T15" fmla="*/ 25 h 25"/>
                <a:gd name="T16" fmla="*/ 0 w 122"/>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3"/>
                  </a:moveTo>
                  <a:cubicBezTo>
                    <a:pt x="0" y="13"/>
                    <a:pt x="0" y="13"/>
                    <a:pt x="0" y="13"/>
                  </a:cubicBezTo>
                  <a:cubicBezTo>
                    <a:pt x="0" y="6"/>
                    <a:pt x="6" y="0"/>
                    <a:pt x="13" y="0"/>
                  </a:cubicBezTo>
                  <a:cubicBezTo>
                    <a:pt x="110" y="0"/>
                    <a:pt x="110" y="0"/>
                    <a:pt x="110" y="0"/>
                  </a:cubicBezTo>
                  <a:cubicBezTo>
                    <a:pt x="117" y="0"/>
                    <a:pt x="122" y="6"/>
                    <a:pt x="122" y="13"/>
                  </a:cubicBezTo>
                  <a:cubicBezTo>
                    <a:pt x="122" y="13"/>
                    <a:pt x="122" y="13"/>
                    <a:pt x="122" y="13"/>
                  </a:cubicBezTo>
                  <a:cubicBezTo>
                    <a:pt x="122" y="19"/>
                    <a:pt x="117" y="25"/>
                    <a:pt x="110" y="25"/>
                  </a:cubicBezTo>
                  <a:cubicBezTo>
                    <a:pt x="13" y="25"/>
                    <a:pt x="13" y="25"/>
                    <a:pt x="13" y="25"/>
                  </a:cubicBezTo>
                  <a:cubicBezTo>
                    <a:pt x="6" y="25"/>
                    <a:pt x="0" y="19"/>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 name="íṣľiḑê"/>
            <p:cNvSpPr/>
            <p:nvPr/>
          </p:nvSpPr>
          <p:spPr bwMode="auto">
            <a:xfrm>
              <a:off x="3975101" y="2925763"/>
              <a:ext cx="350838" cy="69850"/>
            </a:xfrm>
            <a:custGeom>
              <a:avLst/>
              <a:gdLst>
                <a:gd name="T0" fmla="*/ 0 w 122"/>
                <a:gd name="T1" fmla="*/ 12 h 24"/>
                <a:gd name="T2" fmla="*/ 0 w 122"/>
                <a:gd name="T3" fmla="*/ 12 h 24"/>
                <a:gd name="T4" fmla="*/ 13 w 122"/>
                <a:gd name="T5" fmla="*/ 0 h 24"/>
                <a:gd name="T6" fmla="*/ 110 w 122"/>
                <a:gd name="T7" fmla="*/ 0 h 24"/>
                <a:gd name="T8" fmla="*/ 122 w 122"/>
                <a:gd name="T9" fmla="*/ 12 h 24"/>
                <a:gd name="T10" fmla="*/ 122 w 122"/>
                <a:gd name="T11" fmla="*/ 12 h 24"/>
                <a:gd name="T12" fmla="*/ 110 w 122"/>
                <a:gd name="T13" fmla="*/ 24 h 24"/>
                <a:gd name="T14" fmla="*/ 13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4"/>
                    <a:pt x="110" y="24"/>
                  </a:cubicBezTo>
                  <a:cubicBezTo>
                    <a:pt x="13" y="24"/>
                    <a:pt x="13" y="24"/>
                    <a:pt x="13" y="24"/>
                  </a:cubicBezTo>
                  <a:cubicBezTo>
                    <a:pt x="6"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 name="iślîḓe"/>
            <p:cNvSpPr/>
            <p:nvPr/>
          </p:nvSpPr>
          <p:spPr bwMode="auto">
            <a:xfrm>
              <a:off x="4714876" y="1871663"/>
              <a:ext cx="71438" cy="1689100"/>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2" name="ïṧ1îďé"/>
            <p:cNvSpPr/>
            <p:nvPr/>
          </p:nvSpPr>
          <p:spPr bwMode="auto">
            <a:xfrm>
              <a:off x="4999038" y="1871663"/>
              <a:ext cx="69850" cy="1689100"/>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3" name="ísļïďê"/>
            <p:cNvSpPr/>
            <p:nvPr/>
          </p:nvSpPr>
          <p:spPr bwMode="auto">
            <a:xfrm>
              <a:off x="4721226" y="1871663"/>
              <a:ext cx="347663" cy="71438"/>
            </a:xfrm>
            <a:custGeom>
              <a:avLst/>
              <a:gdLst>
                <a:gd name="T0" fmla="*/ 0 w 121"/>
                <a:gd name="T1" fmla="*/ 12 h 25"/>
                <a:gd name="T2" fmla="*/ 0 w 121"/>
                <a:gd name="T3" fmla="*/ 12 h 25"/>
                <a:gd name="T4" fmla="*/ 12 w 121"/>
                <a:gd name="T5" fmla="*/ 0 h 25"/>
                <a:gd name="T6" fmla="*/ 109 w 121"/>
                <a:gd name="T7" fmla="*/ 0 h 25"/>
                <a:gd name="T8" fmla="*/ 121 w 121"/>
                <a:gd name="T9" fmla="*/ 12 h 25"/>
                <a:gd name="T10" fmla="*/ 121 w 121"/>
                <a:gd name="T11" fmla="*/ 12 h 25"/>
                <a:gd name="T12" fmla="*/ 109 w 121"/>
                <a:gd name="T13" fmla="*/ 25 h 25"/>
                <a:gd name="T14" fmla="*/ 12 w 121"/>
                <a:gd name="T15" fmla="*/ 25 h 25"/>
                <a:gd name="T16" fmla="*/ 0 w 121"/>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25">
                  <a:moveTo>
                    <a:pt x="0" y="12"/>
                  </a:moveTo>
                  <a:cubicBezTo>
                    <a:pt x="0" y="12"/>
                    <a:pt x="0" y="12"/>
                    <a:pt x="0" y="12"/>
                  </a:cubicBezTo>
                  <a:cubicBezTo>
                    <a:pt x="0" y="6"/>
                    <a:pt x="5" y="0"/>
                    <a:pt x="12" y="0"/>
                  </a:cubicBezTo>
                  <a:cubicBezTo>
                    <a:pt x="109" y="0"/>
                    <a:pt x="109" y="0"/>
                    <a:pt x="109" y="0"/>
                  </a:cubicBezTo>
                  <a:cubicBezTo>
                    <a:pt x="116" y="0"/>
                    <a:pt x="121" y="6"/>
                    <a:pt x="121" y="12"/>
                  </a:cubicBezTo>
                  <a:cubicBezTo>
                    <a:pt x="121" y="12"/>
                    <a:pt x="121" y="12"/>
                    <a:pt x="121" y="12"/>
                  </a:cubicBezTo>
                  <a:cubicBezTo>
                    <a:pt x="121" y="19"/>
                    <a:pt x="116" y="25"/>
                    <a:pt x="109" y="25"/>
                  </a:cubicBezTo>
                  <a:cubicBezTo>
                    <a:pt x="12" y="25"/>
                    <a:pt x="12" y="25"/>
                    <a:pt x="12" y="25"/>
                  </a:cubicBezTo>
                  <a:cubicBezTo>
                    <a:pt x="5"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4" name="iṧḻídê"/>
            <p:cNvSpPr/>
            <p:nvPr/>
          </p:nvSpPr>
          <p:spPr bwMode="auto">
            <a:xfrm>
              <a:off x="4721226" y="2127251"/>
              <a:ext cx="347663" cy="68263"/>
            </a:xfrm>
            <a:custGeom>
              <a:avLst/>
              <a:gdLst>
                <a:gd name="T0" fmla="*/ 0 w 121"/>
                <a:gd name="T1" fmla="*/ 12 h 24"/>
                <a:gd name="T2" fmla="*/ 0 w 121"/>
                <a:gd name="T3" fmla="*/ 12 h 24"/>
                <a:gd name="T4" fmla="*/ 12 w 121"/>
                <a:gd name="T5" fmla="*/ 0 h 24"/>
                <a:gd name="T6" fmla="*/ 109 w 121"/>
                <a:gd name="T7" fmla="*/ 0 h 24"/>
                <a:gd name="T8" fmla="*/ 121 w 121"/>
                <a:gd name="T9" fmla="*/ 12 h 24"/>
                <a:gd name="T10" fmla="*/ 121 w 121"/>
                <a:gd name="T11" fmla="*/ 12 h 24"/>
                <a:gd name="T12" fmla="*/ 109 w 121"/>
                <a:gd name="T13" fmla="*/ 24 h 24"/>
                <a:gd name="T14" fmla="*/ 12 w 121"/>
                <a:gd name="T15" fmla="*/ 24 h 24"/>
                <a:gd name="T16" fmla="*/ 0 w 121"/>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24">
                  <a:moveTo>
                    <a:pt x="0" y="12"/>
                  </a:moveTo>
                  <a:cubicBezTo>
                    <a:pt x="0" y="12"/>
                    <a:pt x="0" y="12"/>
                    <a:pt x="0" y="12"/>
                  </a:cubicBezTo>
                  <a:cubicBezTo>
                    <a:pt x="0" y="5"/>
                    <a:pt x="5" y="0"/>
                    <a:pt x="12" y="0"/>
                  </a:cubicBezTo>
                  <a:cubicBezTo>
                    <a:pt x="109" y="0"/>
                    <a:pt x="109" y="0"/>
                    <a:pt x="109" y="0"/>
                  </a:cubicBezTo>
                  <a:cubicBezTo>
                    <a:pt x="116" y="0"/>
                    <a:pt x="121" y="5"/>
                    <a:pt x="121" y="12"/>
                  </a:cubicBezTo>
                  <a:cubicBezTo>
                    <a:pt x="121" y="12"/>
                    <a:pt x="121" y="12"/>
                    <a:pt x="121" y="12"/>
                  </a:cubicBezTo>
                  <a:cubicBezTo>
                    <a:pt x="121" y="19"/>
                    <a:pt x="116" y="24"/>
                    <a:pt x="109" y="24"/>
                  </a:cubicBezTo>
                  <a:cubicBezTo>
                    <a:pt x="12" y="24"/>
                    <a:pt x="12" y="24"/>
                    <a:pt x="12" y="24"/>
                  </a:cubicBezTo>
                  <a:cubicBezTo>
                    <a:pt x="5"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5" name="ï$ḻîḋê"/>
            <p:cNvSpPr/>
            <p:nvPr/>
          </p:nvSpPr>
          <p:spPr bwMode="auto">
            <a:xfrm>
              <a:off x="4721226" y="2379663"/>
              <a:ext cx="347663" cy="71438"/>
            </a:xfrm>
            <a:custGeom>
              <a:avLst/>
              <a:gdLst>
                <a:gd name="T0" fmla="*/ 0 w 121"/>
                <a:gd name="T1" fmla="*/ 12 h 25"/>
                <a:gd name="T2" fmla="*/ 0 w 121"/>
                <a:gd name="T3" fmla="*/ 12 h 25"/>
                <a:gd name="T4" fmla="*/ 12 w 121"/>
                <a:gd name="T5" fmla="*/ 0 h 25"/>
                <a:gd name="T6" fmla="*/ 109 w 121"/>
                <a:gd name="T7" fmla="*/ 0 h 25"/>
                <a:gd name="T8" fmla="*/ 121 w 121"/>
                <a:gd name="T9" fmla="*/ 12 h 25"/>
                <a:gd name="T10" fmla="*/ 121 w 121"/>
                <a:gd name="T11" fmla="*/ 12 h 25"/>
                <a:gd name="T12" fmla="*/ 109 w 121"/>
                <a:gd name="T13" fmla="*/ 25 h 25"/>
                <a:gd name="T14" fmla="*/ 12 w 121"/>
                <a:gd name="T15" fmla="*/ 25 h 25"/>
                <a:gd name="T16" fmla="*/ 0 w 121"/>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25">
                  <a:moveTo>
                    <a:pt x="0" y="12"/>
                  </a:moveTo>
                  <a:cubicBezTo>
                    <a:pt x="0" y="12"/>
                    <a:pt x="0" y="12"/>
                    <a:pt x="0" y="12"/>
                  </a:cubicBezTo>
                  <a:cubicBezTo>
                    <a:pt x="0" y="6"/>
                    <a:pt x="5" y="0"/>
                    <a:pt x="12" y="0"/>
                  </a:cubicBezTo>
                  <a:cubicBezTo>
                    <a:pt x="109" y="0"/>
                    <a:pt x="109" y="0"/>
                    <a:pt x="109" y="0"/>
                  </a:cubicBezTo>
                  <a:cubicBezTo>
                    <a:pt x="116" y="0"/>
                    <a:pt x="121" y="6"/>
                    <a:pt x="121" y="12"/>
                  </a:cubicBezTo>
                  <a:cubicBezTo>
                    <a:pt x="121" y="12"/>
                    <a:pt x="121" y="12"/>
                    <a:pt x="121" y="12"/>
                  </a:cubicBezTo>
                  <a:cubicBezTo>
                    <a:pt x="121" y="19"/>
                    <a:pt x="116" y="25"/>
                    <a:pt x="109" y="25"/>
                  </a:cubicBezTo>
                  <a:cubicBezTo>
                    <a:pt x="12" y="25"/>
                    <a:pt x="12" y="25"/>
                    <a:pt x="12" y="25"/>
                  </a:cubicBezTo>
                  <a:cubicBezTo>
                    <a:pt x="5"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6" name="íśḻide"/>
            <p:cNvSpPr/>
            <p:nvPr/>
          </p:nvSpPr>
          <p:spPr bwMode="auto">
            <a:xfrm>
              <a:off x="4721226" y="2635251"/>
              <a:ext cx="347663" cy="69850"/>
            </a:xfrm>
            <a:custGeom>
              <a:avLst/>
              <a:gdLst>
                <a:gd name="T0" fmla="*/ 0 w 121"/>
                <a:gd name="T1" fmla="*/ 12 h 24"/>
                <a:gd name="T2" fmla="*/ 0 w 121"/>
                <a:gd name="T3" fmla="*/ 12 h 24"/>
                <a:gd name="T4" fmla="*/ 12 w 121"/>
                <a:gd name="T5" fmla="*/ 0 h 24"/>
                <a:gd name="T6" fmla="*/ 109 w 121"/>
                <a:gd name="T7" fmla="*/ 0 h 24"/>
                <a:gd name="T8" fmla="*/ 121 w 121"/>
                <a:gd name="T9" fmla="*/ 12 h 24"/>
                <a:gd name="T10" fmla="*/ 121 w 121"/>
                <a:gd name="T11" fmla="*/ 12 h 24"/>
                <a:gd name="T12" fmla="*/ 109 w 121"/>
                <a:gd name="T13" fmla="*/ 24 h 24"/>
                <a:gd name="T14" fmla="*/ 12 w 121"/>
                <a:gd name="T15" fmla="*/ 24 h 24"/>
                <a:gd name="T16" fmla="*/ 0 w 121"/>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24">
                  <a:moveTo>
                    <a:pt x="0" y="12"/>
                  </a:moveTo>
                  <a:cubicBezTo>
                    <a:pt x="0" y="12"/>
                    <a:pt x="0" y="12"/>
                    <a:pt x="0" y="12"/>
                  </a:cubicBezTo>
                  <a:cubicBezTo>
                    <a:pt x="0" y="5"/>
                    <a:pt x="5" y="0"/>
                    <a:pt x="12" y="0"/>
                  </a:cubicBezTo>
                  <a:cubicBezTo>
                    <a:pt x="109" y="0"/>
                    <a:pt x="109" y="0"/>
                    <a:pt x="109" y="0"/>
                  </a:cubicBezTo>
                  <a:cubicBezTo>
                    <a:pt x="116" y="0"/>
                    <a:pt x="121" y="5"/>
                    <a:pt x="121" y="12"/>
                  </a:cubicBezTo>
                  <a:cubicBezTo>
                    <a:pt x="121" y="12"/>
                    <a:pt x="121" y="12"/>
                    <a:pt x="121" y="12"/>
                  </a:cubicBezTo>
                  <a:cubicBezTo>
                    <a:pt x="121" y="19"/>
                    <a:pt x="116" y="24"/>
                    <a:pt x="109" y="24"/>
                  </a:cubicBezTo>
                  <a:cubicBezTo>
                    <a:pt x="12" y="24"/>
                    <a:pt x="12" y="24"/>
                    <a:pt x="12" y="24"/>
                  </a:cubicBezTo>
                  <a:cubicBezTo>
                    <a:pt x="5"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7" name="îŝḻîde"/>
            <p:cNvSpPr/>
            <p:nvPr/>
          </p:nvSpPr>
          <p:spPr bwMode="auto">
            <a:xfrm>
              <a:off x="4721226" y="2889251"/>
              <a:ext cx="347663" cy="71438"/>
            </a:xfrm>
            <a:custGeom>
              <a:avLst/>
              <a:gdLst>
                <a:gd name="T0" fmla="*/ 0 w 121"/>
                <a:gd name="T1" fmla="*/ 13 h 25"/>
                <a:gd name="T2" fmla="*/ 0 w 121"/>
                <a:gd name="T3" fmla="*/ 13 h 25"/>
                <a:gd name="T4" fmla="*/ 12 w 121"/>
                <a:gd name="T5" fmla="*/ 0 h 25"/>
                <a:gd name="T6" fmla="*/ 109 w 121"/>
                <a:gd name="T7" fmla="*/ 0 h 25"/>
                <a:gd name="T8" fmla="*/ 121 w 121"/>
                <a:gd name="T9" fmla="*/ 13 h 25"/>
                <a:gd name="T10" fmla="*/ 121 w 121"/>
                <a:gd name="T11" fmla="*/ 13 h 25"/>
                <a:gd name="T12" fmla="*/ 109 w 121"/>
                <a:gd name="T13" fmla="*/ 25 h 25"/>
                <a:gd name="T14" fmla="*/ 12 w 121"/>
                <a:gd name="T15" fmla="*/ 25 h 25"/>
                <a:gd name="T16" fmla="*/ 0 w 121"/>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25">
                  <a:moveTo>
                    <a:pt x="0" y="13"/>
                  </a:moveTo>
                  <a:cubicBezTo>
                    <a:pt x="0" y="13"/>
                    <a:pt x="0" y="13"/>
                    <a:pt x="0" y="13"/>
                  </a:cubicBezTo>
                  <a:cubicBezTo>
                    <a:pt x="0" y="6"/>
                    <a:pt x="5" y="0"/>
                    <a:pt x="12" y="0"/>
                  </a:cubicBezTo>
                  <a:cubicBezTo>
                    <a:pt x="109" y="0"/>
                    <a:pt x="109" y="0"/>
                    <a:pt x="109" y="0"/>
                  </a:cubicBezTo>
                  <a:cubicBezTo>
                    <a:pt x="116" y="0"/>
                    <a:pt x="121" y="6"/>
                    <a:pt x="121" y="13"/>
                  </a:cubicBezTo>
                  <a:cubicBezTo>
                    <a:pt x="121" y="13"/>
                    <a:pt x="121" y="13"/>
                    <a:pt x="121" y="13"/>
                  </a:cubicBezTo>
                  <a:cubicBezTo>
                    <a:pt x="121" y="19"/>
                    <a:pt x="116" y="25"/>
                    <a:pt x="109" y="25"/>
                  </a:cubicBezTo>
                  <a:cubicBezTo>
                    <a:pt x="12" y="25"/>
                    <a:pt x="12" y="25"/>
                    <a:pt x="12" y="25"/>
                  </a:cubicBezTo>
                  <a:cubicBezTo>
                    <a:pt x="5" y="25"/>
                    <a:pt x="0" y="19"/>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8" name="îSļíḍè"/>
            <p:cNvSpPr/>
            <p:nvPr/>
          </p:nvSpPr>
          <p:spPr bwMode="auto">
            <a:xfrm>
              <a:off x="4721226" y="3144838"/>
              <a:ext cx="347663" cy="68263"/>
            </a:xfrm>
            <a:custGeom>
              <a:avLst/>
              <a:gdLst>
                <a:gd name="T0" fmla="*/ 0 w 121"/>
                <a:gd name="T1" fmla="*/ 12 h 24"/>
                <a:gd name="T2" fmla="*/ 0 w 121"/>
                <a:gd name="T3" fmla="*/ 12 h 24"/>
                <a:gd name="T4" fmla="*/ 12 w 121"/>
                <a:gd name="T5" fmla="*/ 0 h 24"/>
                <a:gd name="T6" fmla="*/ 109 w 121"/>
                <a:gd name="T7" fmla="*/ 0 h 24"/>
                <a:gd name="T8" fmla="*/ 121 w 121"/>
                <a:gd name="T9" fmla="*/ 12 h 24"/>
                <a:gd name="T10" fmla="*/ 121 w 121"/>
                <a:gd name="T11" fmla="*/ 12 h 24"/>
                <a:gd name="T12" fmla="*/ 109 w 121"/>
                <a:gd name="T13" fmla="*/ 24 h 24"/>
                <a:gd name="T14" fmla="*/ 12 w 121"/>
                <a:gd name="T15" fmla="*/ 24 h 24"/>
                <a:gd name="T16" fmla="*/ 0 w 121"/>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24">
                  <a:moveTo>
                    <a:pt x="0" y="12"/>
                  </a:moveTo>
                  <a:cubicBezTo>
                    <a:pt x="0" y="12"/>
                    <a:pt x="0" y="12"/>
                    <a:pt x="0" y="12"/>
                  </a:cubicBezTo>
                  <a:cubicBezTo>
                    <a:pt x="0" y="5"/>
                    <a:pt x="5" y="0"/>
                    <a:pt x="12" y="0"/>
                  </a:cubicBezTo>
                  <a:cubicBezTo>
                    <a:pt x="109" y="0"/>
                    <a:pt x="109" y="0"/>
                    <a:pt x="109" y="0"/>
                  </a:cubicBezTo>
                  <a:cubicBezTo>
                    <a:pt x="116" y="0"/>
                    <a:pt x="121" y="5"/>
                    <a:pt x="121" y="12"/>
                  </a:cubicBezTo>
                  <a:cubicBezTo>
                    <a:pt x="121" y="12"/>
                    <a:pt x="121" y="12"/>
                    <a:pt x="121" y="12"/>
                  </a:cubicBezTo>
                  <a:cubicBezTo>
                    <a:pt x="121" y="19"/>
                    <a:pt x="116" y="24"/>
                    <a:pt x="109" y="24"/>
                  </a:cubicBezTo>
                  <a:cubicBezTo>
                    <a:pt x="12" y="24"/>
                    <a:pt x="12" y="24"/>
                    <a:pt x="12" y="24"/>
                  </a:cubicBezTo>
                  <a:cubicBezTo>
                    <a:pt x="5"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9" name="îśḷîdê"/>
            <p:cNvSpPr/>
            <p:nvPr/>
          </p:nvSpPr>
          <p:spPr bwMode="auto">
            <a:xfrm>
              <a:off x="5260976" y="2708276"/>
              <a:ext cx="73025" cy="1689100"/>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0" name="ïṧlîḑé"/>
            <p:cNvSpPr/>
            <p:nvPr/>
          </p:nvSpPr>
          <p:spPr bwMode="auto">
            <a:xfrm>
              <a:off x="5546726" y="2708276"/>
              <a:ext cx="68263" cy="1689100"/>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1" name="ísļíḋé"/>
            <p:cNvSpPr/>
            <p:nvPr/>
          </p:nvSpPr>
          <p:spPr bwMode="auto">
            <a:xfrm>
              <a:off x="5264151" y="2708276"/>
              <a:ext cx="350838" cy="71438"/>
            </a:xfrm>
            <a:custGeom>
              <a:avLst/>
              <a:gdLst>
                <a:gd name="T0" fmla="*/ 0 w 122"/>
                <a:gd name="T1" fmla="*/ 12 h 25"/>
                <a:gd name="T2" fmla="*/ 0 w 122"/>
                <a:gd name="T3" fmla="*/ 12 h 25"/>
                <a:gd name="T4" fmla="*/ 13 w 122"/>
                <a:gd name="T5" fmla="*/ 0 h 25"/>
                <a:gd name="T6" fmla="*/ 110 w 122"/>
                <a:gd name="T7" fmla="*/ 0 h 25"/>
                <a:gd name="T8" fmla="*/ 122 w 122"/>
                <a:gd name="T9" fmla="*/ 12 h 25"/>
                <a:gd name="T10" fmla="*/ 122 w 122"/>
                <a:gd name="T11" fmla="*/ 12 h 25"/>
                <a:gd name="T12" fmla="*/ 110 w 122"/>
                <a:gd name="T13" fmla="*/ 25 h 25"/>
                <a:gd name="T14" fmla="*/ 13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6"/>
                    <a:pt x="6" y="0"/>
                    <a:pt x="13" y="0"/>
                  </a:cubicBezTo>
                  <a:cubicBezTo>
                    <a:pt x="110" y="0"/>
                    <a:pt x="110" y="0"/>
                    <a:pt x="110" y="0"/>
                  </a:cubicBezTo>
                  <a:cubicBezTo>
                    <a:pt x="117" y="0"/>
                    <a:pt x="122" y="6"/>
                    <a:pt x="122" y="12"/>
                  </a:cubicBezTo>
                  <a:cubicBezTo>
                    <a:pt x="122" y="12"/>
                    <a:pt x="122" y="12"/>
                    <a:pt x="122" y="12"/>
                  </a:cubicBezTo>
                  <a:cubicBezTo>
                    <a:pt x="122" y="19"/>
                    <a:pt x="117" y="25"/>
                    <a:pt x="110" y="25"/>
                  </a:cubicBezTo>
                  <a:cubicBezTo>
                    <a:pt x="13" y="25"/>
                    <a:pt x="13" y="25"/>
                    <a:pt x="13" y="25"/>
                  </a:cubicBezTo>
                  <a:cubicBezTo>
                    <a:pt x="6"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2" name="îṡḻîḍè"/>
            <p:cNvSpPr/>
            <p:nvPr/>
          </p:nvSpPr>
          <p:spPr bwMode="auto">
            <a:xfrm>
              <a:off x="5264151" y="2963863"/>
              <a:ext cx="350838" cy="68263"/>
            </a:xfrm>
            <a:custGeom>
              <a:avLst/>
              <a:gdLst>
                <a:gd name="T0" fmla="*/ 0 w 122"/>
                <a:gd name="T1" fmla="*/ 12 h 24"/>
                <a:gd name="T2" fmla="*/ 0 w 122"/>
                <a:gd name="T3" fmla="*/ 12 h 24"/>
                <a:gd name="T4" fmla="*/ 13 w 122"/>
                <a:gd name="T5" fmla="*/ 0 h 24"/>
                <a:gd name="T6" fmla="*/ 110 w 122"/>
                <a:gd name="T7" fmla="*/ 0 h 24"/>
                <a:gd name="T8" fmla="*/ 122 w 122"/>
                <a:gd name="T9" fmla="*/ 12 h 24"/>
                <a:gd name="T10" fmla="*/ 122 w 122"/>
                <a:gd name="T11" fmla="*/ 12 h 24"/>
                <a:gd name="T12" fmla="*/ 110 w 122"/>
                <a:gd name="T13" fmla="*/ 24 h 24"/>
                <a:gd name="T14" fmla="*/ 13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4"/>
                    <a:pt x="110" y="24"/>
                  </a:cubicBezTo>
                  <a:cubicBezTo>
                    <a:pt x="13" y="24"/>
                    <a:pt x="13" y="24"/>
                    <a:pt x="13" y="24"/>
                  </a:cubicBezTo>
                  <a:cubicBezTo>
                    <a:pt x="6"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3" name="ïṥļïḓe"/>
            <p:cNvSpPr/>
            <p:nvPr/>
          </p:nvSpPr>
          <p:spPr bwMode="auto">
            <a:xfrm>
              <a:off x="5264151" y="3216276"/>
              <a:ext cx="350838" cy="71438"/>
            </a:xfrm>
            <a:custGeom>
              <a:avLst/>
              <a:gdLst>
                <a:gd name="T0" fmla="*/ 0 w 122"/>
                <a:gd name="T1" fmla="*/ 13 h 25"/>
                <a:gd name="T2" fmla="*/ 0 w 122"/>
                <a:gd name="T3" fmla="*/ 13 h 25"/>
                <a:gd name="T4" fmla="*/ 13 w 122"/>
                <a:gd name="T5" fmla="*/ 0 h 25"/>
                <a:gd name="T6" fmla="*/ 110 w 122"/>
                <a:gd name="T7" fmla="*/ 0 h 25"/>
                <a:gd name="T8" fmla="*/ 122 w 122"/>
                <a:gd name="T9" fmla="*/ 13 h 25"/>
                <a:gd name="T10" fmla="*/ 122 w 122"/>
                <a:gd name="T11" fmla="*/ 13 h 25"/>
                <a:gd name="T12" fmla="*/ 110 w 122"/>
                <a:gd name="T13" fmla="*/ 25 h 25"/>
                <a:gd name="T14" fmla="*/ 13 w 122"/>
                <a:gd name="T15" fmla="*/ 25 h 25"/>
                <a:gd name="T16" fmla="*/ 0 w 122"/>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3"/>
                  </a:moveTo>
                  <a:cubicBezTo>
                    <a:pt x="0" y="13"/>
                    <a:pt x="0" y="13"/>
                    <a:pt x="0" y="13"/>
                  </a:cubicBezTo>
                  <a:cubicBezTo>
                    <a:pt x="0" y="6"/>
                    <a:pt x="6" y="0"/>
                    <a:pt x="13" y="0"/>
                  </a:cubicBezTo>
                  <a:cubicBezTo>
                    <a:pt x="110" y="0"/>
                    <a:pt x="110" y="0"/>
                    <a:pt x="110" y="0"/>
                  </a:cubicBezTo>
                  <a:cubicBezTo>
                    <a:pt x="117" y="0"/>
                    <a:pt x="122" y="6"/>
                    <a:pt x="122" y="13"/>
                  </a:cubicBezTo>
                  <a:cubicBezTo>
                    <a:pt x="122" y="13"/>
                    <a:pt x="122" y="13"/>
                    <a:pt x="122" y="13"/>
                  </a:cubicBezTo>
                  <a:cubicBezTo>
                    <a:pt x="122" y="19"/>
                    <a:pt x="117" y="25"/>
                    <a:pt x="110" y="25"/>
                  </a:cubicBezTo>
                  <a:cubicBezTo>
                    <a:pt x="13" y="25"/>
                    <a:pt x="13" y="25"/>
                    <a:pt x="13" y="25"/>
                  </a:cubicBezTo>
                  <a:cubicBezTo>
                    <a:pt x="6" y="25"/>
                    <a:pt x="0" y="19"/>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4" name="iṩḷîdê"/>
            <p:cNvSpPr/>
            <p:nvPr/>
          </p:nvSpPr>
          <p:spPr bwMode="auto">
            <a:xfrm>
              <a:off x="5264151" y="3471863"/>
              <a:ext cx="350838" cy="69850"/>
            </a:xfrm>
            <a:custGeom>
              <a:avLst/>
              <a:gdLst>
                <a:gd name="T0" fmla="*/ 0 w 122"/>
                <a:gd name="T1" fmla="*/ 12 h 24"/>
                <a:gd name="T2" fmla="*/ 0 w 122"/>
                <a:gd name="T3" fmla="*/ 12 h 24"/>
                <a:gd name="T4" fmla="*/ 13 w 122"/>
                <a:gd name="T5" fmla="*/ 0 h 24"/>
                <a:gd name="T6" fmla="*/ 110 w 122"/>
                <a:gd name="T7" fmla="*/ 0 h 24"/>
                <a:gd name="T8" fmla="*/ 122 w 122"/>
                <a:gd name="T9" fmla="*/ 12 h 24"/>
                <a:gd name="T10" fmla="*/ 122 w 122"/>
                <a:gd name="T11" fmla="*/ 12 h 24"/>
                <a:gd name="T12" fmla="*/ 110 w 122"/>
                <a:gd name="T13" fmla="*/ 24 h 24"/>
                <a:gd name="T14" fmla="*/ 13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4"/>
                    <a:pt x="110" y="24"/>
                  </a:cubicBezTo>
                  <a:cubicBezTo>
                    <a:pt x="13" y="24"/>
                    <a:pt x="13" y="24"/>
                    <a:pt x="13" y="24"/>
                  </a:cubicBezTo>
                  <a:cubicBezTo>
                    <a:pt x="6"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5" name="iṣliḋè"/>
            <p:cNvSpPr/>
            <p:nvPr/>
          </p:nvSpPr>
          <p:spPr bwMode="auto">
            <a:xfrm>
              <a:off x="5264151" y="3725863"/>
              <a:ext cx="350838" cy="71438"/>
            </a:xfrm>
            <a:custGeom>
              <a:avLst/>
              <a:gdLst>
                <a:gd name="T0" fmla="*/ 0 w 122"/>
                <a:gd name="T1" fmla="*/ 13 h 25"/>
                <a:gd name="T2" fmla="*/ 0 w 122"/>
                <a:gd name="T3" fmla="*/ 13 h 25"/>
                <a:gd name="T4" fmla="*/ 13 w 122"/>
                <a:gd name="T5" fmla="*/ 0 h 25"/>
                <a:gd name="T6" fmla="*/ 110 w 122"/>
                <a:gd name="T7" fmla="*/ 0 h 25"/>
                <a:gd name="T8" fmla="*/ 122 w 122"/>
                <a:gd name="T9" fmla="*/ 13 h 25"/>
                <a:gd name="T10" fmla="*/ 122 w 122"/>
                <a:gd name="T11" fmla="*/ 13 h 25"/>
                <a:gd name="T12" fmla="*/ 110 w 122"/>
                <a:gd name="T13" fmla="*/ 25 h 25"/>
                <a:gd name="T14" fmla="*/ 13 w 122"/>
                <a:gd name="T15" fmla="*/ 25 h 25"/>
                <a:gd name="T16" fmla="*/ 0 w 122"/>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3"/>
                  </a:moveTo>
                  <a:cubicBezTo>
                    <a:pt x="0" y="13"/>
                    <a:pt x="0" y="13"/>
                    <a:pt x="0" y="13"/>
                  </a:cubicBezTo>
                  <a:cubicBezTo>
                    <a:pt x="0" y="6"/>
                    <a:pt x="6" y="0"/>
                    <a:pt x="13" y="0"/>
                  </a:cubicBezTo>
                  <a:cubicBezTo>
                    <a:pt x="110" y="0"/>
                    <a:pt x="110" y="0"/>
                    <a:pt x="110" y="0"/>
                  </a:cubicBezTo>
                  <a:cubicBezTo>
                    <a:pt x="117" y="0"/>
                    <a:pt x="122" y="6"/>
                    <a:pt x="122" y="13"/>
                  </a:cubicBezTo>
                  <a:cubicBezTo>
                    <a:pt x="122" y="13"/>
                    <a:pt x="122" y="13"/>
                    <a:pt x="122" y="13"/>
                  </a:cubicBezTo>
                  <a:cubicBezTo>
                    <a:pt x="122" y="19"/>
                    <a:pt x="117" y="25"/>
                    <a:pt x="110" y="25"/>
                  </a:cubicBezTo>
                  <a:cubicBezTo>
                    <a:pt x="13" y="25"/>
                    <a:pt x="13" y="25"/>
                    <a:pt x="13" y="25"/>
                  </a:cubicBezTo>
                  <a:cubicBezTo>
                    <a:pt x="6" y="25"/>
                    <a:pt x="0" y="19"/>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6" name="ïS1íḋe"/>
            <p:cNvSpPr/>
            <p:nvPr/>
          </p:nvSpPr>
          <p:spPr bwMode="auto">
            <a:xfrm>
              <a:off x="5264151" y="3981451"/>
              <a:ext cx="350838" cy="71438"/>
            </a:xfrm>
            <a:custGeom>
              <a:avLst/>
              <a:gdLst>
                <a:gd name="T0" fmla="*/ 0 w 122"/>
                <a:gd name="T1" fmla="*/ 12 h 25"/>
                <a:gd name="T2" fmla="*/ 0 w 122"/>
                <a:gd name="T3" fmla="*/ 12 h 25"/>
                <a:gd name="T4" fmla="*/ 13 w 122"/>
                <a:gd name="T5" fmla="*/ 0 h 25"/>
                <a:gd name="T6" fmla="*/ 110 w 122"/>
                <a:gd name="T7" fmla="*/ 0 h 25"/>
                <a:gd name="T8" fmla="*/ 122 w 122"/>
                <a:gd name="T9" fmla="*/ 12 h 25"/>
                <a:gd name="T10" fmla="*/ 122 w 122"/>
                <a:gd name="T11" fmla="*/ 12 h 25"/>
                <a:gd name="T12" fmla="*/ 110 w 122"/>
                <a:gd name="T13" fmla="*/ 25 h 25"/>
                <a:gd name="T14" fmla="*/ 13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5"/>
                    <a:pt x="110" y="25"/>
                  </a:cubicBezTo>
                  <a:cubicBezTo>
                    <a:pt x="13" y="25"/>
                    <a:pt x="13" y="25"/>
                    <a:pt x="13" y="25"/>
                  </a:cubicBezTo>
                  <a:cubicBezTo>
                    <a:pt x="6"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7" name="îṡḷïḓe"/>
            <p:cNvSpPr/>
            <p:nvPr/>
          </p:nvSpPr>
          <p:spPr bwMode="auto">
            <a:xfrm>
              <a:off x="7883526" y="1758951"/>
              <a:ext cx="69850" cy="169068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8" name="íSḻíḓè"/>
            <p:cNvSpPr/>
            <p:nvPr/>
          </p:nvSpPr>
          <p:spPr bwMode="auto">
            <a:xfrm>
              <a:off x="8166101" y="1758951"/>
              <a:ext cx="71438" cy="169068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9" name="iş1iḋe"/>
            <p:cNvSpPr/>
            <p:nvPr/>
          </p:nvSpPr>
          <p:spPr bwMode="auto">
            <a:xfrm>
              <a:off x="7886701" y="1758951"/>
              <a:ext cx="350838" cy="68263"/>
            </a:xfrm>
            <a:custGeom>
              <a:avLst/>
              <a:gdLst>
                <a:gd name="T0" fmla="*/ 0 w 122"/>
                <a:gd name="T1" fmla="*/ 12 h 24"/>
                <a:gd name="T2" fmla="*/ 0 w 122"/>
                <a:gd name="T3" fmla="*/ 12 h 24"/>
                <a:gd name="T4" fmla="*/ 12 w 122"/>
                <a:gd name="T5" fmla="*/ 0 h 24"/>
                <a:gd name="T6" fmla="*/ 109 w 122"/>
                <a:gd name="T7" fmla="*/ 0 h 24"/>
                <a:gd name="T8" fmla="*/ 122 w 122"/>
                <a:gd name="T9" fmla="*/ 12 h 24"/>
                <a:gd name="T10" fmla="*/ 122 w 122"/>
                <a:gd name="T11" fmla="*/ 12 h 24"/>
                <a:gd name="T12" fmla="*/ 109 w 122"/>
                <a:gd name="T13" fmla="*/ 24 h 24"/>
                <a:gd name="T14" fmla="*/ 12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5" y="0"/>
                    <a:pt x="12" y="0"/>
                  </a:cubicBezTo>
                  <a:cubicBezTo>
                    <a:pt x="109" y="0"/>
                    <a:pt x="109" y="0"/>
                    <a:pt x="109" y="0"/>
                  </a:cubicBezTo>
                  <a:cubicBezTo>
                    <a:pt x="116" y="0"/>
                    <a:pt x="122" y="5"/>
                    <a:pt x="122" y="12"/>
                  </a:cubicBezTo>
                  <a:cubicBezTo>
                    <a:pt x="122" y="12"/>
                    <a:pt x="122" y="12"/>
                    <a:pt x="122" y="12"/>
                  </a:cubicBezTo>
                  <a:cubicBezTo>
                    <a:pt x="122" y="19"/>
                    <a:pt x="116" y="24"/>
                    <a:pt x="109" y="24"/>
                  </a:cubicBezTo>
                  <a:cubicBezTo>
                    <a:pt x="12" y="24"/>
                    <a:pt x="12" y="24"/>
                    <a:pt x="12" y="24"/>
                  </a:cubicBezTo>
                  <a:cubicBezTo>
                    <a:pt x="5"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0" name="ïṧ1îḋé"/>
            <p:cNvSpPr/>
            <p:nvPr/>
          </p:nvSpPr>
          <p:spPr bwMode="auto">
            <a:xfrm>
              <a:off x="7886701" y="2011363"/>
              <a:ext cx="350838" cy="73025"/>
            </a:xfrm>
            <a:custGeom>
              <a:avLst/>
              <a:gdLst>
                <a:gd name="T0" fmla="*/ 0 w 122"/>
                <a:gd name="T1" fmla="*/ 13 h 25"/>
                <a:gd name="T2" fmla="*/ 0 w 122"/>
                <a:gd name="T3" fmla="*/ 13 h 25"/>
                <a:gd name="T4" fmla="*/ 12 w 122"/>
                <a:gd name="T5" fmla="*/ 0 h 25"/>
                <a:gd name="T6" fmla="*/ 109 w 122"/>
                <a:gd name="T7" fmla="*/ 0 h 25"/>
                <a:gd name="T8" fmla="*/ 122 w 122"/>
                <a:gd name="T9" fmla="*/ 13 h 25"/>
                <a:gd name="T10" fmla="*/ 122 w 122"/>
                <a:gd name="T11" fmla="*/ 13 h 25"/>
                <a:gd name="T12" fmla="*/ 109 w 122"/>
                <a:gd name="T13" fmla="*/ 25 h 25"/>
                <a:gd name="T14" fmla="*/ 12 w 122"/>
                <a:gd name="T15" fmla="*/ 25 h 25"/>
                <a:gd name="T16" fmla="*/ 0 w 122"/>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3"/>
                  </a:moveTo>
                  <a:cubicBezTo>
                    <a:pt x="0" y="13"/>
                    <a:pt x="0" y="13"/>
                    <a:pt x="0" y="13"/>
                  </a:cubicBezTo>
                  <a:cubicBezTo>
                    <a:pt x="0" y="6"/>
                    <a:pt x="5" y="0"/>
                    <a:pt x="12" y="0"/>
                  </a:cubicBezTo>
                  <a:cubicBezTo>
                    <a:pt x="109" y="0"/>
                    <a:pt x="109" y="0"/>
                    <a:pt x="109" y="0"/>
                  </a:cubicBezTo>
                  <a:cubicBezTo>
                    <a:pt x="116" y="0"/>
                    <a:pt x="122" y="6"/>
                    <a:pt x="122" y="13"/>
                  </a:cubicBezTo>
                  <a:cubicBezTo>
                    <a:pt x="122" y="13"/>
                    <a:pt x="122" y="13"/>
                    <a:pt x="122" y="13"/>
                  </a:cubicBezTo>
                  <a:cubicBezTo>
                    <a:pt x="122" y="19"/>
                    <a:pt x="116" y="25"/>
                    <a:pt x="109" y="25"/>
                  </a:cubicBezTo>
                  <a:cubicBezTo>
                    <a:pt x="12" y="25"/>
                    <a:pt x="12" y="25"/>
                    <a:pt x="12" y="25"/>
                  </a:cubicBezTo>
                  <a:cubicBezTo>
                    <a:pt x="5" y="25"/>
                    <a:pt x="0" y="19"/>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1" name="iṥ1îḑè"/>
            <p:cNvSpPr/>
            <p:nvPr/>
          </p:nvSpPr>
          <p:spPr bwMode="auto">
            <a:xfrm>
              <a:off x="7886701" y="2268538"/>
              <a:ext cx="350838" cy="71438"/>
            </a:xfrm>
            <a:custGeom>
              <a:avLst/>
              <a:gdLst>
                <a:gd name="T0" fmla="*/ 0 w 122"/>
                <a:gd name="T1" fmla="*/ 12 h 25"/>
                <a:gd name="T2" fmla="*/ 0 w 122"/>
                <a:gd name="T3" fmla="*/ 12 h 25"/>
                <a:gd name="T4" fmla="*/ 12 w 122"/>
                <a:gd name="T5" fmla="*/ 0 h 25"/>
                <a:gd name="T6" fmla="*/ 109 w 122"/>
                <a:gd name="T7" fmla="*/ 0 h 25"/>
                <a:gd name="T8" fmla="*/ 122 w 122"/>
                <a:gd name="T9" fmla="*/ 12 h 25"/>
                <a:gd name="T10" fmla="*/ 122 w 122"/>
                <a:gd name="T11" fmla="*/ 12 h 25"/>
                <a:gd name="T12" fmla="*/ 109 w 122"/>
                <a:gd name="T13" fmla="*/ 25 h 25"/>
                <a:gd name="T14" fmla="*/ 12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5"/>
                    <a:pt x="5" y="0"/>
                    <a:pt x="12" y="0"/>
                  </a:cubicBezTo>
                  <a:cubicBezTo>
                    <a:pt x="109" y="0"/>
                    <a:pt x="109" y="0"/>
                    <a:pt x="109" y="0"/>
                  </a:cubicBezTo>
                  <a:cubicBezTo>
                    <a:pt x="116" y="0"/>
                    <a:pt x="122" y="5"/>
                    <a:pt x="122" y="12"/>
                  </a:cubicBezTo>
                  <a:cubicBezTo>
                    <a:pt x="122" y="12"/>
                    <a:pt x="122" y="12"/>
                    <a:pt x="122" y="12"/>
                  </a:cubicBezTo>
                  <a:cubicBezTo>
                    <a:pt x="122" y="19"/>
                    <a:pt x="116" y="25"/>
                    <a:pt x="109" y="25"/>
                  </a:cubicBezTo>
                  <a:cubicBezTo>
                    <a:pt x="12" y="25"/>
                    <a:pt x="12" y="25"/>
                    <a:pt x="12" y="25"/>
                  </a:cubicBezTo>
                  <a:cubicBezTo>
                    <a:pt x="5"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2" name="iṥlîḍè"/>
            <p:cNvSpPr/>
            <p:nvPr/>
          </p:nvSpPr>
          <p:spPr bwMode="auto">
            <a:xfrm>
              <a:off x="7886701" y="2520951"/>
              <a:ext cx="350838" cy="71438"/>
            </a:xfrm>
            <a:custGeom>
              <a:avLst/>
              <a:gdLst>
                <a:gd name="T0" fmla="*/ 0 w 122"/>
                <a:gd name="T1" fmla="*/ 13 h 25"/>
                <a:gd name="T2" fmla="*/ 0 w 122"/>
                <a:gd name="T3" fmla="*/ 13 h 25"/>
                <a:gd name="T4" fmla="*/ 12 w 122"/>
                <a:gd name="T5" fmla="*/ 0 h 25"/>
                <a:gd name="T6" fmla="*/ 109 w 122"/>
                <a:gd name="T7" fmla="*/ 0 h 25"/>
                <a:gd name="T8" fmla="*/ 122 w 122"/>
                <a:gd name="T9" fmla="*/ 13 h 25"/>
                <a:gd name="T10" fmla="*/ 122 w 122"/>
                <a:gd name="T11" fmla="*/ 13 h 25"/>
                <a:gd name="T12" fmla="*/ 109 w 122"/>
                <a:gd name="T13" fmla="*/ 25 h 25"/>
                <a:gd name="T14" fmla="*/ 12 w 122"/>
                <a:gd name="T15" fmla="*/ 25 h 25"/>
                <a:gd name="T16" fmla="*/ 0 w 122"/>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3"/>
                  </a:moveTo>
                  <a:cubicBezTo>
                    <a:pt x="0" y="13"/>
                    <a:pt x="0" y="13"/>
                    <a:pt x="0" y="13"/>
                  </a:cubicBezTo>
                  <a:cubicBezTo>
                    <a:pt x="0" y="6"/>
                    <a:pt x="5" y="0"/>
                    <a:pt x="12" y="0"/>
                  </a:cubicBezTo>
                  <a:cubicBezTo>
                    <a:pt x="109" y="0"/>
                    <a:pt x="109" y="0"/>
                    <a:pt x="109" y="0"/>
                  </a:cubicBezTo>
                  <a:cubicBezTo>
                    <a:pt x="116" y="0"/>
                    <a:pt x="122" y="6"/>
                    <a:pt x="122" y="13"/>
                  </a:cubicBezTo>
                  <a:cubicBezTo>
                    <a:pt x="122" y="13"/>
                    <a:pt x="122" y="13"/>
                    <a:pt x="122" y="13"/>
                  </a:cubicBezTo>
                  <a:cubicBezTo>
                    <a:pt x="122" y="20"/>
                    <a:pt x="116" y="25"/>
                    <a:pt x="109" y="25"/>
                  </a:cubicBezTo>
                  <a:cubicBezTo>
                    <a:pt x="12" y="25"/>
                    <a:pt x="12" y="25"/>
                    <a:pt x="12" y="25"/>
                  </a:cubicBezTo>
                  <a:cubicBezTo>
                    <a:pt x="5" y="25"/>
                    <a:pt x="0" y="20"/>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3" name="í$ḷïdê"/>
            <p:cNvSpPr/>
            <p:nvPr/>
          </p:nvSpPr>
          <p:spPr bwMode="auto">
            <a:xfrm>
              <a:off x="7886701" y="2776538"/>
              <a:ext cx="350838" cy="71438"/>
            </a:xfrm>
            <a:custGeom>
              <a:avLst/>
              <a:gdLst>
                <a:gd name="T0" fmla="*/ 0 w 122"/>
                <a:gd name="T1" fmla="*/ 12 h 25"/>
                <a:gd name="T2" fmla="*/ 0 w 122"/>
                <a:gd name="T3" fmla="*/ 12 h 25"/>
                <a:gd name="T4" fmla="*/ 12 w 122"/>
                <a:gd name="T5" fmla="*/ 0 h 25"/>
                <a:gd name="T6" fmla="*/ 109 w 122"/>
                <a:gd name="T7" fmla="*/ 0 h 25"/>
                <a:gd name="T8" fmla="*/ 122 w 122"/>
                <a:gd name="T9" fmla="*/ 12 h 25"/>
                <a:gd name="T10" fmla="*/ 122 w 122"/>
                <a:gd name="T11" fmla="*/ 12 h 25"/>
                <a:gd name="T12" fmla="*/ 109 w 122"/>
                <a:gd name="T13" fmla="*/ 25 h 25"/>
                <a:gd name="T14" fmla="*/ 12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6"/>
                    <a:pt x="5" y="0"/>
                    <a:pt x="12" y="0"/>
                  </a:cubicBezTo>
                  <a:cubicBezTo>
                    <a:pt x="109" y="0"/>
                    <a:pt x="109" y="0"/>
                    <a:pt x="109" y="0"/>
                  </a:cubicBezTo>
                  <a:cubicBezTo>
                    <a:pt x="116" y="0"/>
                    <a:pt x="122" y="6"/>
                    <a:pt x="122" y="12"/>
                  </a:cubicBezTo>
                  <a:cubicBezTo>
                    <a:pt x="122" y="12"/>
                    <a:pt x="122" y="12"/>
                    <a:pt x="122" y="12"/>
                  </a:cubicBezTo>
                  <a:cubicBezTo>
                    <a:pt x="122" y="19"/>
                    <a:pt x="116" y="25"/>
                    <a:pt x="109" y="25"/>
                  </a:cubicBezTo>
                  <a:cubicBezTo>
                    <a:pt x="12" y="25"/>
                    <a:pt x="12" y="25"/>
                    <a:pt x="12" y="25"/>
                  </a:cubicBezTo>
                  <a:cubicBezTo>
                    <a:pt x="5"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4" name="iṣḻïdè"/>
            <p:cNvSpPr/>
            <p:nvPr/>
          </p:nvSpPr>
          <p:spPr bwMode="auto">
            <a:xfrm>
              <a:off x="7886701" y="3032126"/>
              <a:ext cx="350838" cy="69850"/>
            </a:xfrm>
            <a:custGeom>
              <a:avLst/>
              <a:gdLst>
                <a:gd name="T0" fmla="*/ 0 w 122"/>
                <a:gd name="T1" fmla="*/ 12 h 24"/>
                <a:gd name="T2" fmla="*/ 0 w 122"/>
                <a:gd name="T3" fmla="*/ 12 h 24"/>
                <a:gd name="T4" fmla="*/ 12 w 122"/>
                <a:gd name="T5" fmla="*/ 0 h 24"/>
                <a:gd name="T6" fmla="*/ 109 w 122"/>
                <a:gd name="T7" fmla="*/ 0 h 24"/>
                <a:gd name="T8" fmla="*/ 122 w 122"/>
                <a:gd name="T9" fmla="*/ 12 h 24"/>
                <a:gd name="T10" fmla="*/ 122 w 122"/>
                <a:gd name="T11" fmla="*/ 12 h 24"/>
                <a:gd name="T12" fmla="*/ 109 w 122"/>
                <a:gd name="T13" fmla="*/ 24 h 24"/>
                <a:gd name="T14" fmla="*/ 12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5" y="0"/>
                    <a:pt x="12" y="0"/>
                  </a:cubicBezTo>
                  <a:cubicBezTo>
                    <a:pt x="109" y="0"/>
                    <a:pt x="109" y="0"/>
                    <a:pt x="109" y="0"/>
                  </a:cubicBezTo>
                  <a:cubicBezTo>
                    <a:pt x="116" y="0"/>
                    <a:pt x="122" y="5"/>
                    <a:pt x="122" y="12"/>
                  </a:cubicBezTo>
                  <a:cubicBezTo>
                    <a:pt x="122" y="12"/>
                    <a:pt x="122" y="12"/>
                    <a:pt x="122" y="12"/>
                  </a:cubicBezTo>
                  <a:cubicBezTo>
                    <a:pt x="122" y="19"/>
                    <a:pt x="116" y="24"/>
                    <a:pt x="109" y="24"/>
                  </a:cubicBezTo>
                  <a:cubicBezTo>
                    <a:pt x="12" y="24"/>
                    <a:pt x="12" y="24"/>
                    <a:pt x="12" y="24"/>
                  </a:cubicBezTo>
                  <a:cubicBezTo>
                    <a:pt x="5"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5" name="íŝḷiḍé"/>
            <p:cNvSpPr/>
            <p:nvPr/>
          </p:nvSpPr>
          <p:spPr bwMode="auto">
            <a:xfrm>
              <a:off x="3865563" y="3109913"/>
              <a:ext cx="857250" cy="239553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6" name="ïšliḓe"/>
            <p:cNvSpPr/>
            <p:nvPr/>
          </p:nvSpPr>
          <p:spPr bwMode="auto">
            <a:xfrm>
              <a:off x="4006851" y="3255963"/>
              <a:ext cx="174625"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7" name="ïṧľîḋe"/>
            <p:cNvSpPr/>
            <p:nvPr/>
          </p:nvSpPr>
          <p:spPr bwMode="auto">
            <a:xfrm>
              <a:off x="4006851" y="3544888"/>
              <a:ext cx="174625"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8" name="iṣļîďe"/>
            <p:cNvSpPr/>
            <p:nvPr/>
          </p:nvSpPr>
          <p:spPr bwMode="auto">
            <a:xfrm>
              <a:off x="4006851" y="3832226"/>
              <a:ext cx="174625"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9" name="íSḷiḑé"/>
            <p:cNvSpPr/>
            <p:nvPr/>
          </p:nvSpPr>
          <p:spPr bwMode="auto">
            <a:xfrm>
              <a:off x="4006851" y="4122738"/>
              <a:ext cx="498475"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0" name="ïṡļîḋê"/>
            <p:cNvSpPr/>
            <p:nvPr/>
          </p:nvSpPr>
          <p:spPr bwMode="auto">
            <a:xfrm>
              <a:off x="4006851" y="4532313"/>
              <a:ext cx="498475"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1" name="îs1îḓé"/>
            <p:cNvSpPr/>
            <p:nvPr/>
          </p:nvSpPr>
          <p:spPr bwMode="auto">
            <a:xfrm>
              <a:off x="7631113" y="2830513"/>
              <a:ext cx="857250" cy="267493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2" name="i$ľîḓè"/>
            <p:cNvSpPr/>
            <p:nvPr/>
          </p:nvSpPr>
          <p:spPr bwMode="auto">
            <a:xfrm>
              <a:off x="7808913" y="3021013"/>
              <a:ext cx="176213" cy="158750"/>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3" name="îṥlîḑè"/>
            <p:cNvSpPr/>
            <p:nvPr/>
          </p:nvSpPr>
          <p:spPr bwMode="auto">
            <a:xfrm>
              <a:off x="7808913" y="3311526"/>
              <a:ext cx="176213"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4" name="ïŝḻîḑè"/>
            <p:cNvSpPr/>
            <p:nvPr/>
          </p:nvSpPr>
          <p:spPr bwMode="auto">
            <a:xfrm>
              <a:off x="7808913" y="3598863"/>
              <a:ext cx="176213"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5" name="ïŝlîḋè"/>
            <p:cNvSpPr/>
            <p:nvPr/>
          </p:nvSpPr>
          <p:spPr bwMode="auto">
            <a:xfrm>
              <a:off x="8137526" y="3021013"/>
              <a:ext cx="171450" cy="158750"/>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6" name="îśľíďe"/>
            <p:cNvSpPr/>
            <p:nvPr/>
          </p:nvSpPr>
          <p:spPr bwMode="auto">
            <a:xfrm>
              <a:off x="8137526" y="3311526"/>
              <a:ext cx="171450"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7" name="iṩḻiḍé"/>
            <p:cNvSpPr/>
            <p:nvPr/>
          </p:nvSpPr>
          <p:spPr bwMode="auto">
            <a:xfrm>
              <a:off x="8137526" y="3598863"/>
              <a:ext cx="171450"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8" name="îšlíḑe"/>
            <p:cNvSpPr/>
            <p:nvPr/>
          </p:nvSpPr>
          <p:spPr bwMode="auto">
            <a:xfrm>
              <a:off x="8482013" y="3716338"/>
              <a:ext cx="339725" cy="1789113"/>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9" name="ísḷiďé"/>
            <p:cNvSpPr/>
            <p:nvPr/>
          </p:nvSpPr>
          <p:spPr bwMode="auto">
            <a:xfrm>
              <a:off x="3195638" y="3894138"/>
              <a:ext cx="171450"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0" name="išľîďê"/>
            <p:cNvSpPr/>
            <p:nvPr/>
          </p:nvSpPr>
          <p:spPr bwMode="auto">
            <a:xfrm>
              <a:off x="3195638" y="4183063"/>
              <a:ext cx="171450"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1" name="íṥḻiḓè"/>
            <p:cNvSpPr/>
            <p:nvPr/>
          </p:nvSpPr>
          <p:spPr bwMode="auto">
            <a:xfrm>
              <a:off x="3195638" y="4470401"/>
              <a:ext cx="171450"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2" name="ïsļiḑe"/>
            <p:cNvSpPr/>
            <p:nvPr/>
          </p:nvSpPr>
          <p:spPr bwMode="auto">
            <a:xfrm>
              <a:off x="3519488" y="3894138"/>
              <a:ext cx="173038"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3" name="îṧlidê"/>
            <p:cNvSpPr/>
            <p:nvPr/>
          </p:nvSpPr>
          <p:spPr bwMode="auto">
            <a:xfrm>
              <a:off x="3519488" y="4183063"/>
              <a:ext cx="173038"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4" name="iṥ1iḍe"/>
            <p:cNvSpPr/>
            <p:nvPr/>
          </p:nvSpPr>
          <p:spPr bwMode="auto">
            <a:xfrm>
              <a:off x="3519488" y="4470401"/>
              <a:ext cx="173038"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5" name="îṣľïḍe"/>
            <p:cNvSpPr/>
            <p:nvPr/>
          </p:nvSpPr>
          <p:spPr bwMode="auto">
            <a:xfrm>
              <a:off x="8137526" y="4487863"/>
              <a:ext cx="171450"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6" name="îṡļïḓê"/>
            <p:cNvSpPr/>
            <p:nvPr/>
          </p:nvSpPr>
          <p:spPr bwMode="auto">
            <a:xfrm>
              <a:off x="7808913" y="3886201"/>
              <a:ext cx="498475" cy="158750"/>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7" name="îṩ1ïḍè"/>
            <p:cNvSpPr/>
            <p:nvPr/>
          </p:nvSpPr>
          <p:spPr bwMode="auto">
            <a:xfrm>
              <a:off x="7808913" y="4222751"/>
              <a:ext cx="498475"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8" name="ísļîḑe"/>
            <p:cNvSpPr/>
            <p:nvPr/>
          </p:nvSpPr>
          <p:spPr bwMode="auto">
            <a:xfrm>
              <a:off x="4746626" y="4308476"/>
              <a:ext cx="2944813" cy="1196975"/>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9" name="íṧḷîḑè"/>
            <p:cNvSpPr/>
            <p:nvPr/>
          </p:nvSpPr>
          <p:spPr bwMode="auto">
            <a:xfrm>
              <a:off x="5111751" y="5538788"/>
              <a:ext cx="1589088" cy="225425"/>
            </a:xfrm>
            <a:prstGeom prst="ellipse">
              <a:avLst/>
            </a:prstGeom>
            <a:solidFill>
              <a:srgbClr val="5335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0" name="ïSlïḑe"/>
            <p:cNvSpPr/>
            <p:nvPr/>
          </p:nvSpPr>
          <p:spPr bwMode="auto">
            <a:xfrm>
              <a:off x="5629276" y="3843338"/>
              <a:ext cx="611188" cy="301625"/>
            </a:xfrm>
            <a:prstGeom prst="rect">
              <a:avLst/>
            </a:prstGeom>
            <a:solidFill>
              <a:srgbClr val="5A575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91" name="ïsḷîḍe"/>
            <p:cNvSpPr/>
            <p:nvPr/>
          </p:nvSpPr>
          <p:spPr bwMode="auto">
            <a:xfrm>
              <a:off x="5629276" y="4027488"/>
              <a:ext cx="247650" cy="1238250"/>
            </a:xfrm>
            <a:custGeom>
              <a:avLst/>
              <a:gdLst>
                <a:gd name="T0" fmla="*/ 0 w 156"/>
                <a:gd name="T1" fmla="*/ 780 h 780"/>
                <a:gd name="T2" fmla="*/ 91 w 156"/>
                <a:gd name="T3" fmla="*/ 780 h 780"/>
                <a:gd name="T4" fmla="*/ 156 w 156"/>
                <a:gd name="T5" fmla="*/ 0 h 780"/>
                <a:gd name="T6" fmla="*/ 0 w 156"/>
                <a:gd name="T7" fmla="*/ 0 h 780"/>
                <a:gd name="T8" fmla="*/ 0 w 156"/>
                <a:gd name="T9" fmla="*/ 780 h 780"/>
              </a:gdLst>
              <a:ahLst/>
              <a:cxnLst>
                <a:cxn ang="0">
                  <a:pos x="T0" y="T1"/>
                </a:cxn>
                <a:cxn ang="0">
                  <a:pos x="T2" y="T3"/>
                </a:cxn>
                <a:cxn ang="0">
                  <a:pos x="T4" y="T5"/>
                </a:cxn>
                <a:cxn ang="0">
                  <a:pos x="T6" y="T7"/>
                </a:cxn>
                <a:cxn ang="0">
                  <a:pos x="T8" y="T9"/>
                </a:cxn>
              </a:cxnLst>
              <a:rect l="0" t="0" r="r" b="b"/>
              <a:pathLst>
                <a:path w="156" h="780">
                  <a:moveTo>
                    <a:pt x="0" y="780"/>
                  </a:moveTo>
                  <a:lnTo>
                    <a:pt x="91" y="780"/>
                  </a:lnTo>
                  <a:lnTo>
                    <a:pt x="156" y="0"/>
                  </a:lnTo>
                  <a:lnTo>
                    <a:pt x="0" y="0"/>
                  </a:lnTo>
                  <a:lnTo>
                    <a:pt x="0" y="780"/>
                  </a:lnTo>
                  <a:close/>
                </a:path>
              </a:pathLst>
            </a:custGeom>
            <a:solidFill>
              <a:srgbClr val="5A575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2" name="îṣ1iḑé"/>
            <p:cNvSpPr/>
            <p:nvPr/>
          </p:nvSpPr>
          <p:spPr bwMode="auto">
            <a:xfrm>
              <a:off x="5995988" y="4027488"/>
              <a:ext cx="244475" cy="1238250"/>
            </a:xfrm>
            <a:custGeom>
              <a:avLst/>
              <a:gdLst>
                <a:gd name="T0" fmla="*/ 76 w 154"/>
                <a:gd name="T1" fmla="*/ 780 h 780"/>
                <a:gd name="T2" fmla="*/ 154 w 154"/>
                <a:gd name="T3" fmla="*/ 780 h 780"/>
                <a:gd name="T4" fmla="*/ 154 w 154"/>
                <a:gd name="T5" fmla="*/ 0 h 780"/>
                <a:gd name="T6" fmla="*/ 0 w 154"/>
                <a:gd name="T7" fmla="*/ 0 h 780"/>
                <a:gd name="T8" fmla="*/ 76 w 154"/>
                <a:gd name="T9" fmla="*/ 780 h 780"/>
              </a:gdLst>
              <a:ahLst/>
              <a:cxnLst>
                <a:cxn ang="0">
                  <a:pos x="T0" y="T1"/>
                </a:cxn>
                <a:cxn ang="0">
                  <a:pos x="T2" y="T3"/>
                </a:cxn>
                <a:cxn ang="0">
                  <a:pos x="T4" y="T5"/>
                </a:cxn>
                <a:cxn ang="0">
                  <a:pos x="T6" y="T7"/>
                </a:cxn>
                <a:cxn ang="0">
                  <a:pos x="T8" y="T9"/>
                </a:cxn>
              </a:cxnLst>
              <a:rect l="0" t="0" r="r" b="b"/>
              <a:pathLst>
                <a:path w="154" h="780">
                  <a:moveTo>
                    <a:pt x="76" y="780"/>
                  </a:moveTo>
                  <a:lnTo>
                    <a:pt x="154" y="780"/>
                  </a:lnTo>
                  <a:lnTo>
                    <a:pt x="154" y="0"/>
                  </a:lnTo>
                  <a:lnTo>
                    <a:pt x="0" y="0"/>
                  </a:lnTo>
                  <a:lnTo>
                    <a:pt x="76" y="780"/>
                  </a:lnTo>
                  <a:close/>
                </a:path>
              </a:pathLst>
            </a:custGeom>
            <a:solidFill>
              <a:srgbClr val="5A575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3" name="îṡ1îďe"/>
            <p:cNvSpPr/>
            <p:nvPr/>
          </p:nvSpPr>
          <p:spPr bwMode="auto">
            <a:xfrm>
              <a:off x="5624513" y="2879726"/>
              <a:ext cx="595313" cy="969963"/>
            </a:xfrm>
            <a:prstGeom prst="rect">
              <a:avLst/>
            </a:prstGeom>
            <a:solidFill>
              <a:srgbClr val="E4BE2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94" name="îS1íḍé"/>
            <p:cNvSpPr/>
            <p:nvPr/>
          </p:nvSpPr>
          <p:spPr bwMode="auto">
            <a:xfrm>
              <a:off x="5522913" y="2879726"/>
              <a:ext cx="215900" cy="969963"/>
            </a:xfrm>
            <a:custGeom>
              <a:avLst/>
              <a:gdLst>
                <a:gd name="T0" fmla="*/ 0 w 75"/>
                <a:gd name="T1" fmla="*/ 337 h 337"/>
                <a:gd name="T2" fmla="*/ 3 w 75"/>
                <a:gd name="T3" fmla="*/ 337 h 337"/>
                <a:gd name="T4" fmla="*/ 75 w 75"/>
                <a:gd name="T5" fmla="*/ 265 h 337"/>
                <a:gd name="T6" fmla="*/ 75 w 75"/>
                <a:gd name="T7" fmla="*/ 0 h 337"/>
                <a:gd name="T8" fmla="*/ 0 w 75"/>
                <a:gd name="T9" fmla="*/ 0 h 337"/>
                <a:gd name="T10" fmla="*/ 0 w 75"/>
                <a:gd name="T11" fmla="*/ 337 h 337"/>
              </a:gdLst>
              <a:ahLst/>
              <a:cxnLst>
                <a:cxn ang="0">
                  <a:pos x="T0" y="T1"/>
                </a:cxn>
                <a:cxn ang="0">
                  <a:pos x="T2" y="T3"/>
                </a:cxn>
                <a:cxn ang="0">
                  <a:pos x="T4" y="T5"/>
                </a:cxn>
                <a:cxn ang="0">
                  <a:pos x="T6" y="T7"/>
                </a:cxn>
                <a:cxn ang="0">
                  <a:pos x="T8" y="T9"/>
                </a:cxn>
                <a:cxn ang="0">
                  <a:pos x="T10" y="T11"/>
                </a:cxn>
              </a:cxnLst>
              <a:rect l="0" t="0" r="r" b="b"/>
              <a:pathLst>
                <a:path w="75" h="337">
                  <a:moveTo>
                    <a:pt x="0" y="337"/>
                  </a:moveTo>
                  <a:cubicBezTo>
                    <a:pt x="3" y="337"/>
                    <a:pt x="3" y="337"/>
                    <a:pt x="3" y="337"/>
                  </a:cubicBezTo>
                  <a:cubicBezTo>
                    <a:pt x="43" y="337"/>
                    <a:pt x="75" y="305"/>
                    <a:pt x="75" y="265"/>
                  </a:cubicBezTo>
                  <a:cubicBezTo>
                    <a:pt x="75" y="0"/>
                    <a:pt x="75" y="0"/>
                    <a:pt x="75" y="0"/>
                  </a:cubicBezTo>
                  <a:cubicBezTo>
                    <a:pt x="0" y="0"/>
                    <a:pt x="0" y="0"/>
                    <a:pt x="0" y="0"/>
                  </a:cubicBezTo>
                  <a:lnTo>
                    <a:pt x="0" y="337"/>
                  </a:lnTo>
                  <a:close/>
                </a:path>
              </a:pathLst>
            </a:custGeom>
            <a:solidFill>
              <a:srgbClr val="E07D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5" name="işḷidé"/>
            <p:cNvSpPr/>
            <p:nvPr/>
          </p:nvSpPr>
          <p:spPr bwMode="auto">
            <a:xfrm>
              <a:off x="5551488" y="3063876"/>
              <a:ext cx="158750" cy="169863"/>
            </a:xfrm>
            <a:custGeom>
              <a:avLst/>
              <a:gdLst>
                <a:gd name="T0" fmla="*/ 32 w 55"/>
                <a:gd name="T1" fmla="*/ 59 h 59"/>
                <a:gd name="T2" fmla="*/ 23 w 55"/>
                <a:gd name="T3" fmla="*/ 59 h 59"/>
                <a:gd name="T4" fmla="*/ 0 w 55"/>
                <a:gd name="T5" fmla="*/ 36 h 59"/>
                <a:gd name="T6" fmla="*/ 0 w 55"/>
                <a:gd name="T7" fmla="*/ 0 h 59"/>
                <a:gd name="T8" fmla="*/ 55 w 55"/>
                <a:gd name="T9" fmla="*/ 0 h 59"/>
                <a:gd name="T10" fmla="*/ 55 w 55"/>
                <a:gd name="T11" fmla="*/ 36 h 59"/>
                <a:gd name="T12" fmla="*/ 32 w 55"/>
                <a:gd name="T13" fmla="*/ 59 h 59"/>
              </a:gdLst>
              <a:ahLst/>
              <a:cxnLst>
                <a:cxn ang="0">
                  <a:pos x="T0" y="T1"/>
                </a:cxn>
                <a:cxn ang="0">
                  <a:pos x="T2" y="T3"/>
                </a:cxn>
                <a:cxn ang="0">
                  <a:pos x="T4" y="T5"/>
                </a:cxn>
                <a:cxn ang="0">
                  <a:pos x="T6" y="T7"/>
                </a:cxn>
                <a:cxn ang="0">
                  <a:pos x="T8" y="T9"/>
                </a:cxn>
                <a:cxn ang="0">
                  <a:pos x="T10" y="T11"/>
                </a:cxn>
                <a:cxn ang="0">
                  <a:pos x="T12" y="T13"/>
                </a:cxn>
              </a:cxnLst>
              <a:rect l="0" t="0" r="r" b="b"/>
              <a:pathLst>
                <a:path w="55" h="59">
                  <a:moveTo>
                    <a:pt x="32" y="59"/>
                  </a:moveTo>
                  <a:cubicBezTo>
                    <a:pt x="23" y="59"/>
                    <a:pt x="23" y="59"/>
                    <a:pt x="23" y="59"/>
                  </a:cubicBezTo>
                  <a:cubicBezTo>
                    <a:pt x="10" y="59"/>
                    <a:pt x="0" y="49"/>
                    <a:pt x="0" y="36"/>
                  </a:cubicBezTo>
                  <a:cubicBezTo>
                    <a:pt x="0" y="0"/>
                    <a:pt x="0" y="0"/>
                    <a:pt x="0" y="0"/>
                  </a:cubicBezTo>
                  <a:cubicBezTo>
                    <a:pt x="55" y="0"/>
                    <a:pt x="55" y="0"/>
                    <a:pt x="55" y="0"/>
                  </a:cubicBezTo>
                  <a:cubicBezTo>
                    <a:pt x="55" y="36"/>
                    <a:pt x="55" y="36"/>
                    <a:pt x="55" y="36"/>
                  </a:cubicBezTo>
                  <a:cubicBezTo>
                    <a:pt x="55" y="49"/>
                    <a:pt x="45" y="59"/>
                    <a:pt x="32" y="59"/>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6" name="ïšḻïḓè"/>
            <p:cNvSpPr/>
            <p:nvPr/>
          </p:nvSpPr>
          <p:spPr bwMode="auto">
            <a:xfrm>
              <a:off x="5551488" y="3382963"/>
              <a:ext cx="158750" cy="169863"/>
            </a:xfrm>
            <a:custGeom>
              <a:avLst/>
              <a:gdLst>
                <a:gd name="T0" fmla="*/ 32 w 55"/>
                <a:gd name="T1" fmla="*/ 59 h 59"/>
                <a:gd name="T2" fmla="*/ 23 w 55"/>
                <a:gd name="T3" fmla="*/ 59 h 59"/>
                <a:gd name="T4" fmla="*/ 0 w 55"/>
                <a:gd name="T5" fmla="*/ 36 h 59"/>
                <a:gd name="T6" fmla="*/ 0 w 55"/>
                <a:gd name="T7" fmla="*/ 0 h 59"/>
                <a:gd name="T8" fmla="*/ 55 w 55"/>
                <a:gd name="T9" fmla="*/ 0 h 59"/>
                <a:gd name="T10" fmla="*/ 55 w 55"/>
                <a:gd name="T11" fmla="*/ 36 h 59"/>
                <a:gd name="T12" fmla="*/ 32 w 55"/>
                <a:gd name="T13" fmla="*/ 59 h 59"/>
              </a:gdLst>
              <a:ahLst/>
              <a:cxnLst>
                <a:cxn ang="0">
                  <a:pos x="T0" y="T1"/>
                </a:cxn>
                <a:cxn ang="0">
                  <a:pos x="T2" y="T3"/>
                </a:cxn>
                <a:cxn ang="0">
                  <a:pos x="T4" y="T5"/>
                </a:cxn>
                <a:cxn ang="0">
                  <a:pos x="T6" y="T7"/>
                </a:cxn>
                <a:cxn ang="0">
                  <a:pos x="T8" y="T9"/>
                </a:cxn>
                <a:cxn ang="0">
                  <a:pos x="T10" y="T11"/>
                </a:cxn>
                <a:cxn ang="0">
                  <a:pos x="T12" y="T13"/>
                </a:cxn>
              </a:cxnLst>
              <a:rect l="0" t="0" r="r" b="b"/>
              <a:pathLst>
                <a:path w="55" h="59">
                  <a:moveTo>
                    <a:pt x="32" y="59"/>
                  </a:moveTo>
                  <a:cubicBezTo>
                    <a:pt x="23" y="59"/>
                    <a:pt x="23" y="59"/>
                    <a:pt x="23" y="59"/>
                  </a:cubicBezTo>
                  <a:cubicBezTo>
                    <a:pt x="10" y="59"/>
                    <a:pt x="0" y="49"/>
                    <a:pt x="0" y="36"/>
                  </a:cubicBezTo>
                  <a:cubicBezTo>
                    <a:pt x="0" y="0"/>
                    <a:pt x="0" y="0"/>
                    <a:pt x="0" y="0"/>
                  </a:cubicBezTo>
                  <a:cubicBezTo>
                    <a:pt x="55" y="0"/>
                    <a:pt x="55" y="0"/>
                    <a:pt x="55" y="0"/>
                  </a:cubicBezTo>
                  <a:cubicBezTo>
                    <a:pt x="55" y="36"/>
                    <a:pt x="55" y="36"/>
                    <a:pt x="55" y="36"/>
                  </a:cubicBezTo>
                  <a:cubicBezTo>
                    <a:pt x="55" y="49"/>
                    <a:pt x="45" y="59"/>
                    <a:pt x="32" y="59"/>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7" name="ïŝḷíďê"/>
            <p:cNvSpPr/>
            <p:nvPr/>
          </p:nvSpPr>
          <p:spPr bwMode="auto">
            <a:xfrm>
              <a:off x="6003926" y="2879726"/>
              <a:ext cx="219075" cy="969963"/>
            </a:xfrm>
            <a:custGeom>
              <a:avLst/>
              <a:gdLst>
                <a:gd name="T0" fmla="*/ 76 w 76"/>
                <a:gd name="T1" fmla="*/ 337 h 337"/>
                <a:gd name="T2" fmla="*/ 72 w 76"/>
                <a:gd name="T3" fmla="*/ 337 h 337"/>
                <a:gd name="T4" fmla="*/ 0 w 76"/>
                <a:gd name="T5" fmla="*/ 265 h 337"/>
                <a:gd name="T6" fmla="*/ 0 w 76"/>
                <a:gd name="T7" fmla="*/ 0 h 337"/>
                <a:gd name="T8" fmla="*/ 76 w 76"/>
                <a:gd name="T9" fmla="*/ 0 h 337"/>
                <a:gd name="T10" fmla="*/ 76 w 76"/>
                <a:gd name="T11" fmla="*/ 337 h 337"/>
              </a:gdLst>
              <a:ahLst/>
              <a:cxnLst>
                <a:cxn ang="0">
                  <a:pos x="T0" y="T1"/>
                </a:cxn>
                <a:cxn ang="0">
                  <a:pos x="T2" y="T3"/>
                </a:cxn>
                <a:cxn ang="0">
                  <a:pos x="T4" y="T5"/>
                </a:cxn>
                <a:cxn ang="0">
                  <a:pos x="T6" y="T7"/>
                </a:cxn>
                <a:cxn ang="0">
                  <a:pos x="T8" y="T9"/>
                </a:cxn>
                <a:cxn ang="0">
                  <a:pos x="T10" y="T11"/>
                </a:cxn>
              </a:cxnLst>
              <a:rect l="0" t="0" r="r" b="b"/>
              <a:pathLst>
                <a:path w="76" h="337">
                  <a:moveTo>
                    <a:pt x="76" y="337"/>
                  </a:moveTo>
                  <a:cubicBezTo>
                    <a:pt x="72" y="337"/>
                    <a:pt x="72" y="337"/>
                    <a:pt x="72" y="337"/>
                  </a:cubicBezTo>
                  <a:cubicBezTo>
                    <a:pt x="32" y="337"/>
                    <a:pt x="0" y="305"/>
                    <a:pt x="0" y="265"/>
                  </a:cubicBezTo>
                  <a:cubicBezTo>
                    <a:pt x="0" y="0"/>
                    <a:pt x="0" y="0"/>
                    <a:pt x="0" y="0"/>
                  </a:cubicBezTo>
                  <a:cubicBezTo>
                    <a:pt x="76" y="0"/>
                    <a:pt x="76" y="0"/>
                    <a:pt x="76" y="0"/>
                  </a:cubicBezTo>
                  <a:lnTo>
                    <a:pt x="76" y="337"/>
                  </a:lnTo>
                  <a:close/>
                </a:path>
              </a:pathLst>
            </a:custGeom>
            <a:solidFill>
              <a:srgbClr val="E07D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8" name="ï$lide"/>
            <p:cNvSpPr/>
            <p:nvPr/>
          </p:nvSpPr>
          <p:spPr bwMode="auto">
            <a:xfrm>
              <a:off x="6038851" y="3073401"/>
              <a:ext cx="160338" cy="171450"/>
            </a:xfrm>
            <a:custGeom>
              <a:avLst/>
              <a:gdLst>
                <a:gd name="T0" fmla="*/ 32 w 56"/>
                <a:gd name="T1" fmla="*/ 60 h 60"/>
                <a:gd name="T2" fmla="*/ 24 w 56"/>
                <a:gd name="T3" fmla="*/ 60 h 60"/>
                <a:gd name="T4" fmla="*/ 0 w 56"/>
                <a:gd name="T5" fmla="*/ 36 h 60"/>
                <a:gd name="T6" fmla="*/ 0 w 56"/>
                <a:gd name="T7" fmla="*/ 0 h 60"/>
                <a:gd name="T8" fmla="*/ 56 w 56"/>
                <a:gd name="T9" fmla="*/ 0 h 60"/>
                <a:gd name="T10" fmla="*/ 56 w 56"/>
                <a:gd name="T11" fmla="*/ 36 h 60"/>
                <a:gd name="T12" fmla="*/ 32 w 56"/>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56" h="60">
                  <a:moveTo>
                    <a:pt x="32" y="60"/>
                  </a:moveTo>
                  <a:cubicBezTo>
                    <a:pt x="24" y="60"/>
                    <a:pt x="24" y="60"/>
                    <a:pt x="24" y="60"/>
                  </a:cubicBezTo>
                  <a:cubicBezTo>
                    <a:pt x="11" y="60"/>
                    <a:pt x="0" y="49"/>
                    <a:pt x="0" y="36"/>
                  </a:cubicBezTo>
                  <a:cubicBezTo>
                    <a:pt x="0" y="0"/>
                    <a:pt x="0" y="0"/>
                    <a:pt x="0" y="0"/>
                  </a:cubicBezTo>
                  <a:cubicBezTo>
                    <a:pt x="56" y="0"/>
                    <a:pt x="56" y="0"/>
                    <a:pt x="56" y="0"/>
                  </a:cubicBezTo>
                  <a:cubicBezTo>
                    <a:pt x="56" y="36"/>
                    <a:pt x="56" y="36"/>
                    <a:pt x="56" y="36"/>
                  </a:cubicBezTo>
                  <a:cubicBezTo>
                    <a:pt x="56" y="49"/>
                    <a:pt x="45" y="60"/>
                    <a:pt x="32" y="60"/>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9" name="islïḋè"/>
            <p:cNvSpPr/>
            <p:nvPr/>
          </p:nvSpPr>
          <p:spPr bwMode="auto">
            <a:xfrm>
              <a:off x="5489576" y="2414588"/>
              <a:ext cx="160338" cy="220663"/>
            </a:xfrm>
            <a:custGeom>
              <a:avLst/>
              <a:gdLst>
                <a:gd name="T0" fmla="*/ 51 w 56"/>
                <a:gd name="T1" fmla="*/ 23 h 77"/>
                <a:gd name="T2" fmla="*/ 17 w 56"/>
                <a:gd name="T3" fmla="*/ 15 h 77"/>
                <a:gd name="T4" fmla="*/ 56 w 56"/>
                <a:gd name="T5" fmla="*/ 66 h 77"/>
                <a:gd name="T6" fmla="*/ 51 w 56"/>
                <a:gd name="T7" fmla="*/ 23 h 77"/>
              </a:gdLst>
              <a:ahLst/>
              <a:cxnLst>
                <a:cxn ang="0">
                  <a:pos x="T0" y="T1"/>
                </a:cxn>
                <a:cxn ang="0">
                  <a:pos x="T2" y="T3"/>
                </a:cxn>
                <a:cxn ang="0">
                  <a:pos x="T4" y="T5"/>
                </a:cxn>
                <a:cxn ang="0">
                  <a:pos x="T6" y="T7"/>
                </a:cxn>
              </a:cxnLst>
              <a:rect l="0" t="0" r="r" b="b"/>
              <a:pathLst>
                <a:path w="56" h="77">
                  <a:moveTo>
                    <a:pt x="51" y="23"/>
                  </a:moveTo>
                  <a:cubicBezTo>
                    <a:pt x="51" y="23"/>
                    <a:pt x="34" y="0"/>
                    <a:pt x="17" y="15"/>
                  </a:cubicBezTo>
                  <a:cubicBezTo>
                    <a:pt x="0" y="30"/>
                    <a:pt x="24" y="77"/>
                    <a:pt x="56" y="66"/>
                  </a:cubicBezTo>
                  <a:lnTo>
                    <a:pt x="51" y="23"/>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0" name="iṣḷiḍè"/>
            <p:cNvSpPr/>
            <p:nvPr/>
          </p:nvSpPr>
          <p:spPr bwMode="auto">
            <a:xfrm>
              <a:off x="5522913" y="2465388"/>
              <a:ext cx="123825" cy="138113"/>
            </a:xfrm>
            <a:custGeom>
              <a:avLst/>
              <a:gdLst>
                <a:gd name="T0" fmla="*/ 41 w 43"/>
                <a:gd name="T1" fmla="*/ 21 h 48"/>
                <a:gd name="T2" fmla="*/ 43 w 43"/>
                <a:gd name="T3" fmla="*/ 43 h 48"/>
                <a:gd name="T4" fmla="*/ 13 w 43"/>
                <a:gd name="T5" fmla="*/ 5 h 48"/>
                <a:gd name="T6" fmla="*/ 41 w 43"/>
                <a:gd name="T7" fmla="*/ 21 h 48"/>
              </a:gdLst>
              <a:ahLst/>
              <a:cxnLst>
                <a:cxn ang="0">
                  <a:pos x="T0" y="T1"/>
                </a:cxn>
                <a:cxn ang="0">
                  <a:pos x="T2" y="T3"/>
                </a:cxn>
                <a:cxn ang="0">
                  <a:pos x="T4" y="T5"/>
                </a:cxn>
                <a:cxn ang="0">
                  <a:pos x="T6" y="T7"/>
                </a:cxn>
              </a:cxnLst>
              <a:rect l="0" t="0" r="r" b="b"/>
              <a:pathLst>
                <a:path w="43" h="48">
                  <a:moveTo>
                    <a:pt x="41" y="21"/>
                  </a:moveTo>
                  <a:cubicBezTo>
                    <a:pt x="43" y="43"/>
                    <a:pt x="43" y="43"/>
                    <a:pt x="43" y="43"/>
                  </a:cubicBezTo>
                  <a:cubicBezTo>
                    <a:pt x="16" y="48"/>
                    <a:pt x="0" y="10"/>
                    <a:pt x="13" y="5"/>
                  </a:cubicBezTo>
                  <a:cubicBezTo>
                    <a:pt x="23" y="0"/>
                    <a:pt x="36" y="14"/>
                    <a:pt x="41" y="21"/>
                  </a:cubicBezTo>
                  <a:close/>
                </a:path>
              </a:pathLst>
            </a:custGeom>
            <a:solidFill>
              <a:srgbClr val="F7A5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1" name="íṡļíḍé"/>
            <p:cNvSpPr/>
            <p:nvPr/>
          </p:nvSpPr>
          <p:spPr bwMode="auto">
            <a:xfrm>
              <a:off x="5546726" y="2471738"/>
              <a:ext cx="95250" cy="55563"/>
            </a:xfrm>
            <a:custGeom>
              <a:avLst/>
              <a:gdLst>
                <a:gd name="T0" fmla="*/ 0 w 33"/>
                <a:gd name="T1" fmla="*/ 11 h 19"/>
                <a:gd name="T2" fmla="*/ 1 w 33"/>
                <a:gd name="T3" fmla="*/ 10 h 19"/>
                <a:gd name="T4" fmla="*/ 1 w 33"/>
                <a:gd name="T5" fmla="*/ 9 h 19"/>
                <a:gd name="T6" fmla="*/ 3 w 33"/>
                <a:gd name="T7" fmla="*/ 5 h 19"/>
                <a:gd name="T8" fmla="*/ 5 w 33"/>
                <a:gd name="T9" fmla="*/ 4 h 19"/>
                <a:gd name="T10" fmla="*/ 5 w 33"/>
                <a:gd name="T11" fmla="*/ 4 h 19"/>
                <a:gd name="T12" fmla="*/ 5 w 33"/>
                <a:gd name="T13" fmla="*/ 4 h 19"/>
                <a:gd name="T14" fmla="*/ 5 w 33"/>
                <a:gd name="T15" fmla="*/ 4 h 19"/>
                <a:gd name="T16" fmla="*/ 5 w 33"/>
                <a:gd name="T17" fmla="*/ 4 h 19"/>
                <a:gd name="T18" fmla="*/ 5 w 33"/>
                <a:gd name="T19" fmla="*/ 4 h 19"/>
                <a:gd name="T20" fmla="*/ 5 w 33"/>
                <a:gd name="T21" fmla="*/ 4 h 19"/>
                <a:gd name="T22" fmla="*/ 6 w 33"/>
                <a:gd name="T23" fmla="*/ 4 h 19"/>
                <a:gd name="T24" fmla="*/ 6 w 33"/>
                <a:gd name="T25" fmla="*/ 4 h 19"/>
                <a:gd name="T26" fmla="*/ 7 w 33"/>
                <a:gd name="T27" fmla="*/ 4 h 19"/>
                <a:gd name="T28" fmla="*/ 8 w 33"/>
                <a:gd name="T29" fmla="*/ 3 h 19"/>
                <a:gd name="T30" fmla="*/ 8 w 33"/>
                <a:gd name="T31" fmla="*/ 3 h 19"/>
                <a:gd name="T32" fmla="*/ 9 w 33"/>
                <a:gd name="T33" fmla="*/ 3 h 19"/>
                <a:gd name="T34" fmla="*/ 16 w 33"/>
                <a:gd name="T35" fmla="*/ 6 h 19"/>
                <a:gd name="T36" fmla="*/ 19 w 33"/>
                <a:gd name="T37" fmla="*/ 8 h 19"/>
                <a:gd name="T38" fmla="*/ 23 w 33"/>
                <a:gd name="T39" fmla="*/ 10 h 19"/>
                <a:gd name="T40" fmla="*/ 28 w 33"/>
                <a:gd name="T41" fmla="*/ 14 h 19"/>
                <a:gd name="T42" fmla="*/ 33 w 33"/>
                <a:gd name="T43" fmla="*/ 19 h 19"/>
                <a:gd name="T44" fmla="*/ 32 w 33"/>
                <a:gd name="T45" fmla="*/ 17 h 19"/>
                <a:gd name="T46" fmla="*/ 30 w 33"/>
                <a:gd name="T47" fmla="*/ 13 h 19"/>
                <a:gd name="T48" fmla="*/ 27 w 33"/>
                <a:gd name="T49" fmla="*/ 10 h 19"/>
                <a:gd name="T50" fmla="*/ 25 w 33"/>
                <a:gd name="T51" fmla="*/ 8 h 19"/>
                <a:gd name="T52" fmla="*/ 18 w 33"/>
                <a:gd name="T53" fmla="*/ 2 h 19"/>
                <a:gd name="T54" fmla="*/ 14 w 33"/>
                <a:gd name="T55" fmla="*/ 1 h 19"/>
                <a:gd name="T56" fmla="*/ 9 w 33"/>
                <a:gd name="T57" fmla="*/ 0 h 19"/>
                <a:gd name="T58" fmla="*/ 8 w 33"/>
                <a:gd name="T59" fmla="*/ 0 h 19"/>
                <a:gd name="T60" fmla="*/ 7 w 33"/>
                <a:gd name="T61" fmla="*/ 0 h 19"/>
                <a:gd name="T62" fmla="*/ 6 w 33"/>
                <a:gd name="T63" fmla="*/ 1 h 19"/>
                <a:gd name="T64" fmla="*/ 5 w 33"/>
                <a:gd name="T65" fmla="*/ 1 h 19"/>
                <a:gd name="T66" fmla="*/ 5 w 33"/>
                <a:gd name="T67" fmla="*/ 1 h 19"/>
                <a:gd name="T68" fmla="*/ 4 w 33"/>
                <a:gd name="T69" fmla="*/ 1 h 19"/>
                <a:gd name="T70" fmla="*/ 4 w 33"/>
                <a:gd name="T71" fmla="*/ 2 h 19"/>
                <a:gd name="T72" fmla="*/ 3 w 33"/>
                <a:gd name="T73" fmla="*/ 2 h 19"/>
                <a:gd name="T74" fmla="*/ 2 w 33"/>
                <a:gd name="T75" fmla="*/ 3 h 19"/>
                <a:gd name="T76" fmla="*/ 1 w 33"/>
                <a:gd name="T77" fmla="*/ 6 h 19"/>
                <a:gd name="T78" fmla="*/ 0 w 33"/>
                <a:gd name="T79" fmla="*/ 9 h 19"/>
                <a:gd name="T80" fmla="*/ 0 w 33"/>
                <a:gd name="T81" fmla="*/ 10 h 19"/>
                <a:gd name="T82" fmla="*/ 0 w 33"/>
                <a:gd name="T83"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 h="19">
                  <a:moveTo>
                    <a:pt x="0" y="11"/>
                  </a:moveTo>
                  <a:cubicBezTo>
                    <a:pt x="0" y="11"/>
                    <a:pt x="1" y="10"/>
                    <a:pt x="1" y="10"/>
                  </a:cubicBezTo>
                  <a:cubicBezTo>
                    <a:pt x="1" y="10"/>
                    <a:pt x="1" y="9"/>
                    <a:pt x="1" y="9"/>
                  </a:cubicBezTo>
                  <a:cubicBezTo>
                    <a:pt x="1" y="8"/>
                    <a:pt x="2" y="6"/>
                    <a:pt x="3" y="5"/>
                  </a:cubicBezTo>
                  <a:cubicBezTo>
                    <a:pt x="4" y="5"/>
                    <a:pt x="4"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6" y="4"/>
                    <a:pt x="6" y="4"/>
                    <a:pt x="6" y="4"/>
                  </a:cubicBezTo>
                  <a:cubicBezTo>
                    <a:pt x="6" y="4"/>
                    <a:pt x="6" y="4"/>
                    <a:pt x="6" y="4"/>
                  </a:cubicBezTo>
                  <a:cubicBezTo>
                    <a:pt x="6" y="4"/>
                    <a:pt x="7" y="4"/>
                    <a:pt x="7" y="4"/>
                  </a:cubicBezTo>
                  <a:cubicBezTo>
                    <a:pt x="7" y="4"/>
                    <a:pt x="7" y="3"/>
                    <a:pt x="8" y="3"/>
                  </a:cubicBezTo>
                  <a:cubicBezTo>
                    <a:pt x="8" y="3"/>
                    <a:pt x="8" y="3"/>
                    <a:pt x="8" y="3"/>
                  </a:cubicBezTo>
                  <a:cubicBezTo>
                    <a:pt x="9" y="3"/>
                    <a:pt x="9" y="3"/>
                    <a:pt x="9" y="3"/>
                  </a:cubicBezTo>
                  <a:cubicBezTo>
                    <a:pt x="11" y="4"/>
                    <a:pt x="14" y="4"/>
                    <a:pt x="16" y="6"/>
                  </a:cubicBezTo>
                  <a:cubicBezTo>
                    <a:pt x="17" y="6"/>
                    <a:pt x="18" y="7"/>
                    <a:pt x="19" y="8"/>
                  </a:cubicBezTo>
                  <a:cubicBezTo>
                    <a:pt x="20" y="8"/>
                    <a:pt x="22" y="9"/>
                    <a:pt x="23" y="10"/>
                  </a:cubicBezTo>
                  <a:cubicBezTo>
                    <a:pt x="25" y="12"/>
                    <a:pt x="26" y="13"/>
                    <a:pt x="28" y="14"/>
                  </a:cubicBezTo>
                  <a:cubicBezTo>
                    <a:pt x="31" y="17"/>
                    <a:pt x="33" y="19"/>
                    <a:pt x="33" y="19"/>
                  </a:cubicBezTo>
                  <a:cubicBezTo>
                    <a:pt x="33" y="19"/>
                    <a:pt x="33" y="18"/>
                    <a:pt x="32" y="17"/>
                  </a:cubicBezTo>
                  <a:cubicBezTo>
                    <a:pt x="32" y="16"/>
                    <a:pt x="31" y="15"/>
                    <a:pt x="30" y="13"/>
                  </a:cubicBezTo>
                  <a:cubicBezTo>
                    <a:pt x="29" y="12"/>
                    <a:pt x="28" y="11"/>
                    <a:pt x="27" y="10"/>
                  </a:cubicBezTo>
                  <a:cubicBezTo>
                    <a:pt x="27" y="9"/>
                    <a:pt x="26" y="8"/>
                    <a:pt x="25" y="8"/>
                  </a:cubicBezTo>
                  <a:cubicBezTo>
                    <a:pt x="23" y="6"/>
                    <a:pt x="20" y="4"/>
                    <a:pt x="18" y="2"/>
                  </a:cubicBezTo>
                  <a:cubicBezTo>
                    <a:pt x="17" y="2"/>
                    <a:pt x="15" y="1"/>
                    <a:pt x="14" y="1"/>
                  </a:cubicBezTo>
                  <a:cubicBezTo>
                    <a:pt x="12" y="0"/>
                    <a:pt x="11" y="0"/>
                    <a:pt x="9" y="0"/>
                  </a:cubicBezTo>
                  <a:cubicBezTo>
                    <a:pt x="9" y="0"/>
                    <a:pt x="8" y="0"/>
                    <a:pt x="8" y="0"/>
                  </a:cubicBezTo>
                  <a:cubicBezTo>
                    <a:pt x="8" y="0"/>
                    <a:pt x="7" y="0"/>
                    <a:pt x="7" y="0"/>
                  </a:cubicBezTo>
                  <a:cubicBezTo>
                    <a:pt x="7" y="1"/>
                    <a:pt x="6" y="1"/>
                    <a:pt x="6" y="1"/>
                  </a:cubicBezTo>
                  <a:cubicBezTo>
                    <a:pt x="6" y="1"/>
                    <a:pt x="5" y="1"/>
                    <a:pt x="5" y="1"/>
                  </a:cubicBezTo>
                  <a:cubicBezTo>
                    <a:pt x="5" y="1"/>
                    <a:pt x="5" y="1"/>
                    <a:pt x="5" y="1"/>
                  </a:cubicBezTo>
                  <a:cubicBezTo>
                    <a:pt x="4" y="1"/>
                    <a:pt x="4" y="1"/>
                    <a:pt x="4" y="1"/>
                  </a:cubicBezTo>
                  <a:cubicBezTo>
                    <a:pt x="4" y="2"/>
                    <a:pt x="4" y="2"/>
                    <a:pt x="4" y="2"/>
                  </a:cubicBezTo>
                  <a:cubicBezTo>
                    <a:pt x="4" y="2"/>
                    <a:pt x="4" y="2"/>
                    <a:pt x="3" y="2"/>
                  </a:cubicBezTo>
                  <a:cubicBezTo>
                    <a:pt x="3" y="3"/>
                    <a:pt x="2" y="3"/>
                    <a:pt x="2" y="3"/>
                  </a:cubicBezTo>
                  <a:cubicBezTo>
                    <a:pt x="1" y="4"/>
                    <a:pt x="1" y="5"/>
                    <a:pt x="1" y="6"/>
                  </a:cubicBezTo>
                  <a:cubicBezTo>
                    <a:pt x="0" y="7"/>
                    <a:pt x="0" y="8"/>
                    <a:pt x="0" y="9"/>
                  </a:cubicBezTo>
                  <a:cubicBezTo>
                    <a:pt x="0" y="9"/>
                    <a:pt x="0" y="10"/>
                    <a:pt x="0" y="10"/>
                  </a:cubicBezTo>
                  <a:cubicBezTo>
                    <a:pt x="0" y="10"/>
                    <a:pt x="0" y="11"/>
                    <a:pt x="0" y="11"/>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2" name="ïšļïďe"/>
            <p:cNvSpPr/>
            <p:nvPr/>
          </p:nvSpPr>
          <p:spPr bwMode="auto">
            <a:xfrm>
              <a:off x="6107113" y="2408238"/>
              <a:ext cx="155575" cy="219075"/>
            </a:xfrm>
            <a:custGeom>
              <a:avLst/>
              <a:gdLst>
                <a:gd name="T0" fmla="*/ 3 w 54"/>
                <a:gd name="T1" fmla="*/ 23 h 76"/>
                <a:gd name="T2" fmla="*/ 37 w 54"/>
                <a:gd name="T3" fmla="*/ 14 h 76"/>
                <a:gd name="T4" fmla="*/ 0 w 54"/>
                <a:gd name="T5" fmla="*/ 66 h 76"/>
                <a:gd name="T6" fmla="*/ 3 w 54"/>
                <a:gd name="T7" fmla="*/ 23 h 76"/>
              </a:gdLst>
              <a:ahLst/>
              <a:cxnLst>
                <a:cxn ang="0">
                  <a:pos x="T0" y="T1"/>
                </a:cxn>
                <a:cxn ang="0">
                  <a:pos x="T2" y="T3"/>
                </a:cxn>
                <a:cxn ang="0">
                  <a:pos x="T4" y="T5"/>
                </a:cxn>
                <a:cxn ang="0">
                  <a:pos x="T6" y="T7"/>
                </a:cxn>
              </a:cxnLst>
              <a:rect l="0" t="0" r="r" b="b"/>
              <a:pathLst>
                <a:path w="54" h="76">
                  <a:moveTo>
                    <a:pt x="3" y="23"/>
                  </a:moveTo>
                  <a:cubicBezTo>
                    <a:pt x="3" y="23"/>
                    <a:pt x="20" y="0"/>
                    <a:pt x="37" y="14"/>
                  </a:cubicBezTo>
                  <a:cubicBezTo>
                    <a:pt x="54" y="29"/>
                    <a:pt x="31" y="76"/>
                    <a:pt x="0" y="66"/>
                  </a:cubicBezTo>
                  <a:lnTo>
                    <a:pt x="3" y="23"/>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3" name="íS1iḍe"/>
            <p:cNvSpPr/>
            <p:nvPr/>
          </p:nvSpPr>
          <p:spPr bwMode="auto">
            <a:xfrm>
              <a:off x="6107113" y="2460626"/>
              <a:ext cx="122238" cy="138113"/>
            </a:xfrm>
            <a:custGeom>
              <a:avLst/>
              <a:gdLst>
                <a:gd name="T0" fmla="*/ 2 w 42"/>
                <a:gd name="T1" fmla="*/ 21 h 48"/>
                <a:gd name="T2" fmla="*/ 0 w 42"/>
                <a:gd name="T3" fmla="*/ 43 h 48"/>
                <a:gd name="T4" fmla="*/ 29 w 42"/>
                <a:gd name="T5" fmla="*/ 4 h 48"/>
                <a:gd name="T6" fmla="*/ 2 w 42"/>
                <a:gd name="T7" fmla="*/ 21 h 48"/>
              </a:gdLst>
              <a:ahLst/>
              <a:cxnLst>
                <a:cxn ang="0">
                  <a:pos x="T0" y="T1"/>
                </a:cxn>
                <a:cxn ang="0">
                  <a:pos x="T2" y="T3"/>
                </a:cxn>
                <a:cxn ang="0">
                  <a:pos x="T4" y="T5"/>
                </a:cxn>
                <a:cxn ang="0">
                  <a:pos x="T6" y="T7"/>
                </a:cxn>
              </a:cxnLst>
              <a:rect l="0" t="0" r="r" b="b"/>
              <a:pathLst>
                <a:path w="42" h="48">
                  <a:moveTo>
                    <a:pt x="2" y="21"/>
                  </a:moveTo>
                  <a:cubicBezTo>
                    <a:pt x="0" y="43"/>
                    <a:pt x="0" y="43"/>
                    <a:pt x="0" y="43"/>
                  </a:cubicBezTo>
                  <a:cubicBezTo>
                    <a:pt x="27" y="48"/>
                    <a:pt x="42" y="9"/>
                    <a:pt x="29" y="4"/>
                  </a:cubicBezTo>
                  <a:cubicBezTo>
                    <a:pt x="19" y="0"/>
                    <a:pt x="7" y="14"/>
                    <a:pt x="2" y="21"/>
                  </a:cubicBezTo>
                  <a:close/>
                </a:path>
              </a:pathLst>
            </a:custGeom>
            <a:solidFill>
              <a:srgbClr val="F7A5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4" name="í$ḻîďê"/>
            <p:cNvSpPr/>
            <p:nvPr/>
          </p:nvSpPr>
          <p:spPr bwMode="auto">
            <a:xfrm>
              <a:off x="6113463" y="2465388"/>
              <a:ext cx="92075" cy="55563"/>
            </a:xfrm>
            <a:custGeom>
              <a:avLst/>
              <a:gdLst>
                <a:gd name="T0" fmla="*/ 32 w 32"/>
                <a:gd name="T1" fmla="*/ 10 h 19"/>
                <a:gd name="T2" fmla="*/ 32 w 32"/>
                <a:gd name="T3" fmla="*/ 10 h 19"/>
                <a:gd name="T4" fmla="*/ 31 w 32"/>
                <a:gd name="T5" fmla="*/ 8 h 19"/>
                <a:gd name="T6" fmla="*/ 29 w 32"/>
                <a:gd name="T7" fmla="*/ 4 h 19"/>
                <a:gd name="T8" fmla="*/ 28 w 32"/>
                <a:gd name="T9" fmla="*/ 4 h 19"/>
                <a:gd name="T10" fmla="*/ 27 w 32"/>
                <a:gd name="T11" fmla="*/ 4 h 19"/>
                <a:gd name="T12" fmla="*/ 27 w 32"/>
                <a:gd name="T13" fmla="*/ 4 h 19"/>
                <a:gd name="T14" fmla="*/ 27 w 32"/>
                <a:gd name="T15" fmla="*/ 4 h 19"/>
                <a:gd name="T16" fmla="*/ 27 w 32"/>
                <a:gd name="T17" fmla="*/ 4 h 19"/>
                <a:gd name="T18" fmla="*/ 27 w 32"/>
                <a:gd name="T19" fmla="*/ 4 h 19"/>
                <a:gd name="T20" fmla="*/ 27 w 32"/>
                <a:gd name="T21" fmla="*/ 4 h 19"/>
                <a:gd name="T22" fmla="*/ 27 w 32"/>
                <a:gd name="T23" fmla="*/ 3 h 19"/>
                <a:gd name="T24" fmla="*/ 26 w 32"/>
                <a:gd name="T25" fmla="*/ 3 h 19"/>
                <a:gd name="T26" fmla="*/ 26 w 32"/>
                <a:gd name="T27" fmla="*/ 3 h 19"/>
                <a:gd name="T28" fmla="*/ 25 w 32"/>
                <a:gd name="T29" fmla="*/ 3 h 19"/>
                <a:gd name="T30" fmla="*/ 24 w 32"/>
                <a:gd name="T31" fmla="*/ 3 h 19"/>
                <a:gd name="T32" fmla="*/ 23 w 32"/>
                <a:gd name="T33" fmla="*/ 3 h 19"/>
                <a:gd name="T34" fmla="*/ 16 w 32"/>
                <a:gd name="T35" fmla="*/ 6 h 19"/>
                <a:gd name="T36" fmla="*/ 13 w 32"/>
                <a:gd name="T37" fmla="*/ 8 h 19"/>
                <a:gd name="T38" fmla="*/ 10 w 32"/>
                <a:gd name="T39" fmla="*/ 10 h 19"/>
                <a:gd name="T40" fmla="*/ 5 w 32"/>
                <a:gd name="T41" fmla="*/ 15 h 19"/>
                <a:gd name="T42" fmla="*/ 0 w 32"/>
                <a:gd name="T43" fmla="*/ 19 h 19"/>
                <a:gd name="T44" fmla="*/ 0 w 32"/>
                <a:gd name="T45" fmla="*/ 17 h 19"/>
                <a:gd name="T46" fmla="*/ 3 w 32"/>
                <a:gd name="T47" fmla="*/ 13 h 19"/>
                <a:gd name="T48" fmla="*/ 5 w 32"/>
                <a:gd name="T49" fmla="*/ 10 h 19"/>
                <a:gd name="T50" fmla="*/ 8 w 32"/>
                <a:gd name="T51" fmla="*/ 8 h 19"/>
                <a:gd name="T52" fmla="*/ 14 w 32"/>
                <a:gd name="T53" fmla="*/ 2 h 19"/>
                <a:gd name="T54" fmla="*/ 19 w 32"/>
                <a:gd name="T55" fmla="*/ 1 h 19"/>
                <a:gd name="T56" fmla="*/ 23 w 32"/>
                <a:gd name="T57" fmla="*/ 0 h 19"/>
                <a:gd name="T58" fmla="*/ 24 w 32"/>
                <a:gd name="T59" fmla="*/ 0 h 19"/>
                <a:gd name="T60" fmla="*/ 25 w 32"/>
                <a:gd name="T61" fmla="*/ 0 h 19"/>
                <a:gd name="T62" fmla="*/ 26 w 32"/>
                <a:gd name="T63" fmla="*/ 0 h 19"/>
                <a:gd name="T64" fmla="*/ 27 w 32"/>
                <a:gd name="T65" fmla="*/ 1 h 19"/>
                <a:gd name="T66" fmla="*/ 28 w 32"/>
                <a:gd name="T67" fmla="*/ 1 h 19"/>
                <a:gd name="T68" fmla="*/ 28 w 32"/>
                <a:gd name="T69" fmla="*/ 1 h 19"/>
                <a:gd name="T70" fmla="*/ 28 w 32"/>
                <a:gd name="T71" fmla="*/ 1 h 19"/>
                <a:gd name="T72" fmla="*/ 29 w 32"/>
                <a:gd name="T73" fmla="*/ 2 h 19"/>
                <a:gd name="T74" fmla="*/ 30 w 32"/>
                <a:gd name="T75" fmla="*/ 3 h 19"/>
                <a:gd name="T76" fmla="*/ 32 w 32"/>
                <a:gd name="T77" fmla="*/ 6 h 19"/>
                <a:gd name="T78" fmla="*/ 32 w 32"/>
                <a:gd name="T79" fmla="*/ 8 h 19"/>
                <a:gd name="T80" fmla="*/ 32 w 32"/>
                <a:gd name="T81" fmla="*/ 10 h 19"/>
                <a:gd name="T82" fmla="*/ 32 w 32"/>
                <a:gd name="T8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 h="19">
                  <a:moveTo>
                    <a:pt x="32" y="10"/>
                  </a:moveTo>
                  <a:cubicBezTo>
                    <a:pt x="32" y="10"/>
                    <a:pt x="32" y="10"/>
                    <a:pt x="32" y="10"/>
                  </a:cubicBezTo>
                  <a:cubicBezTo>
                    <a:pt x="32" y="9"/>
                    <a:pt x="32" y="9"/>
                    <a:pt x="31" y="8"/>
                  </a:cubicBezTo>
                  <a:cubicBezTo>
                    <a:pt x="31" y="7"/>
                    <a:pt x="30" y="6"/>
                    <a:pt x="29" y="4"/>
                  </a:cubicBezTo>
                  <a:cubicBezTo>
                    <a:pt x="29" y="4"/>
                    <a:pt x="28" y="4"/>
                    <a:pt x="28" y="4"/>
                  </a:cubicBezTo>
                  <a:cubicBezTo>
                    <a:pt x="28" y="4"/>
                    <a:pt x="27" y="4"/>
                    <a:pt x="27" y="4"/>
                  </a:cubicBezTo>
                  <a:cubicBezTo>
                    <a:pt x="27" y="4"/>
                    <a:pt x="27" y="4"/>
                    <a:pt x="27" y="4"/>
                  </a:cubicBezTo>
                  <a:cubicBezTo>
                    <a:pt x="27" y="4"/>
                    <a:pt x="27" y="4"/>
                    <a:pt x="27" y="4"/>
                  </a:cubicBezTo>
                  <a:cubicBezTo>
                    <a:pt x="27" y="4"/>
                    <a:pt x="27" y="4"/>
                    <a:pt x="27" y="4"/>
                  </a:cubicBezTo>
                  <a:cubicBezTo>
                    <a:pt x="27" y="4"/>
                    <a:pt x="27" y="4"/>
                    <a:pt x="27" y="4"/>
                  </a:cubicBezTo>
                  <a:cubicBezTo>
                    <a:pt x="27" y="4"/>
                    <a:pt x="27" y="4"/>
                    <a:pt x="27" y="4"/>
                  </a:cubicBezTo>
                  <a:cubicBezTo>
                    <a:pt x="27" y="3"/>
                    <a:pt x="27" y="3"/>
                    <a:pt x="27" y="3"/>
                  </a:cubicBezTo>
                  <a:cubicBezTo>
                    <a:pt x="26" y="3"/>
                    <a:pt x="26" y="3"/>
                    <a:pt x="26" y="3"/>
                  </a:cubicBezTo>
                  <a:cubicBezTo>
                    <a:pt x="26" y="3"/>
                    <a:pt x="26" y="3"/>
                    <a:pt x="26" y="3"/>
                  </a:cubicBezTo>
                  <a:cubicBezTo>
                    <a:pt x="25" y="3"/>
                    <a:pt x="25" y="3"/>
                    <a:pt x="25" y="3"/>
                  </a:cubicBezTo>
                  <a:cubicBezTo>
                    <a:pt x="25" y="3"/>
                    <a:pt x="24" y="3"/>
                    <a:pt x="24" y="3"/>
                  </a:cubicBezTo>
                  <a:cubicBezTo>
                    <a:pt x="24" y="3"/>
                    <a:pt x="23" y="3"/>
                    <a:pt x="23" y="3"/>
                  </a:cubicBezTo>
                  <a:cubicBezTo>
                    <a:pt x="21" y="3"/>
                    <a:pt x="19" y="4"/>
                    <a:pt x="16" y="6"/>
                  </a:cubicBezTo>
                  <a:cubicBezTo>
                    <a:pt x="15" y="6"/>
                    <a:pt x="14" y="7"/>
                    <a:pt x="13" y="8"/>
                  </a:cubicBezTo>
                  <a:cubicBezTo>
                    <a:pt x="12" y="8"/>
                    <a:pt x="11" y="9"/>
                    <a:pt x="10" y="10"/>
                  </a:cubicBezTo>
                  <a:cubicBezTo>
                    <a:pt x="8" y="12"/>
                    <a:pt x="6" y="13"/>
                    <a:pt x="5" y="15"/>
                  </a:cubicBezTo>
                  <a:cubicBezTo>
                    <a:pt x="2" y="17"/>
                    <a:pt x="0" y="19"/>
                    <a:pt x="0" y="19"/>
                  </a:cubicBezTo>
                  <a:cubicBezTo>
                    <a:pt x="0" y="19"/>
                    <a:pt x="0" y="19"/>
                    <a:pt x="0" y="17"/>
                  </a:cubicBezTo>
                  <a:cubicBezTo>
                    <a:pt x="1" y="16"/>
                    <a:pt x="2" y="15"/>
                    <a:pt x="3" y="13"/>
                  </a:cubicBezTo>
                  <a:cubicBezTo>
                    <a:pt x="4" y="12"/>
                    <a:pt x="4" y="11"/>
                    <a:pt x="5" y="10"/>
                  </a:cubicBezTo>
                  <a:cubicBezTo>
                    <a:pt x="6" y="9"/>
                    <a:pt x="7" y="9"/>
                    <a:pt x="8" y="8"/>
                  </a:cubicBezTo>
                  <a:cubicBezTo>
                    <a:pt x="10" y="6"/>
                    <a:pt x="12" y="4"/>
                    <a:pt x="14" y="2"/>
                  </a:cubicBezTo>
                  <a:cubicBezTo>
                    <a:pt x="16" y="2"/>
                    <a:pt x="17" y="1"/>
                    <a:pt x="19" y="1"/>
                  </a:cubicBezTo>
                  <a:cubicBezTo>
                    <a:pt x="20" y="0"/>
                    <a:pt x="22" y="0"/>
                    <a:pt x="23" y="0"/>
                  </a:cubicBezTo>
                  <a:cubicBezTo>
                    <a:pt x="23" y="0"/>
                    <a:pt x="24" y="0"/>
                    <a:pt x="24" y="0"/>
                  </a:cubicBezTo>
                  <a:cubicBezTo>
                    <a:pt x="25" y="0"/>
                    <a:pt x="25" y="0"/>
                    <a:pt x="25" y="0"/>
                  </a:cubicBezTo>
                  <a:cubicBezTo>
                    <a:pt x="26" y="0"/>
                    <a:pt x="26" y="0"/>
                    <a:pt x="26" y="0"/>
                  </a:cubicBezTo>
                  <a:cubicBezTo>
                    <a:pt x="27" y="1"/>
                    <a:pt x="27" y="1"/>
                    <a:pt x="27" y="1"/>
                  </a:cubicBezTo>
                  <a:cubicBezTo>
                    <a:pt x="28" y="1"/>
                    <a:pt x="28" y="1"/>
                    <a:pt x="28" y="1"/>
                  </a:cubicBezTo>
                  <a:cubicBezTo>
                    <a:pt x="28" y="1"/>
                    <a:pt x="28" y="1"/>
                    <a:pt x="28" y="1"/>
                  </a:cubicBezTo>
                  <a:cubicBezTo>
                    <a:pt x="28" y="1"/>
                    <a:pt x="28" y="1"/>
                    <a:pt x="28" y="1"/>
                  </a:cubicBezTo>
                  <a:cubicBezTo>
                    <a:pt x="29" y="1"/>
                    <a:pt x="29" y="2"/>
                    <a:pt x="29" y="2"/>
                  </a:cubicBezTo>
                  <a:cubicBezTo>
                    <a:pt x="30" y="2"/>
                    <a:pt x="30" y="3"/>
                    <a:pt x="30" y="3"/>
                  </a:cubicBezTo>
                  <a:cubicBezTo>
                    <a:pt x="31" y="4"/>
                    <a:pt x="32" y="5"/>
                    <a:pt x="32" y="6"/>
                  </a:cubicBezTo>
                  <a:cubicBezTo>
                    <a:pt x="32" y="7"/>
                    <a:pt x="32" y="7"/>
                    <a:pt x="32" y="8"/>
                  </a:cubicBezTo>
                  <a:cubicBezTo>
                    <a:pt x="32" y="9"/>
                    <a:pt x="32" y="9"/>
                    <a:pt x="32" y="10"/>
                  </a:cubicBezTo>
                  <a:cubicBezTo>
                    <a:pt x="32" y="10"/>
                    <a:pt x="32" y="10"/>
                    <a:pt x="32" y="1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5" name="íṧļíḑe"/>
            <p:cNvSpPr/>
            <p:nvPr/>
          </p:nvSpPr>
          <p:spPr bwMode="auto">
            <a:xfrm>
              <a:off x="5819776" y="2681288"/>
              <a:ext cx="138113" cy="247650"/>
            </a:xfrm>
            <a:custGeom>
              <a:avLst/>
              <a:gdLst>
                <a:gd name="T0" fmla="*/ 1 w 48"/>
                <a:gd name="T1" fmla="*/ 1 h 86"/>
                <a:gd name="T2" fmla="*/ 46 w 48"/>
                <a:gd name="T3" fmla="*/ 0 h 86"/>
                <a:gd name="T4" fmla="*/ 48 w 48"/>
                <a:gd name="T5" fmla="*/ 71 h 86"/>
                <a:gd name="T6" fmla="*/ 25 w 48"/>
                <a:gd name="T7" fmla="*/ 85 h 86"/>
                <a:gd name="T8" fmla="*/ 0 w 48"/>
                <a:gd name="T9" fmla="*/ 71 h 86"/>
                <a:gd name="T10" fmla="*/ 1 w 48"/>
                <a:gd name="T11" fmla="*/ 1 h 86"/>
              </a:gdLst>
              <a:ahLst/>
              <a:cxnLst>
                <a:cxn ang="0">
                  <a:pos x="T0" y="T1"/>
                </a:cxn>
                <a:cxn ang="0">
                  <a:pos x="T2" y="T3"/>
                </a:cxn>
                <a:cxn ang="0">
                  <a:pos x="T4" y="T5"/>
                </a:cxn>
                <a:cxn ang="0">
                  <a:pos x="T6" y="T7"/>
                </a:cxn>
                <a:cxn ang="0">
                  <a:pos x="T8" y="T9"/>
                </a:cxn>
                <a:cxn ang="0">
                  <a:pos x="T10" y="T11"/>
                </a:cxn>
              </a:cxnLst>
              <a:rect l="0" t="0" r="r" b="b"/>
              <a:pathLst>
                <a:path w="48" h="86">
                  <a:moveTo>
                    <a:pt x="1" y="1"/>
                  </a:moveTo>
                  <a:cubicBezTo>
                    <a:pt x="46" y="0"/>
                    <a:pt x="46" y="0"/>
                    <a:pt x="46" y="0"/>
                  </a:cubicBezTo>
                  <a:cubicBezTo>
                    <a:pt x="46" y="0"/>
                    <a:pt x="48" y="71"/>
                    <a:pt x="48" y="71"/>
                  </a:cubicBezTo>
                  <a:cubicBezTo>
                    <a:pt x="48" y="71"/>
                    <a:pt x="45" y="85"/>
                    <a:pt x="25" y="85"/>
                  </a:cubicBezTo>
                  <a:cubicBezTo>
                    <a:pt x="5" y="86"/>
                    <a:pt x="0" y="71"/>
                    <a:pt x="0" y="71"/>
                  </a:cubicBezTo>
                  <a:cubicBezTo>
                    <a:pt x="0" y="71"/>
                    <a:pt x="1" y="1"/>
                    <a:pt x="1" y="1"/>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 name="îŝľídé"/>
            <p:cNvSpPr/>
            <p:nvPr/>
          </p:nvSpPr>
          <p:spPr bwMode="auto">
            <a:xfrm>
              <a:off x="5819776" y="2755901"/>
              <a:ext cx="138113" cy="120650"/>
            </a:xfrm>
            <a:custGeom>
              <a:avLst/>
              <a:gdLst>
                <a:gd name="T0" fmla="*/ 1 w 48"/>
                <a:gd name="T1" fmla="*/ 1 h 42"/>
                <a:gd name="T2" fmla="*/ 46 w 48"/>
                <a:gd name="T3" fmla="*/ 0 h 42"/>
                <a:gd name="T4" fmla="*/ 48 w 48"/>
                <a:gd name="T5" fmla="*/ 27 h 42"/>
                <a:gd name="T6" fmla="*/ 25 w 48"/>
                <a:gd name="T7" fmla="*/ 42 h 42"/>
                <a:gd name="T8" fmla="*/ 0 w 48"/>
                <a:gd name="T9" fmla="*/ 28 h 42"/>
                <a:gd name="T10" fmla="*/ 1 w 48"/>
                <a:gd name="T11" fmla="*/ 1 h 42"/>
              </a:gdLst>
              <a:ahLst/>
              <a:cxnLst>
                <a:cxn ang="0">
                  <a:pos x="T0" y="T1"/>
                </a:cxn>
                <a:cxn ang="0">
                  <a:pos x="T2" y="T3"/>
                </a:cxn>
                <a:cxn ang="0">
                  <a:pos x="T4" y="T5"/>
                </a:cxn>
                <a:cxn ang="0">
                  <a:pos x="T6" y="T7"/>
                </a:cxn>
                <a:cxn ang="0">
                  <a:pos x="T8" y="T9"/>
                </a:cxn>
                <a:cxn ang="0">
                  <a:pos x="T10" y="T11"/>
                </a:cxn>
              </a:cxnLst>
              <a:rect l="0" t="0" r="r" b="b"/>
              <a:pathLst>
                <a:path w="48" h="42">
                  <a:moveTo>
                    <a:pt x="1" y="1"/>
                  </a:moveTo>
                  <a:cubicBezTo>
                    <a:pt x="46" y="0"/>
                    <a:pt x="46" y="0"/>
                    <a:pt x="46" y="0"/>
                  </a:cubicBezTo>
                  <a:cubicBezTo>
                    <a:pt x="46" y="0"/>
                    <a:pt x="48" y="27"/>
                    <a:pt x="48" y="27"/>
                  </a:cubicBezTo>
                  <a:cubicBezTo>
                    <a:pt x="48" y="27"/>
                    <a:pt x="45" y="41"/>
                    <a:pt x="25" y="42"/>
                  </a:cubicBezTo>
                  <a:cubicBezTo>
                    <a:pt x="5" y="42"/>
                    <a:pt x="0" y="28"/>
                    <a:pt x="0" y="28"/>
                  </a:cubicBezTo>
                  <a:cubicBezTo>
                    <a:pt x="0" y="27"/>
                    <a:pt x="1" y="1"/>
                    <a:pt x="1" y="1"/>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 name="íṥḷîḋe"/>
            <p:cNvSpPr/>
            <p:nvPr/>
          </p:nvSpPr>
          <p:spPr bwMode="auto">
            <a:xfrm>
              <a:off x="5819776" y="2719388"/>
              <a:ext cx="134938" cy="63500"/>
            </a:xfrm>
            <a:custGeom>
              <a:avLst/>
              <a:gdLst>
                <a:gd name="T0" fmla="*/ 1 w 47"/>
                <a:gd name="T1" fmla="*/ 1 h 22"/>
                <a:gd name="T2" fmla="*/ 46 w 47"/>
                <a:gd name="T3" fmla="*/ 0 h 22"/>
                <a:gd name="T4" fmla="*/ 47 w 47"/>
                <a:gd name="T5" fmla="*/ 17 h 22"/>
                <a:gd name="T6" fmla="*/ 33 w 47"/>
                <a:gd name="T7" fmla="*/ 20 h 22"/>
                <a:gd name="T8" fmla="*/ 0 w 47"/>
                <a:gd name="T9" fmla="*/ 18 h 22"/>
                <a:gd name="T10" fmla="*/ 1 w 47"/>
                <a:gd name="T11" fmla="*/ 1 h 22"/>
              </a:gdLst>
              <a:ahLst/>
              <a:cxnLst>
                <a:cxn ang="0">
                  <a:pos x="T0" y="T1"/>
                </a:cxn>
                <a:cxn ang="0">
                  <a:pos x="T2" y="T3"/>
                </a:cxn>
                <a:cxn ang="0">
                  <a:pos x="T4" y="T5"/>
                </a:cxn>
                <a:cxn ang="0">
                  <a:pos x="T6" y="T7"/>
                </a:cxn>
                <a:cxn ang="0">
                  <a:pos x="T8" y="T9"/>
                </a:cxn>
                <a:cxn ang="0">
                  <a:pos x="T10" y="T11"/>
                </a:cxn>
              </a:cxnLst>
              <a:rect l="0" t="0" r="r" b="b"/>
              <a:pathLst>
                <a:path w="47" h="22">
                  <a:moveTo>
                    <a:pt x="1" y="1"/>
                  </a:moveTo>
                  <a:cubicBezTo>
                    <a:pt x="46" y="0"/>
                    <a:pt x="46" y="0"/>
                    <a:pt x="46" y="0"/>
                  </a:cubicBezTo>
                  <a:cubicBezTo>
                    <a:pt x="46" y="0"/>
                    <a:pt x="46" y="9"/>
                    <a:pt x="47" y="17"/>
                  </a:cubicBezTo>
                  <a:cubicBezTo>
                    <a:pt x="47" y="18"/>
                    <a:pt x="34" y="20"/>
                    <a:pt x="33" y="20"/>
                  </a:cubicBezTo>
                  <a:cubicBezTo>
                    <a:pt x="22" y="22"/>
                    <a:pt x="11" y="21"/>
                    <a:pt x="0" y="18"/>
                  </a:cubicBezTo>
                  <a:cubicBezTo>
                    <a:pt x="0" y="10"/>
                    <a:pt x="1" y="1"/>
                    <a:pt x="1" y="1"/>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 name="îṩliḑe"/>
            <p:cNvSpPr/>
            <p:nvPr/>
          </p:nvSpPr>
          <p:spPr bwMode="auto">
            <a:xfrm>
              <a:off x="5568951" y="2116138"/>
              <a:ext cx="685800" cy="603250"/>
            </a:xfrm>
            <a:custGeom>
              <a:avLst/>
              <a:gdLst>
                <a:gd name="T0" fmla="*/ 0 w 238"/>
                <a:gd name="T1" fmla="*/ 108 h 210"/>
                <a:gd name="T2" fmla="*/ 110 w 238"/>
                <a:gd name="T3" fmla="*/ 209 h 210"/>
                <a:gd name="T4" fmla="*/ 218 w 238"/>
                <a:gd name="T5" fmla="*/ 106 h 210"/>
                <a:gd name="T6" fmla="*/ 108 w 238"/>
                <a:gd name="T7" fmla="*/ 5 h 210"/>
                <a:gd name="T8" fmla="*/ 0 w 238"/>
                <a:gd name="T9" fmla="*/ 108 h 210"/>
              </a:gdLst>
              <a:ahLst/>
              <a:cxnLst>
                <a:cxn ang="0">
                  <a:pos x="T0" y="T1"/>
                </a:cxn>
                <a:cxn ang="0">
                  <a:pos x="T2" y="T3"/>
                </a:cxn>
                <a:cxn ang="0">
                  <a:pos x="T4" y="T5"/>
                </a:cxn>
                <a:cxn ang="0">
                  <a:pos x="T6" y="T7"/>
                </a:cxn>
                <a:cxn ang="0">
                  <a:pos x="T8" y="T9"/>
                </a:cxn>
              </a:cxnLst>
              <a:rect l="0" t="0" r="r" b="b"/>
              <a:pathLst>
                <a:path w="238" h="210">
                  <a:moveTo>
                    <a:pt x="0" y="108"/>
                  </a:moveTo>
                  <a:cubicBezTo>
                    <a:pt x="1" y="165"/>
                    <a:pt x="50" y="210"/>
                    <a:pt x="110" y="209"/>
                  </a:cubicBezTo>
                  <a:cubicBezTo>
                    <a:pt x="171" y="208"/>
                    <a:pt x="208" y="161"/>
                    <a:pt x="218" y="106"/>
                  </a:cubicBezTo>
                  <a:cubicBezTo>
                    <a:pt x="238" y="0"/>
                    <a:pt x="168" y="5"/>
                    <a:pt x="108" y="5"/>
                  </a:cubicBezTo>
                  <a:cubicBezTo>
                    <a:pt x="48" y="6"/>
                    <a:pt x="0" y="52"/>
                    <a:pt x="0" y="108"/>
                  </a:cubicBezTo>
                  <a:close/>
                </a:path>
              </a:pathLst>
            </a:custGeom>
            <a:solidFill>
              <a:srgbClr val="3E150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9" name="íslîḓe"/>
            <p:cNvSpPr/>
            <p:nvPr/>
          </p:nvSpPr>
          <p:spPr bwMode="auto">
            <a:xfrm>
              <a:off x="5600701" y="2187576"/>
              <a:ext cx="555625" cy="600075"/>
            </a:xfrm>
            <a:custGeom>
              <a:avLst/>
              <a:gdLst>
                <a:gd name="T0" fmla="*/ 1 w 193"/>
                <a:gd name="T1" fmla="*/ 82 h 209"/>
                <a:gd name="T2" fmla="*/ 46 w 193"/>
                <a:gd name="T3" fmla="*/ 8 h 209"/>
                <a:gd name="T4" fmla="*/ 95 w 193"/>
                <a:gd name="T5" fmla="*/ 0 h 209"/>
                <a:gd name="T6" fmla="*/ 146 w 193"/>
                <a:gd name="T7" fmla="*/ 7 h 209"/>
                <a:gd name="T8" fmla="*/ 173 w 193"/>
                <a:gd name="T9" fmla="*/ 61 h 209"/>
                <a:gd name="T10" fmla="*/ 192 w 193"/>
                <a:gd name="T11" fmla="*/ 80 h 209"/>
                <a:gd name="T12" fmla="*/ 193 w 193"/>
                <a:gd name="T13" fmla="*/ 99 h 209"/>
                <a:gd name="T14" fmla="*/ 186 w 193"/>
                <a:gd name="T15" fmla="*/ 142 h 209"/>
                <a:gd name="T16" fmla="*/ 157 w 193"/>
                <a:gd name="T17" fmla="*/ 186 h 209"/>
                <a:gd name="T18" fmla="*/ 130 w 193"/>
                <a:gd name="T19" fmla="*/ 201 h 209"/>
                <a:gd name="T20" fmla="*/ 82 w 193"/>
                <a:gd name="T21" fmla="*/ 206 h 209"/>
                <a:gd name="T22" fmla="*/ 50 w 193"/>
                <a:gd name="T23" fmla="*/ 195 h 209"/>
                <a:gd name="T24" fmla="*/ 13 w 193"/>
                <a:gd name="T25" fmla="*/ 154 h 209"/>
                <a:gd name="T26" fmla="*/ 1 w 193"/>
                <a:gd name="T27" fmla="*/ 108 h 209"/>
                <a:gd name="T28" fmla="*/ 1 w 193"/>
                <a:gd name="T29" fmla="*/ 83 h 209"/>
                <a:gd name="T30" fmla="*/ 1 w 193"/>
                <a:gd name="T31" fmla="*/ 8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3" h="209">
                  <a:moveTo>
                    <a:pt x="1" y="82"/>
                  </a:moveTo>
                  <a:cubicBezTo>
                    <a:pt x="2" y="51"/>
                    <a:pt x="15" y="21"/>
                    <a:pt x="46" y="8"/>
                  </a:cubicBezTo>
                  <a:cubicBezTo>
                    <a:pt x="61" y="2"/>
                    <a:pt x="79" y="0"/>
                    <a:pt x="95" y="0"/>
                  </a:cubicBezTo>
                  <a:cubicBezTo>
                    <a:pt x="112" y="0"/>
                    <a:pt x="130" y="1"/>
                    <a:pt x="146" y="7"/>
                  </a:cubicBezTo>
                  <a:cubicBezTo>
                    <a:pt x="174" y="18"/>
                    <a:pt x="170" y="32"/>
                    <a:pt x="173" y="61"/>
                  </a:cubicBezTo>
                  <a:cubicBezTo>
                    <a:pt x="173" y="64"/>
                    <a:pt x="192" y="77"/>
                    <a:pt x="192" y="80"/>
                  </a:cubicBezTo>
                  <a:cubicBezTo>
                    <a:pt x="193" y="86"/>
                    <a:pt x="193" y="93"/>
                    <a:pt x="193" y="99"/>
                  </a:cubicBezTo>
                  <a:cubicBezTo>
                    <a:pt x="193" y="114"/>
                    <a:pt x="190" y="128"/>
                    <a:pt x="186" y="142"/>
                  </a:cubicBezTo>
                  <a:cubicBezTo>
                    <a:pt x="180" y="159"/>
                    <a:pt x="171" y="175"/>
                    <a:pt x="157" y="186"/>
                  </a:cubicBezTo>
                  <a:cubicBezTo>
                    <a:pt x="149" y="193"/>
                    <a:pt x="140" y="198"/>
                    <a:pt x="130" y="201"/>
                  </a:cubicBezTo>
                  <a:cubicBezTo>
                    <a:pt x="114" y="207"/>
                    <a:pt x="99" y="209"/>
                    <a:pt x="82" y="206"/>
                  </a:cubicBezTo>
                  <a:cubicBezTo>
                    <a:pt x="71" y="204"/>
                    <a:pt x="60" y="201"/>
                    <a:pt x="50" y="195"/>
                  </a:cubicBezTo>
                  <a:cubicBezTo>
                    <a:pt x="33" y="186"/>
                    <a:pt x="21" y="171"/>
                    <a:pt x="13" y="154"/>
                  </a:cubicBezTo>
                  <a:cubicBezTo>
                    <a:pt x="6" y="140"/>
                    <a:pt x="3" y="124"/>
                    <a:pt x="1" y="108"/>
                  </a:cubicBezTo>
                  <a:cubicBezTo>
                    <a:pt x="1" y="100"/>
                    <a:pt x="0" y="91"/>
                    <a:pt x="1" y="83"/>
                  </a:cubicBezTo>
                  <a:cubicBezTo>
                    <a:pt x="1" y="82"/>
                    <a:pt x="1" y="82"/>
                    <a:pt x="1" y="82"/>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0" name="íṧľîďé"/>
            <p:cNvSpPr/>
            <p:nvPr/>
          </p:nvSpPr>
          <p:spPr bwMode="auto">
            <a:xfrm>
              <a:off x="5857876" y="2454276"/>
              <a:ext cx="114300" cy="169863"/>
            </a:xfrm>
            <a:custGeom>
              <a:avLst/>
              <a:gdLst>
                <a:gd name="T0" fmla="*/ 20 w 40"/>
                <a:gd name="T1" fmla="*/ 2 h 59"/>
                <a:gd name="T2" fmla="*/ 22 w 40"/>
                <a:gd name="T3" fmla="*/ 21 h 59"/>
                <a:gd name="T4" fmla="*/ 9 w 40"/>
                <a:gd name="T5" fmla="*/ 39 h 59"/>
                <a:gd name="T6" fmla="*/ 11 w 40"/>
                <a:gd name="T7" fmla="*/ 0 h 59"/>
                <a:gd name="T8" fmla="*/ 20 w 40"/>
                <a:gd name="T9" fmla="*/ 2 h 59"/>
              </a:gdLst>
              <a:ahLst/>
              <a:cxnLst>
                <a:cxn ang="0">
                  <a:pos x="T0" y="T1"/>
                </a:cxn>
                <a:cxn ang="0">
                  <a:pos x="T2" y="T3"/>
                </a:cxn>
                <a:cxn ang="0">
                  <a:pos x="T4" y="T5"/>
                </a:cxn>
                <a:cxn ang="0">
                  <a:pos x="T6" y="T7"/>
                </a:cxn>
                <a:cxn ang="0">
                  <a:pos x="T8" y="T9"/>
                </a:cxn>
              </a:cxnLst>
              <a:rect l="0" t="0" r="r" b="b"/>
              <a:pathLst>
                <a:path w="40" h="59">
                  <a:moveTo>
                    <a:pt x="20" y="2"/>
                  </a:moveTo>
                  <a:cubicBezTo>
                    <a:pt x="20" y="2"/>
                    <a:pt x="13" y="20"/>
                    <a:pt x="22" y="21"/>
                  </a:cubicBezTo>
                  <a:cubicBezTo>
                    <a:pt x="40" y="22"/>
                    <a:pt x="31" y="59"/>
                    <a:pt x="9" y="39"/>
                  </a:cubicBezTo>
                  <a:cubicBezTo>
                    <a:pt x="0" y="31"/>
                    <a:pt x="11" y="0"/>
                    <a:pt x="11" y="0"/>
                  </a:cubicBezTo>
                  <a:lnTo>
                    <a:pt x="20" y="2"/>
                  </a:lnTo>
                  <a:close/>
                </a:path>
              </a:pathLst>
            </a:custGeom>
            <a:solidFill>
              <a:srgbClr val="F484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1" name="iślíde"/>
            <p:cNvSpPr/>
            <p:nvPr/>
          </p:nvSpPr>
          <p:spPr bwMode="auto">
            <a:xfrm>
              <a:off x="5759451" y="2589213"/>
              <a:ext cx="195263" cy="133350"/>
            </a:xfrm>
            <a:custGeom>
              <a:avLst/>
              <a:gdLst>
                <a:gd name="T0" fmla="*/ 68 w 68"/>
                <a:gd name="T1" fmla="*/ 14 h 46"/>
                <a:gd name="T2" fmla="*/ 15 w 68"/>
                <a:gd name="T3" fmla="*/ 0 h 46"/>
                <a:gd name="T4" fmla="*/ 39 w 68"/>
                <a:gd name="T5" fmla="*/ 43 h 46"/>
                <a:gd name="T6" fmla="*/ 68 w 68"/>
                <a:gd name="T7" fmla="*/ 14 h 46"/>
              </a:gdLst>
              <a:ahLst/>
              <a:cxnLst>
                <a:cxn ang="0">
                  <a:pos x="T0" y="T1"/>
                </a:cxn>
                <a:cxn ang="0">
                  <a:pos x="T2" y="T3"/>
                </a:cxn>
                <a:cxn ang="0">
                  <a:pos x="T4" y="T5"/>
                </a:cxn>
                <a:cxn ang="0">
                  <a:pos x="T6" y="T7"/>
                </a:cxn>
              </a:cxnLst>
              <a:rect l="0" t="0" r="r" b="b"/>
              <a:pathLst>
                <a:path w="68" h="46">
                  <a:moveTo>
                    <a:pt x="68" y="14"/>
                  </a:moveTo>
                  <a:cubicBezTo>
                    <a:pt x="68" y="14"/>
                    <a:pt x="32" y="20"/>
                    <a:pt x="15" y="0"/>
                  </a:cubicBezTo>
                  <a:cubicBezTo>
                    <a:pt x="15" y="0"/>
                    <a:pt x="0" y="38"/>
                    <a:pt x="39" y="43"/>
                  </a:cubicBezTo>
                  <a:cubicBezTo>
                    <a:pt x="63" y="46"/>
                    <a:pt x="68" y="14"/>
                    <a:pt x="68" y="14"/>
                  </a:cubicBezTo>
                  <a:close/>
                </a:path>
              </a:pathLst>
            </a:custGeom>
            <a:solidFill>
              <a:srgbClr val="B431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2" name="ïsḻîḑê"/>
            <p:cNvSpPr/>
            <p:nvPr/>
          </p:nvSpPr>
          <p:spPr bwMode="auto">
            <a:xfrm>
              <a:off x="5794376" y="2624138"/>
              <a:ext cx="123825" cy="92075"/>
            </a:xfrm>
            <a:custGeom>
              <a:avLst/>
              <a:gdLst>
                <a:gd name="T0" fmla="*/ 43 w 43"/>
                <a:gd name="T1" fmla="*/ 26 h 32"/>
                <a:gd name="T2" fmla="*/ 27 w 43"/>
                <a:gd name="T3" fmla="*/ 31 h 32"/>
                <a:gd name="T4" fmla="*/ 8 w 43"/>
                <a:gd name="T5" fmla="*/ 23 h 32"/>
                <a:gd name="T6" fmla="*/ 5 w 43"/>
                <a:gd name="T7" fmla="*/ 20 h 32"/>
                <a:gd name="T8" fmla="*/ 5 w 43"/>
                <a:gd name="T9" fmla="*/ 20 h 32"/>
                <a:gd name="T10" fmla="*/ 5 w 43"/>
                <a:gd name="T11" fmla="*/ 20 h 32"/>
                <a:gd name="T12" fmla="*/ 0 w 43"/>
                <a:gd name="T13" fmla="*/ 6 h 32"/>
                <a:gd name="T14" fmla="*/ 43 w 43"/>
                <a:gd name="T15" fmla="*/ 26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32">
                  <a:moveTo>
                    <a:pt x="43" y="26"/>
                  </a:moveTo>
                  <a:cubicBezTo>
                    <a:pt x="39" y="30"/>
                    <a:pt x="34" y="32"/>
                    <a:pt x="27" y="31"/>
                  </a:cubicBezTo>
                  <a:cubicBezTo>
                    <a:pt x="18" y="30"/>
                    <a:pt x="12" y="27"/>
                    <a:pt x="8" y="23"/>
                  </a:cubicBezTo>
                  <a:cubicBezTo>
                    <a:pt x="7" y="22"/>
                    <a:pt x="6" y="21"/>
                    <a:pt x="5" y="20"/>
                  </a:cubicBezTo>
                  <a:cubicBezTo>
                    <a:pt x="5" y="20"/>
                    <a:pt x="5" y="20"/>
                    <a:pt x="5" y="20"/>
                  </a:cubicBezTo>
                  <a:cubicBezTo>
                    <a:pt x="5" y="20"/>
                    <a:pt x="5" y="20"/>
                    <a:pt x="5" y="20"/>
                  </a:cubicBezTo>
                  <a:cubicBezTo>
                    <a:pt x="2" y="15"/>
                    <a:pt x="0" y="11"/>
                    <a:pt x="0" y="6"/>
                  </a:cubicBezTo>
                  <a:cubicBezTo>
                    <a:pt x="22" y="0"/>
                    <a:pt x="37" y="17"/>
                    <a:pt x="43" y="26"/>
                  </a:cubicBezTo>
                  <a:close/>
                </a:path>
              </a:pathLst>
            </a:custGeom>
            <a:solidFill>
              <a:srgbClr val="F057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3" name="íṧḻïďé"/>
            <p:cNvSpPr/>
            <p:nvPr/>
          </p:nvSpPr>
          <p:spPr bwMode="auto">
            <a:xfrm>
              <a:off x="5816601" y="2603501"/>
              <a:ext cx="138113" cy="52388"/>
            </a:xfrm>
            <a:custGeom>
              <a:avLst/>
              <a:gdLst>
                <a:gd name="T0" fmla="*/ 48 w 48"/>
                <a:gd name="T1" fmla="*/ 9 h 18"/>
                <a:gd name="T2" fmla="*/ 48 w 48"/>
                <a:gd name="T3" fmla="*/ 9 h 18"/>
                <a:gd name="T4" fmla="*/ 47 w 48"/>
                <a:gd name="T5" fmla="*/ 10 h 18"/>
                <a:gd name="T6" fmla="*/ 29 w 48"/>
                <a:gd name="T7" fmla="*/ 18 h 18"/>
                <a:gd name="T8" fmla="*/ 13 w 48"/>
                <a:gd name="T9" fmla="*/ 14 h 18"/>
                <a:gd name="T10" fmla="*/ 4 w 48"/>
                <a:gd name="T11" fmla="*/ 9 h 18"/>
                <a:gd name="T12" fmla="*/ 0 w 48"/>
                <a:gd name="T13" fmla="*/ 0 h 18"/>
                <a:gd name="T14" fmla="*/ 48 w 48"/>
                <a:gd name="T15" fmla="*/ 9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18">
                  <a:moveTo>
                    <a:pt x="48" y="9"/>
                  </a:moveTo>
                  <a:cubicBezTo>
                    <a:pt x="48" y="9"/>
                    <a:pt x="48" y="9"/>
                    <a:pt x="48" y="9"/>
                  </a:cubicBezTo>
                  <a:cubicBezTo>
                    <a:pt x="48" y="9"/>
                    <a:pt x="47" y="10"/>
                    <a:pt x="47" y="10"/>
                  </a:cubicBezTo>
                  <a:cubicBezTo>
                    <a:pt x="44" y="11"/>
                    <a:pt x="37" y="18"/>
                    <a:pt x="29" y="18"/>
                  </a:cubicBezTo>
                  <a:cubicBezTo>
                    <a:pt x="23" y="18"/>
                    <a:pt x="18" y="16"/>
                    <a:pt x="13" y="14"/>
                  </a:cubicBezTo>
                  <a:cubicBezTo>
                    <a:pt x="10" y="13"/>
                    <a:pt x="7" y="11"/>
                    <a:pt x="4" y="9"/>
                  </a:cubicBezTo>
                  <a:cubicBezTo>
                    <a:pt x="2" y="7"/>
                    <a:pt x="0" y="3"/>
                    <a:pt x="0" y="0"/>
                  </a:cubicBezTo>
                  <a:cubicBezTo>
                    <a:pt x="18" y="14"/>
                    <a:pt x="48" y="9"/>
                    <a:pt x="48"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4" name="îṡlídé"/>
            <p:cNvSpPr/>
            <p:nvPr/>
          </p:nvSpPr>
          <p:spPr bwMode="auto">
            <a:xfrm>
              <a:off x="5776913" y="2584451"/>
              <a:ext cx="184150" cy="134938"/>
            </a:xfrm>
            <a:custGeom>
              <a:avLst/>
              <a:gdLst>
                <a:gd name="T0" fmla="*/ 33 w 64"/>
                <a:gd name="T1" fmla="*/ 47 h 47"/>
                <a:gd name="T2" fmla="*/ 8 w 64"/>
                <a:gd name="T3" fmla="*/ 33 h 47"/>
                <a:gd name="T4" fmla="*/ 7 w 64"/>
                <a:gd name="T5" fmla="*/ 1 h 47"/>
                <a:gd name="T6" fmla="*/ 8 w 64"/>
                <a:gd name="T7" fmla="*/ 0 h 47"/>
                <a:gd name="T8" fmla="*/ 10 w 64"/>
                <a:gd name="T9" fmla="*/ 0 h 47"/>
                <a:gd name="T10" fmla="*/ 61 w 64"/>
                <a:gd name="T11" fmla="*/ 14 h 47"/>
                <a:gd name="T12" fmla="*/ 63 w 64"/>
                <a:gd name="T13" fmla="*/ 15 h 47"/>
                <a:gd name="T14" fmla="*/ 63 w 64"/>
                <a:gd name="T15" fmla="*/ 16 h 47"/>
                <a:gd name="T16" fmla="*/ 36 w 64"/>
                <a:gd name="T17" fmla="*/ 47 h 47"/>
                <a:gd name="T18" fmla="*/ 33 w 64"/>
                <a:gd name="T19" fmla="*/ 47 h 47"/>
                <a:gd name="T20" fmla="*/ 9 w 64"/>
                <a:gd name="T21" fmla="*/ 5 h 47"/>
                <a:gd name="T22" fmla="*/ 12 w 64"/>
                <a:gd name="T23" fmla="*/ 31 h 47"/>
                <a:gd name="T24" fmla="*/ 33 w 64"/>
                <a:gd name="T25" fmla="*/ 43 h 47"/>
                <a:gd name="T26" fmla="*/ 59 w 64"/>
                <a:gd name="T27" fmla="*/ 18 h 47"/>
                <a:gd name="T28" fmla="*/ 9 w 64"/>
                <a:gd name="T29" fmla="*/ 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 h="47">
                  <a:moveTo>
                    <a:pt x="33" y="47"/>
                  </a:moveTo>
                  <a:cubicBezTo>
                    <a:pt x="21" y="45"/>
                    <a:pt x="13" y="41"/>
                    <a:pt x="8" y="33"/>
                  </a:cubicBezTo>
                  <a:cubicBezTo>
                    <a:pt x="0" y="20"/>
                    <a:pt x="6" y="2"/>
                    <a:pt x="7" y="1"/>
                  </a:cubicBezTo>
                  <a:cubicBezTo>
                    <a:pt x="7" y="0"/>
                    <a:pt x="8" y="0"/>
                    <a:pt x="8" y="0"/>
                  </a:cubicBezTo>
                  <a:cubicBezTo>
                    <a:pt x="9" y="0"/>
                    <a:pt x="10" y="0"/>
                    <a:pt x="10" y="0"/>
                  </a:cubicBezTo>
                  <a:cubicBezTo>
                    <a:pt x="26" y="20"/>
                    <a:pt x="61" y="14"/>
                    <a:pt x="61" y="14"/>
                  </a:cubicBezTo>
                  <a:cubicBezTo>
                    <a:pt x="62" y="14"/>
                    <a:pt x="62" y="14"/>
                    <a:pt x="63" y="15"/>
                  </a:cubicBezTo>
                  <a:cubicBezTo>
                    <a:pt x="63" y="15"/>
                    <a:pt x="64" y="16"/>
                    <a:pt x="63" y="16"/>
                  </a:cubicBezTo>
                  <a:cubicBezTo>
                    <a:pt x="63" y="17"/>
                    <a:pt x="59" y="47"/>
                    <a:pt x="36" y="47"/>
                  </a:cubicBezTo>
                  <a:cubicBezTo>
                    <a:pt x="35" y="47"/>
                    <a:pt x="34" y="47"/>
                    <a:pt x="33" y="47"/>
                  </a:cubicBezTo>
                  <a:close/>
                  <a:moveTo>
                    <a:pt x="9" y="5"/>
                  </a:moveTo>
                  <a:cubicBezTo>
                    <a:pt x="8" y="11"/>
                    <a:pt x="6" y="23"/>
                    <a:pt x="12" y="31"/>
                  </a:cubicBezTo>
                  <a:cubicBezTo>
                    <a:pt x="16" y="38"/>
                    <a:pt x="23" y="42"/>
                    <a:pt x="33" y="43"/>
                  </a:cubicBezTo>
                  <a:cubicBezTo>
                    <a:pt x="52" y="45"/>
                    <a:pt x="58" y="26"/>
                    <a:pt x="59" y="18"/>
                  </a:cubicBezTo>
                  <a:cubicBezTo>
                    <a:pt x="51" y="19"/>
                    <a:pt x="25" y="21"/>
                    <a:pt x="9" y="5"/>
                  </a:cubicBezTo>
                  <a:close/>
                </a:path>
              </a:pathLst>
            </a:custGeom>
            <a:solidFill>
              <a:srgbClr val="F05B4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5" name="iS1iďè"/>
            <p:cNvSpPr/>
            <p:nvPr/>
          </p:nvSpPr>
          <p:spPr bwMode="auto">
            <a:xfrm>
              <a:off x="5961063" y="2386013"/>
              <a:ext cx="117475" cy="34925"/>
            </a:xfrm>
            <a:custGeom>
              <a:avLst/>
              <a:gdLst>
                <a:gd name="T0" fmla="*/ 41 w 41"/>
                <a:gd name="T1" fmla="*/ 12 h 12"/>
                <a:gd name="T2" fmla="*/ 40 w 41"/>
                <a:gd name="T3" fmla="*/ 10 h 12"/>
                <a:gd name="T4" fmla="*/ 38 w 41"/>
                <a:gd name="T5" fmla="*/ 9 h 12"/>
                <a:gd name="T6" fmla="*/ 36 w 41"/>
                <a:gd name="T7" fmla="*/ 7 h 12"/>
                <a:gd name="T8" fmla="*/ 33 w 41"/>
                <a:gd name="T9" fmla="*/ 5 h 12"/>
                <a:gd name="T10" fmla="*/ 30 w 41"/>
                <a:gd name="T11" fmla="*/ 3 h 12"/>
                <a:gd name="T12" fmla="*/ 26 w 41"/>
                <a:gd name="T13" fmla="*/ 2 h 12"/>
                <a:gd name="T14" fmla="*/ 22 w 41"/>
                <a:gd name="T15" fmla="*/ 1 h 12"/>
                <a:gd name="T16" fmla="*/ 18 w 41"/>
                <a:gd name="T17" fmla="*/ 0 h 12"/>
                <a:gd name="T18" fmla="*/ 14 w 41"/>
                <a:gd name="T19" fmla="*/ 0 h 12"/>
                <a:gd name="T20" fmla="*/ 10 w 41"/>
                <a:gd name="T21" fmla="*/ 0 h 12"/>
                <a:gd name="T22" fmla="*/ 6 w 41"/>
                <a:gd name="T23" fmla="*/ 1 h 12"/>
                <a:gd name="T24" fmla="*/ 4 w 41"/>
                <a:gd name="T25" fmla="*/ 2 h 12"/>
                <a:gd name="T26" fmla="*/ 2 w 41"/>
                <a:gd name="T27" fmla="*/ 2 h 12"/>
                <a:gd name="T28" fmla="*/ 0 w 41"/>
                <a:gd name="T29" fmla="*/ 3 h 12"/>
                <a:gd name="T30" fmla="*/ 2 w 41"/>
                <a:gd name="T31" fmla="*/ 3 h 12"/>
                <a:gd name="T32" fmla="*/ 4 w 41"/>
                <a:gd name="T33" fmla="*/ 3 h 12"/>
                <a:gd name="T34" fmla="*/ 7 w 41"/>
                <a:gd name="T35" fmla="*/ 4 h 12"/>
                <a:gd name="T36" fmla="*/ 10 w 41"/>
                <a:gd name="T37" fmla="*/ 4 h 12"/>
                <a:gd name="T38" fmla="*/ 13 w 41"/>
                <a:gd name="T39" fmla="*/ 4 h 12"/>
                <a:gd name="T40" fmla="*/ 17 w 41"/>
                <a:gd name="T41" fmla="*/ 5 h 12"/>
                <a:gd name="T42" fmla="*/ 21 w 41"/>
                <a:gd name="T43" fmla="*/ 5 h 12"/>
                <a:gd name="T44" fmla="*/ 23 w 41"/>
                <a:gd name="T45" fmla="*/ 6 h 12"/>
                <a:gd name="T46" fmla="*/ 25 w 41"/>
                <a:gd name="T47" fmla="*/ 6 h 12"/>
                <a:gd name="T48" fmla="*/ 27 w 41"/>
                <a:gd name="T49" fmla="*/ 7 h 12"/>
                <a:gd name="T50" fmla="*/ 28 w 41"/>
                <a:gd name="T51" fmla="*/ 7 h 12"/>
                <a:gd name="T52" fmla="*/ 32 w 41"/>
                <a:gd name="T53" fmla="*/ 8 h 12"/>
                <a:gd name="T54" fmla="*/ 33 w 41"/>
                <a:gd name="T55" fmla="*/ 9 h 12"/>
                <a:gd name="T56" fmla="*/ 35 w 41"/>
                <a:gd name="T57" fmla="*/ 9 h 12"/>
                <a:gd name="T58" fmla="*/ 37 w 41"/>
                <a:gd name="T59" fmla="*/ 10 h 12"/>
                <a:gd name="T60" fmla="*/ 39 w 41"/>
                <a:gd name="T61" fmla="*/ 11 h 12"/>
                <a:gd name="T62" fmla="*/ 40 w 41"/>
                <a:gd name="T63" fmla="*/ 12 h 12"/>
                <a:gd name="T64" fmla="*/ 41 w 41"/>
                <a:gd name="T6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 h="12">
                  <a:moveTo>
                    <a:pt x="41" y="12"/>
                  </a:moveTo>
                  <a:cubicBezTo>
                    <a:pt x="41" y="12"/>
                    <a:pt x="41" y="11"/>
                    <a:pt x="40" y="10"/>
                  </a:cubicBezTo>
                  <a:cubicBezTo>
                    <a:pt x="39" y="10"/>
                    <a:pt x="39" y="9"/>
                    <a:pt x="38" y="9"/>
                  </a:cubicBezTo>
                  <a:cubicBezTo>
                    <a:pt x="38" y="8"/>
                    <a:pt x="37" y="7"/>
                    <a:pt x="36" y="7"/>
                  </a:cubicBezTo>
                  <a:cubicBezTo>
                    <a:pt x="35" y="6"/>
                    <a:pt x="34" y="6"/>
                    <a:pt x="33" y="5"/>
                  </a:cubicBezTo>
                  <a:cubicBezTo>
                    <a:pt x="32" y="4"/>
                    <a:pt x="31" y="4"/>
                    <a:pt x="30" y="3"/>
                  </a:cubicBezTo>
                  <a:cubicBezTo>
                    <a:pt x="29" y="3"/>
                    <a:pt x="27" y="2"/>
                    <a:pt x="26" y="2"/>
                  </a:cubicBezTo>
                  <a:cubicBezTo>
                    <a:pt x="25" y="1"/>
                    <a:pt x="23" y="1"/>
                    <a:pt x="22" y="1"/>
                  </a:cubicBezTo>
                  <a:cubicBezTo>
                    <a:pt x="21" y="0"/>
                    <a:pt x="19" y="0"/>
                    <a:pt x="18" y="0"/>
                  </a:cubicBezTo>
                  <a:cubicBezTo>
                    <a:pt x="16" y="0"/>
                    <a:pt x="15" y="0"/>
                    <a:pt x="14" y="0"/>
                  </a:cubicBezTo>
                  <a:cubicBezTo>
                    <a:pt x="12" y="0"/>
                    <a:pt x="11" y="0"/>
                    <a:pt x="10" y="0"/>
                  </a:cubicBezTo>
                  <a:cubicBezTo>
                    <a:pt x="9" y="0"/>
                    <a:pt x="8" y="1"/>
                    <a:pt x="6" y="1"/>
                  </a:cubicBezTo>
                  <a:cubicBezTo>
                    <a:pt x="5" y="1"/>
                    <a:pt x="5" y="1"/>
                    <a:pt x="4" y="2"/>
                  </a:cubicBezTo>
                  <a:cubicBezTo>
                    <a:pt x="3" y="2"/>
                    <a:pt x="2" y="2"/>
                    <a:pt x="2" y="2"/>
                  </a:cubicBezTo>
                  <a:cubicBezTo>
                    <a:pt x="0" y="3"/>
                    <a:pt x="0" y="3"/>
                    <a:pt x="0" y="3"/>
                  </a:cubicBezTo>
                  <a:cubicBezTo>
                    <a:pt x="0" y="3"/>
                    <a:pt x="1" y="3"/>
                    <a:pt x="2" y="3"/>
                  </a:cubicBezTo>
                  <a:cubicBezTo>
                    <a:pt x="2" y="3"/>
                    <a:pt x="3" y="3"/>
                    <a:pt x="4" y="3"/>
                  </a:cubicBezTo>
                  <a:cubicBezTo>
                    <a:pt x="5" y="3"/>
                    <a:pt x="6" y="3"/>
                    <a:pt x="7" y="4"/>
                  </a:cubicBezTo>
                  <a:cubicBezTo>
                    <a:pt x="8" y="4"/>
                    <a:pt x="9" y="4"/>
                    <a:pt x="10" y="4"/>
                  </a:cubicBezTo>
                  <a:cubicBezTo>
                    <a:pt x="11" y="4"/>
                    <a:pt x="12" y="4"/>
                    <a:pt x="13" y="4"/>
                  </a:cubicBezTo>
                  <a:cubicBezTo>
                    <a:pt x="15" y="4"/>
                    <a:pt x="16" y="4"/>
                    <a:pt x="17" y="5"/>
                  </a:cubicBezTo>
                  <a:cubicBezTo>
                    <a:pt x="18" y="5"/>
                    <a:pt x="20" y="5"/>
                    <a:pt x="21" y="5"/>
                  </a:cubicBezTo>
                  <a:cubicBezTo>
                    <a:pt x="22" y="5"/>
                    <a:pt x="22" y="6"/>
                    <a:pt x="23" y="6"/>
                  </a:cubicBezTo>
                  <a:cubicBezTo>
                    <a:pt x="24" y="6"/>
                    <a:pt x="24" y="6"/>
                    <a:pt x="25" y="6"/>
                  </a:cubicBezTo>
                  <a:cubicBezTo>
                    <a:pt x="25" y="6"/>
                    <a:pt x="26" y="6"/>
                    <a:pt x="27" y="7"/>
                  </a:cubicBezTo>
                  <a:cubicBezTo>
                    <a:pt x="27" y="7"/>
                    <a:pt x="28" y="7"/>
                    <a:pt x="28" y="7"/>
                  </a:cubicBezTo>
                  <a:cubicBezTo>
                    <a:pt x="30" y="7"/>
                    <a:pt x="31" y="8"/>
                    <a:pt x="32" y="8"/>
                  </a:cubicBezTo>
                  <a:cubicBezTo>
                    <a:pt x="32" y="8"/>
                    <a:pt x="33" y="9"/>
                    <a:pt x="33" y="9"/>
                  </a:cubicBezTo>
                  <a:cubicBezTo>
                    <a:pt x="34" y="9"/>
                    <a:pt x="34" y="9"/>
                    <a:pt x="35" y="9"/>
                  </a:cubicBezTo>
                  <a:cubicBezTo>
                    <a:pt x="36" y="10"/>
                    <a:pt x="36" y="10"/>
                    <a:pt x="37" y="10"/>
                  </a:cubicBezTo>
                  <a:cubicBezTo>
                    <a:pt x="38" y="11"/>
                    <a:pt x="39" y="11"/>
                    <a:pt x="39" y="11"/>
                  </a:cubicBezTo>
                  <a:cubicBezTo>
                    <a:pt x="40" y="11"/>
                    <a:pt x="40" y="12"/>
                    <a:pt x="40" y="12"/>
                  </a:cubicBezTo>
                  <a:cubicBezTo>
                    <a:pt x="41" y="12"/>
                    <a:pt x="41" y="12"/>
                    <a:pt x="41" y="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6" name="išļiḑe"/>
            <p:cNvSpPr/>
            <p:nvPr/>
          </p:nvSpPr>
          <p:spPr bwMode="auto">
            <a:xfrm>
              <a:off x="5727701" y="2359026"/>
              <a:ext cx="117475" cy="30163"/>
            </a:xfrm>
            <a:custGeom>
              <a:avLst/>
              <a:gdLst>
                <a:gd name="T0" fmla="*/ 0 w 41"/>
                <a:gd name="T1" fmla="*/ 5 h 10"/>
                <a:gd name="T2" fmla="*/ 1 w 41"/>
                <a:gd name="T3" fmla="*/ 4 h 10"/>
                <a:gd name="T4" fmla="*/ 3 w 41"/>
                <a:gd name="T5" fmla="*/ 3 h 10"/>
                <a:gd name="T6" fmla="*/ 6 w 41"/>
                <a:gd name="T7" fmla="*/ 2 h 10"/>
                <a:gd name="T8" fmla="*/ 9 w 41"/>
                <a:gd name="T9" fmla="*/ 1 h 10"/>
                <a:gd name="T10" fmla="*/ 13 w 41"/>
                <a:gd name="T11" fmla="*/ 0 h 10"/>
                <a:gd name="T12" fmla="*/ 17 w 41"/>
                <a:gd name="T13" fmla="*/ 0 h 10"/>
                <a:gd name="T14" fmla="*/ 21 w 41"/>
                <a:gd name="T15" fmla="*/ 1 h 10"/>
                <a:gd name="T16" fmla="*/ 25 w 41"/>
                <a:gd name="T17" fmla="*/ 1 h 10"/>
                <a:gd name="T18" fmla="*/ 29 w 41"/>
                <a:gd name="T19" fmla="*/ 3 h 10"/>
                <a:gd name="T20" fmla="*/ 33 w 41"/>
                <a:gd name="T21" fmla="*/ 4 h 10"/>
                <a:gd name="T22" fmla="*/ 36 w 41"/>
                <a:gd name="T23" fmla="*/ 6 h 10"/>
                <a:gd name="T24" fmla="*/ 38 w 41"/>
                <a:gd name="T25" fmla="*/ 8 h 10"/>
                <a:gd name="T26" fmla="*/ 40 w 41"/>
                <a:gd name="T27" fmla="*/ 9 h 10"/>
                <a:gd name="T28" fmla="*/ 41 w 41"/>
                <a:gd name="T29" fmla="*/ 10 h 10"/>
                <a:gd name="T30" fmla="*/ 39 w 41"/>
                <a:gd name="T31" fmla="*/ 10 h 10"/>
                <a:gd name="T32" fmla="*/ 37 w 41"/>
                <a:gd name="T33" fmla="*/ 9 h 10"/>
                <a:gd name="T34" fmla="*/ 35 w 41"/>
                <a:gd name="T35" fmla="*/ 8 h 10"/>
                <a:gd name="T36" fmla="*/ 32 w 41"/>
                <a:gd name="T37" fmla="*/ 8 h 10"/>
                <a:gd name="T38" fmla="*/ 28 w 41"/>
                <a:gd name="T39" fmla="*/ 7 h 10"/>
                <a:gd name="T40" fmla="*/ 24 w 41"/>
                <a:gd name="T41" fmla="*/ 6 h 10"/>
                <a:gd name="T42" fmla="*/ 21 w 41"/>
                <a:gd name="T43" fmla="*/ 5 h 10"/>
                <a:gd name="T44" fmla="*/ 19 w 41"/>
                <a:gd name="T45" fmla="*/ 5 h 10"/>
                <a:gd name="T46" fmla="*/ 17 w 41"/>
                <a:gd name="T47" fmla="*/ 5 h 10"/>
                <a:gd name="T48" fmla="*/ 15 w 41"/>
                <a:gd name="T49" fmla="*/ 5 h 10"/>
                <a:gd name="T50" fmla="*/ 13 w 41"/>
                <a:gd name="T51" fmla="*/ 5 h 10"/>
                <a:gd name="T52" fmla="*/ 10 w 41"/>
                <a:gd name="T53" fmla="*/ 5 h 10"/>
                <a:gd name="T54" fmla="*/ 8 w 41"/>
                <a:gd name="T55" fmla="*/ 5 h 10"/>
                <a:gd name="T56" fmla="*/ 6 w 41"/>
                <a:gd name="T57" fmla="*/ 5 h 10"/>
                <a:gd name="T58" fmla="*/ 4 w 41"/>
                <a:gd name="T59" fmla="*/ 5 h 10"/>
                <a:gd name="T60" fmla="*/ 2 w 41"/>
                <a:gd name="T61" fmla="*/ 5 h 10"/>
                <a:gd name="T62" fmla="*/ 0 w 41"/>
                <a:gd name="T63" fmla="*/ 5 h 10"/>
                <a:gd name="T64" fmla="*/ 0 w 41"/>
                <a:gd name="T65"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 h="10">
                  <a:moveTo>
                    <a:pt x="0" y="5"/>
                  </a:moveTo>
                  <a:cubicBezTo>
                    <a:pt x="0" y="5"/>
                    <a:pt x="0" y="5"/>
                    <a:pt x="1" y="4"/>
                  </a:cubicBezTo>
                  <a:cubicBezTo>
                    <a:pt x="2" y="4"/>
                    <a:pt x="2" y="3"/>
                    <a:pt x="3" y="3"/>
                  </a:cubicBezTo>
                  <a:cubicBezTo>
                    <a:pt x="4" y="3"/>
                    <a:pt x="5" y="2"/>
                    <a:pt x="6" y="2"/>
                  </a:cubicBezTo>
                  <a:cubicBezTo>
                    <a:pt x="7" y="1"/>
                    <a:pt x="8" y="1"/>
                    <a:pt x="9" y="1"/>
                  </a:cubicBezTo>
                  <a:cubicBezTo>
                    <a:pt x="10" y="1"/>
                    <a:pt x="12" y="0"/>
                    <a:pt x="13" y="0"/>
                  </a:cubicBezTo>
                  <a:cubicBezTo>
                    <a:pt x="14" y="0"/>
                    <a:pt x="16" y="0"/>
                    <a:pt x="17" y="0"/>
                  </a:cubicBezTo>
                  <a:cubicBezTo>
                    <a:pt x="18" y="0"/>
                    <a:pt x="20" y="0"/>
                    <a:pt x="21" y="1"/>
                  </a:cubicBezTo>
                  <a:cubicBezTo>
                    <a:pt x="23" y="1"/>
                    <a:pt x="24" y="1"/>
                    <a:pt x="25" y="1"/>
                  </a:cubicBezTo>
                  <a:cubicBezTo>
                    <a:pt x="27" y="2"/>
                    <a:pt x="28" y="2"/>
                    <a:pt x="29" y="3"/>
                  </a:cubicBezTo>
                  <a:cubicBezTo>
                    <a:pt x="31" y="3"/>
                    <a:pt x="32" y="4"/>
                    <a:pt x="33" y="4"/>
                  </a:cubicBezTo>
                  <a:cubicBezTo>
                    <a:pt x="34" y="5"/>
                    <a:pt x="35" y="5"/>
                    <a:pt x="36" y="6"/>
                  </a:cubicBezTo>
                  <a:cubicBezTo>
                    <a:pt x="37" y="7"/>
                    <a:pt x="38" y="7"/>
                    <a:pt x="38" y="8"/>
                  </a:cubicBezTo>
                  <a:cubicBezTo>
                    <a:pt x="39" y="8"/>
                    <a:pt x="39" y="9"/>
                    <a:pt x="40" y="9"/>
                  </a:cubicBezTo>
                  <a:cubicBezTo>
                    <a:pt x="41" y="10"/>
                    <a:pt x="41" y="10"/>
                    <a:pt x="41" y="10"/>
                  </a:cubicBezTo>
                  <a:cubicBezTo>
                    <a:pt x="41" y="10"/>
                    <a:pt x="41" y="10"/>
                    <a:pt x="39" y="10"/>
                  </a:cubicBezTo>
                  <a:cubicBezTo>
                    <a:pt x="39" y="10"/>
                    <a:pt x="38" y="9"/>
                    <a:pt x="37" y="9"/>
                  </a:cubicBezTo>
                  <a:cubicBezTo>
                    <a:pt x="37" y="9"/>
                    <a:pt x="36" y="9"/>
                    <a:pt x="35" y="8"/>
                  </a:cubicBezTo>
                  <a:cubicBezTo>
                    <a:pt x="34" y="8"/>
                    <a:pt x="33" y="8"/>
                    <a:pt x="32" y="8"/>
                  </a:cubicBezTo>
                  <a:cubicBezTo>
                    <a:pt x="30" y="7"/>
                    <a:pt x="29" y="7"/>
                    <a:pt x="28" y="7"/>
                  </a:cubicBezTo>
                  <a:cubicBezTo>
                    <a:pt x="27" y="7"/>
                    <a:pt x="26" y="6"/>
                    <a:pt x="24" y="6"/>
                  </a:cubicBezTo>
                  <a:cubicBezTo>
                    <a:pt x="23" y="6"/>
                    <a:pt x="22" y="6"/>
                    <a:pt x="21" y="5"/>
                  </a:cubicBezTo>
                  <a:cubicBezTo>
                    <a:pt x="20" y="5"/>
                    <a:pt x="19" y="5"/>
                    <a:pt x="19" y="5"/>
                  </a:cubicBezTo>
                  <a:cubicBezTo>
                    <a:pt x="18" y="5"/>
                    <a:pt x="17" y="5"/>
                    <a:pt x="17" y="5"/>
                  </a:cubicBezTo>
                  <a:cubicBezTo>
                    <a:pt x="16" y="5"/>
                    <a:pt x="16" y="5"/>
                    <a:pt x="15" y="5"/>
                  </a:cubicBezTo>
                  <a:cubicBezTo>
                    <a:pt x="14" y="5"/>
                    <a:pt x="14" y="5"/>
                    <a:pt x="13" y="5"/>
                  </a:cubicBezTo>
                  <a:cubicBezTo>
                    <a:pt x="12" y="5"/>
                    <a:pt x="11" y="5"/>
                    <a:pt x="10" y="5"/>
                  </a:cubicBezTo>
                  <a:cubicBezTo>
                    <a:pt x="9" y="4"/>
                    <a:pt x="8" y="5"/>
                    <a:pt x="8" y="5"/>
                  </a:cubicBezTo>
                  <a:cubicBezTo>
                    <a:pt x="7" y="5"/>
                    <a:pt x="7" y="5"/>
                    <a:pt x="6" y="5"/>
                  </a:cubicBezTo>
                  <a:cubicBezTo>
                    <a:pt x="5" y="5"/>
                    <a:pt x="4" y="5"/>
                    <a:pt x="4" y="5"/>
                  </a:cubicBezTo>
                  <a:cubicBezTo>
                    <a:pt x="3" y="5"/>
                    <a:pt x="2" y="5"/>
                    <a:pt x="2" y="5"/>
                  </a:cubicBezTo>
                  <a:cubicBezTo>
                    <a:pt x="1" y="5"/>
                    <a:pt x="0" y="5"/>
                    <a:pt x="0" y="5"/>
                  </a:cubicBezTo>
                  <a:cubicBezTo>
                    <a:pt x="0" y="5"/>
                    <a:pt x="0" y="5"/>
                    <a:pt x="0"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7" name="ïṡľiḋè"/>
            <p:cNvSpPr/>
            <p:nvPr/>
          </p:nvSpPr>
          <p:spPr bwMode="auto">
            <a:xfrm>
              <a:off x="5595938" y="2344738"/>
              <a:ext cx="3175" cy="80963"/>
            </a:xfrm>
            <a:custGeom>
              <a:avLst/>
              <a:gdLst>
                <a:gd name="T0" fmla="*/ 1 w 1"/>
                <a:gd name="T1" fmla="*/ 28 h 28"/>
                <a:gd name="T2" fmla="*/ 0 w 1"/>
                <a:gd name="T3" fmla="*/ 0 h 28"/>
                <a:gd name="T4" fmla="*/ 1 w 1"/>
                <a:gd name="T5" fmla="*/ 28 h 28"/>
              </a:gdLst>
              <a:ahLst/>
              <a:cxnLst>
                <a:cxn ang="0">
                  <a:pos x="T0" y="T1"/>
                </a:cxn>
                <a:cxn ang="0">
                  <a:pos x="T2" y="T3"/>
                </a:cxn>
                <a:cxn ang="0">
                  <a:pos x="T4" y="T5"/>
                </a:cxn>
              </a:cxnLst>
              <a:rect l="0" t="0" r="r" b="b"/>
              <a:pathLst>
                <a:path w="1" h="28">
                  <a:moveTo>
                    <a:pt x="1" y="28"/>
                  </a:moveTo>
                  <a:cubicBezTo>
                    <a:pt x="1" y="28"/>
                    <a:pt x="0" y="16"/>
                    <a:pt x="0" y="0"/>
                  </a:cubicBezTo>
                  <a:cubicBezTo>
                    <a:pt x="0" y="16"/>
                    <a:pt x="1" y="28"/>
                    <a:pt x="1" y="28"/>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8" name="íšľídê"/>
            <p:cNvSpPr/>
            <p:nvPr/>
          </p:nvSpPr>
          <p:spPr bwMode="auto">
            <a:xfrm>
              <a:off x="5489576" y="2006601"/>
              <a:ext cx="785813" cy="542925"/>
            </a:xfrm>
            <a:custGeom>
              <a:avLst/>
              <a:gdLst>
                <a:gd name="T0" fmla="*/ 41 w 273"/>
                <a:gd name="T1" fmla="*/ 189 h 189"/>
                <a:gd name="T2" fmla="*/ 29 w 273"/>
                <a:gd name="T3" fmla="*/ 138 h 189"/>
                <a:gd name="T4" fmla="*/ 53 w 273"/>
                <a:gd name="T5" fmla="*/ 62 h 189"/>
                <a:gd name="T6" fmla="*/ 171 w 273"/>
                <a:gd name="T7" fmla="*/ 11 h 189"/>
                <a:gd name="T8" fmla="*/ 217 w 273"/>
                <a:gd name="T9" fmla="*/ 107 h 189"/>
                <a:gd name="T10" fmla="*/ 155 w 273"/>
                <a:gd name="T11" fmla="*/ 93 h 189"/>
                <a:gd name="T12" fmla="*/ 173 w 273"/>
                <a:gd name="T13" fmla="*/ 103 h 189"/>
                <a:gd name="T14" fmla="*/ 132 w 273"/>
                <a:gd name="T15" fmla="*/ 121 h 189"/>
                <a:gd name="T16" fmla="*/ 67 w 273"/>
                <a:gd name="T17" fmla="*/ 108 h 189"/>
                <a:gd name="T18" fmla="*/ 63 w 273"/>
                <a:gd name="T19" fmla="*/ 139 h 189"/>
                <a:gd name="T20" fmla="*/ 44 w 273"/>
                <a:gd name="T21" fmla="*/ 173 h 189"/>
                <a:gd name="T22" fmla="*/ 40 w 273"/>
                <a:gd name="T23" fmla="*/ 17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3" h="189">
                  <a:moveTo>
                    <a:pt x="41" y="189"/>
                  </a:moveTo>
                  <a:cubicBezTo>
                    <a:pt x="41" y="189"/>
                    <a:pt x="38" y="168"/>
                    <a:pt x="29" y="138"/>
                  </a:cubicBezTo>
                  <a:cubicBezTo>
                    <a:pt x="0" y="43"/>
                    <a:pt x="53" y="62"/>
                    <a:pt x="53" y="62"/>
                  </a:cubicBezTo>
                  <a:cubicBezTo>
                    <a:pt x="53" y="62"/>
                    <a:pt x="83" y="0"/>
                    <a:pt x="171" y="11"/>
                  </a:cubicBezTo>
                  <a:cubicBezTo>
                    <a:pt x="258" y="21"/>
                    <a:pt x="273" y="96"/>
                    <a:pt x="217" y="107"/>
                  </a:cubicBezTo>
                  <a:cubicBezTo>
                    <a:pt x="189" y="112"/>
                    <a:pt x="155" y="93"/>
                    <a:pt x="155" y="93"/>
                  </a:cubicBezTo>
                  <a:cubicBezTo>
                    <a:pt x="155" y="93"/>
                    <a:pt x="160" y="92"/>
                    <a:pt x="173" y="103"/>
                  </a:cubicBezTo>
                  <a:cubicBezTo>
                    <a:pt x="185" y="114"/>
                    <a:pt x="173" y="119"/>
                    <a:pt x="132" y="121"/>
                  </a:cubicBezTo>
                  <a:cubicBezTo>
                    <a:pt x="91" y="122"/>
                    <a:pt x="67" y="108"/>
                    <a:pt x="67" y="108"/>
                  </a:cubicBezTo>
                  <a:cubicBezTo>
                    <a:pt x="67" y="108"/>
                    <a:pt x="69" y="120"/>
                    <a:pt x="63" y="139"/>
                  </a:cubicBezTo>
                  <a:cubicBezTo>
                    <a:pt x="59" y="152"/>
                    <a:pt x="49" y="166"/>
                    <a:pt x="44" y="173"/>
                  </a:cubicBezTo>
                  <a:cubicBezTo>
                    <a:pt x="42" y="177"/>
                    <a:pt x="40" y="179"/>
                    <a:pt x="40" y="179"/>
                  </a:cubicBezTo>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9" name="íŝḻïďé"/>
            <p:cNvSpPr/>
            <p:nvPr/>
          </p:nvSpPr>
          <p:spPr bwMode="auto">
            <a:xfrm>
              <a:off x="5972176" y="26066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0" name="íṣlîḋe"/>
            <p:cNvSpPr/>
            <p:nvPr/>
          </p:nvSpPr>
          <p:spPr bwMode="auto">
            <a:xfrm>
              <a:off x="5972176" y="26066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1" name="iŝlîḋê"/>
            <p:cNvSpPr/>
            <p:nvPr/>
          </p:nvSpPr>
          <p:spPr bwMode="auto">
            <a:xfrm>
              <a:off x="5526088" y="1900238"/>
              <a:ext cx="704850" cy="368300"/>
            </a:xfrm>
            <a:custGeom>
              <a:avLst/>
              <a:gdLst>
                <a:gd name="T0" fmla="*/ 0 w 245"/>
                <a:gd name="T1" fmla="*/ 128 h 128"/>
                <a:gd name="T2" fmla="*/ 245 w 245"/>
                <a:gd name="T3" fmla="*/ 128 h 128"/>
                <a:gd name="T4" fmla="*/ 245 w 245"/>
                <a:gd name="T5" fmla="*/ 123 h 128"/>
                <a:gd name="T6" fmla="*/ 211 w 245"/>
                <a:gd name="T7" fmla="*/ 38 h 128"/>
                <a:gd name="T8" fmla="*/ 147 w 245"/>
                <a:gd name="T9" fmla="*/ 3 h 128"/>
                <a:gd name="T10" fmla="*/ 127 w 245"/>
                <a:gd name="T11" fmla="*/ 0 h 128"/>
                <a:gd name="T12" fmla="*/ 106 w 245"/>
                <a:gd name="T13" fmla="*/ 1 h 128"/>
                <a:gd name="T14" fmla="*/ 0 w 245"/>
                <a:gd name="T15" fmla="*/ 116 h 128"/>
                <a:gd name="T16" fmla="*/ 0 w 245"/>
                <a:gd name="T17"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5" h="128">
                  <a:moveTo>
                    <a:pt x="0" y="128"/>
                  </a:moveTo>
                  <a:cubicBezTo>
                    <a:pt x="245" y="128"/>
                    <a:pt x="245" y="128"/>
                    <a:pt x="245" y="128"/>
                  </a:cubicBezTo>
                  <a:cubicBezTo>
                    <a:pt x="245" y="123"/>
                    <a:pt x="245" y="123"/>
                    <a:pt x="245" y="123"/>
                  </a:cubicBezTo>
                  <a:cubicBezTo>
                    <a:pt x="245" y="90"/>
                    <a:pt x="232" y="60"/>
                    <a:pt x="211" y="38"/>
                  </a:cubicBezTo>
                  <a:cubicBezTo>
                    <a:pt x="194" y="20"/>
                    <a:pt x="172" y="8"/>
                    <a:pt x="147" y="3"/>
                  </a:cubicBezTo>
                  <a:cubicBezTo>
                    <a:pt x="140" y="1"/>
                    <a:pt x="134" y="1"/>
                    <a:pt x="127" y="0"/>
                  </a:cubicBezTo>
                  <a:cubicBezTo>
                    <a:pt x="120" y="0"/>
                    <a:pt x="113" y="1"/>
                    <a:pt x="106" y="1"/>
                  </a:cubicBezTo>
                  <a:cubicBezTo>
                    <a:pt x="49" y="9"/>
                    <a:pt x="4" y="56"/>
                    <a:pt x="0" y="116"/>
                  </a:cubicBezTo>
                  <a:lnTo>
                    <a:pt x="0" y="128"/>
                  </a:lnTo>
                  <a:close/>
                </a:path>
              </a:pathLst>
            </a:custGeom>
            <a:solidFill>
              <a:srgbClr val="F0552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2" name="iṩ1ïḓè"/>
            <p:cNvSpPr/>
            <p:nvPr/>
          </p:nvSpPr>
          <p:spPr bwMode="auto">
            <a:xfrm>
              <a:off x="5618163" y="2252663"/>
              <a:ext cx="898525" cy="76200"/>
            </a:xfrm>
            <a:custGeom>
              <a:avLst/>
              <a:gdLst>
                <a:gd name="T0" fmla="*/ 213 w 312"/>
                <a:gd name="T1" fmla="*/ 0 h 26"/>
                <a:gd name="T2" fmla="*/ 0 w 312"/>
                <a:gd name="T3" fmla="*/ 5 h 26"/>
                <a:gd name="T4" fmla="*/ 187 w 312"/>
                <a:gd name="T5" fmla="*/ 26 h 26"/>
                <a:gd name="T6" fmla="*/ 213 w 312"/>
                <a:gd name="T7" fmla="*/ 0 h 26"/>
              </a:gdLst>
              <a:ahLst/>
              <a:cxnLst>
                <a:cxn ang="0">
                  <a:pos x="T0" y="T1"/>
                </a:cxn>
                <a:cxn ang="0">
                  <a:pos x="T2" y="T3"/>
                </a:cxn>
                <a:cxn ang="0">
                  <a:pos x="T4" y="T5"/>
                </a:cxn>
                <a:cxn ang="0">
                  <a:pos x="T6" y="T7"/>
                </a:cxn>
              </a:cxnLst>
              <a:rect l="0" t="0" r="r" b="b"/>
              <a:pathLst>
                <a:path w="312" h="26">
                  <a:moveTo>
                    <a:pt x="213" y="0"/>
                  </a:moveTo>
                  <a:cubicBezTo>
                    <a:pt x="0" y="5"/>
                    <a:pt x="0" y="5"/>
                    <a:pt x="0" y="5"/>
                  </a:cubicBezTo>
                  <a:cubicBezTo>
                    <a:pt x="0" y="5"/>
                    <a:pt x="126" y="25"/>
                    <a:pt x="187" y="26"/>
                  </a:cubicBezTo>
                  <a:cubicBezTo>
                    <a:pt x="312" y="26"/>
                    <a:pt x="213" y="0"/>
                    <a:pt x="213" y="0"/>
                  </a:cubicBezTo>
                  <a:close/>
                </a:path>
              </a:pathLst>
            </a:custGeom>
            <a:solidFill>
              <a:srgbClr val="BD37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3" name="iṩ1ïdè"/>
            <p:cNvSpPr/>
            <p:nvPr/>
          </p:nvSpPr>
          <p:spPr bwMode="auto">
            <a:xfrm>
              <a:off x="5830888" y="1900238"/>
              <a:ext cx="236538" cy="373063"/>
            </a:xfrm>
            <a:custGeom>
              <a:avLst/>
              <a:gdLst>
                <a:gd name="T0" fmla="*/ 0 w 82"/>
                <a:gd name="T1" fmla="*/ 1 h 130"/>
                <a:gd name="T2" fmla="*/ 30 w 82"/>
                <a:gd name="T3" fmla="*/ 30 h 130"/>
                <a:gd name="T4" fmla="*/ 47 w 82"/>
                <a:gd name="T5" fmla="*/ 128 h 130"/>
                <a:gd name="T6" fmla="*/ 36 w 82"/>
                <a:gd name="T7" fmla="*/ 130 h 130"/>
                <a:gd name="T8" fmla="*/ 47 w 82"/>
                <a:gd name="T9" fmla="*/ 128 h 130"/>
                <a:gd name="T10" fmla="*/ 82 w 82"/>
                <a:gd name="T11" fmla="*/ 123 h 130"/>
                <a:gd name="T12" fmla="*/ 76 w 82"/>
                <a:gd name="T13" fmla="*/ 64 h 130"/>
                <a:gd name="T14" fmla="*/ 41 w 82"/>
                <a:gd name="T15" fmla="*/ 3 h 130"/>
                <a:gd name="T16" fmla="*/ 41 w 82"/>
                <a:gd name="T17" fmla="*/ 3 h 130"/>
                <a:gd name="T18" fmla="*/ 21 w 82"/>
                <a:gd name="T19" fmla="*/ 0 h 130"/>
                <a:gd name="T20" fmla="*/ 0 w 82"/>
                <a:gd name="T21" fmla="*/ 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130">
                  <a:moveTo>
                    <a:pt x="0" y="1"/>
                  </a:moveTo>
                  <a:cubicBezTo>
                    <a:pt x="9" y="4"/>
                    <a:pt x="20" y="12"/>
                    <a:pt x="30" y="30"/>
                  </a:cubicBezTo>
                  <a:cubicBezTo>
                    <a:pt x="51" y="68"/>
                    <a:pt x="47" y="117"/>
                    <a:pt x="47" y="128"/>
                  </a:cubicBezTo>
                  <a:cubicBezTo>
                    <a:pt x="47" y="129"/>
                    <a:pt x="36" y="130"/>
                    <a:pt x="36" y="130"/>
                  </a:cubicBezTo>
                  <a:cubicBezTo>
                    <a:pt x="47" y="128"/>
                    <a:pt x="47" y="128"/>
                    <a:pt x="47" y="128"/>
                  </a:cubicBezTo>
                  <a:cubicBezTo>
                    <a:pt x="82" y="123"/>
                    <a:pt x="82" y="123"/>
                    <a:pt x="82" y="123"/>
                  </a:cubicBezTo>
                  <a:cubicBezTo>
                    <a:pt x="82" y="123"/>
                    <a:pt x="82" y="99"/>
                    <a:pt x="76" y="64"/>
                  </a:cubicBezTo>
                  <a:cubicBezTo>
                    <a:pt x="70" y="30"/>
                    <a:pt x="41" y="3"/>
                    <a:pt x="41" y="3"/>
                  </a:cubicBezTo>
                  <a:cubicBezTo>
                    <a:pt x="41" y="3"/>
                    <a:pt x="41" y="3"/>
                    <a:pt x="41" y="3"/>
                  </a:cubicBezTo>
                  <a:cubicBezTo>
                    <a:pt x="34" y="1"/>
                    <a:pt x="28" y="1"/>
                    <a:pt x="21" y="0"/>
                  </a:cubicBezTo>
                  <a:cubicBezTo>
                    <a:pt x="14" y="0"/>
                    <a:pt x="7" y="1"/>
                    <a:pt x="0" y="1"/>
                  </a:cubicBezTo>
                  <a:close/>
                </a:path>
              </a:pathLst>
            </a:custGeom>
            <a:solidFill>
              <a:srgbClr val="BD37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4" name="iŝḻiḓe"/>
            <p:cNvSpPr/>
            <p:nvPr/>
          </p:nvSpPr>
          <p:spPr bwMode="auto">
            <a:xfrm>
              <a:off x="5730876" y="2830513"/>
              <a:ext cx="114300" cy="201613"/>
            </a:xfrm>
            <a:custGeom>
              <a:avLst/>
              <a:gdLst>
                <a:gd name="T0" fmla="*/ 40 w 40"/>
                <a:gd name="T1" fmla="*/ 36 h 70"/>
                <a:gd name="T2" fmla="*/ 13 w 40"/>
                <a:gd name="T3" fmla="*/ 63 h 70"/>
                <a:gd name="T4" fmla="*/ 0 w 40"/>
                <a:gd name="T5" fmla="*/ 60 h 70"/>
                <a:gd name="T6" fmla="*/ 0 w 40"/>
                <a:gd name="T7" fmla="*/ 20 h 70"/>
                <a:gd name="T8" fmla="*/ 28 w 40"/>
                <a:gd name="T9" fmla="*/ 0 h 70"/>
                <a:gd name="T10" fmla="*/ 40 w 40"/>
                <a:gd name="T11" fmla="*/ 36 h 70"/>
              </a:gdLst>
              <a:ahLst/>
              <a:cxnLst>
                <a:cxn ang="0">
                  <a:pos x="T0" y="T1"/>
                </a:cxn>
                <a:cxn ang="0">
                  <a:pos x="T2" y="T3"/>
                </a:cxn>
                <a:cxn ang="0">
                  <a:pos x="T4" y="T5"/>
                </a:cxn>
                <a:cxn ang="0">
                  <a:pos x="T6" y="T7"/>
                </a:cxn>
                <a:cxn ang="0">
                  <a:pos x="T8" y="T9"/>
                </a:cxn>
                <a:cxn ang="0">
                  <a:pos x="T10" y="T11"/>
                </a:cxn>
              </a:cxnLst>
              <a:rect l="0" t="0" r="r" b="b"/>
              <a:pathLst>
                <a:path w="40" h="70">
                  <a:moveTo>
                    <a:pt x="40" y="36"/>
                  </a:moveTo>
                  <a:cubicBezTo>
                    <a:pt x="13" y="63"/>
                    <a:pt x="13" y="63"/>
                    <a:pt x="13" y="63"/>
                  </a:cubicBezTo>
                  <a:cubicBezTo>
                    <a:pt x="10" y="70"/>
                    <a:pt x="0" y="67"/>
                    <a:pt x="0" y="60"/>
                  </a:cubicBezTo>
                  <a:cubicBezTo>
                    <a:pt x="0" y="20"/>
                    <a:pt x="0" y="20"/>
                    <a:pt x="0" y="20"/>
                  </a:cubicBezTo>
                  <a:cubicBezTo>
                    <a:pt x="28" y="0"/>
                    <a:pt x="28" y="0"/>
                    <a:pt x="28" y="0"/>
                  </a:cubicBezTo>
                  <a:lnTo>
                    <a:pt x="40" y="36"/>
                  </a:lnTo>
                  <a:close/>
                </a:path>
              </a:pathLst>
            </a:custGeom>
            <a:solidFill>
              <a:srgbClr val="BE92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5" name="íśḻïḑê"/>
            <p:cNvSpPr/>
            <p:nvPr/>
          </p:nvSpPr>
          <p:spPr bwMode="auto">
            <a:xfrm>
              <a:off x="5915026" y="2830513"/>
              <a:ext cx="114300" cy="201613"/>
            </a:xfrm>
            <a:custGeom>
              <a:avLst/>
              <a:gdLst>
                <a:gd name="T0" fmla="*/ 0 w 40"/>
                <a:gd name="T1" fmla="*/ 36 h 70"/>
                <a:gd name="T2" fmla="*/ 27 w 40"/>
                <a:gd name="T3" fmla="*/ 63 h 70"/>
                <a:gd name="T4" fmla="*/ 40 w 40"/>
                <a:gd name="T5" fmla="*/ 60 h 70"/>
                <a:gd name="T6" fmla="*/ 40 w 40"/>
                <a:gd name="T7" fmla="*/ 20 h 70"/>
                <a:gd name="T8" fmla="*/ 12 w 40"/>
                <a:gd name="T9" fmla="*/ 0 h 70"/>
                <a:gd name="T10" fmla="*/ 0 w 40"/>
                <a:gd name="T11" fmla="*/ 36 h 70"/>
              </a:gdLst>
              <a:ahLst/>
              <a:cxnLst>
                <a:cxn ang="0">
                  <a:pos x="T0" y="T1"/>
                </a:cxn>
                <a:cxn ang="0">
                  <a:pos x="T2" y="T3"/>
                </a:cxn>
                <a:cxn ang="0">
                  <a:pos x="T4" y="T5"/>
                </a:cxn>
                <a:cxn ang="0">
                  <a:pos x="T6" y="T7"/>
                </a:cxn>
                <a:cxn ang="0">
                  <a:pos x="T8" y="T9"/>
                </a:cxn>
                <a:cxn ang="0">
                  <a:pos x="T10" y="T11"/>
                </a:cxn>
              </a:cxnLst>
              <a:rect l="0" t="0" r="r" b="b"/>
              <a:pathLst>
                <a:path w="40" h="70">
                  <a:moveTo>
                    <a:pt x="0" y="36"/>
                  </a:moveTo>
                  <a:cubicBezTo>
                    <a:pt x="27" y="63"/>
                    <a:pt x="27" y="63"/>
                    <a:pt x="27" y="63"/>
                  </a:cubicBezTo>
                  <a:cubicBezTo>
                    <a:pt x="31" y="70"/>
                    <a:pt x="40" y="67"/>
                    <a:pt x="40" y="60"/>
                  </a:cubicBezTo>
                  <a:cubicBezTo>
                    <a:pt x="40" y="20"/>
                    <a:pt x="40" y="20"/>
                    <a:pt x="40" y="20"/>
                  </a:cubicBezTo>
                  <a:cubicBezTo>
                    <a:pt x="12" y="0"/>
                    <a:pt x="12" y="0"/>
                    <a:pt x="12" y="0"/>
                  </a:cubicBezTo>
                  <a:lnTo>
                    <a:pt x="0" y="36"/>
                  </a:lnTo>
                  <a:close/>
                </a:path>
              </a:pathLst>
            </a:custGeom>
            <a:solidFill>
              <a:srgbClr val="BE92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6" name="ïś1ídé"/>
            <p:cNvSpPr/>
            <p:nvPr/>
          </p:nvSpPr>
          <p:spPr bwMode="auto">
            <a:xfrm>
              <a:off x="5310188" y="2892426"/>
              <a:ext cx="212725" cy="393700"/>
            </a:xfrm>
            <a:custGeom>
              <a:avLst/>
              <a:gdLst>
                <a:gd name="T0" fmla="*/ 0 w 74"/>
                <a:gd name="T1" fmla="*/ 137 h 137"/>
                <a:gd name="T2" fmla="*/ 74 w 74"/>
                <a:gd name="T3" fmla="*/ 137 h 137"/>
                <a:gd name="T4" fmla="*/ 74 w 74"/>
                <a:gd name="T5" fmla="*/ 0 h 137"/>
                <a:gd name="T6" fmla="*/ 74 w 74"/>
                <a:gd name="T7" fmla="*/ 0 h 137"/>
                <a:gd name="T8" fmla="*/ 0 w 74"/>
                <a:gd name="T9" fmla="*/ 73 h 137"/>
                <a:gd name="T10" fmla="*/ 0 w 74"/>
                <a:gd name="T11" fmla="*/ 137 h 137"/>
              </a:gdLst>
              <a:ahLst/>
              <a:cxnLst>
                <a:cxn ang="0">
                  <a:pos x="T0" y="T1"/>
                </a:cxn>
                <a:cxn ang="0">
                  <a:pos x="T2" y="T3"/>
                </a:cxn>
                <a:cxn ang="0">
                  <a:pos x="T4" y="T5"/>
                </a:cxn>
                <a:cxn ang="0">
                  <a:pos x="T6" y="T7"/>
                </a:cxn>
                <a:cxn ang="0">
                  <a:pos x="T8" y="T9"/>
                </a:cxn>
                <a:cxn ang="0">
                  <a:pos x="T10" y="T11"/>
                </a:cxn>
              </a:cxnLst>
              <a:rect l="0" t="0" r="r" b="b"/>
              <a:pathLst>
                <a:path w="74" h="137">
                  <a:moveTo>
                    <a:pt x="0" y="137"/>
                  </a:moveTo>
                  <a:cubicBezTo>
                    <a:pt x="74" y="137"/>
                    <a:pt x="74" y="137"/>
                    <a:pt x="74" y="137"/>
                  </a:cubicBezTo>
                  <a:cubicBezTo>
                    <a:pt x="74" y="0"/>
                    <a:pt x="74" y="0"/>
                    <a:pt x="74" y="0"/>
                  </a:cubicBezTo>
                  <a:cubicBezTo>
                    <a:pt x="74" y="0"/>
                    <a:pt x="74" y="0"/>
                    <a:pt x="74" y="0"/>
                  </a:cubicBezTo>
                  <a:cubicBezTo>
                    <a:pt x="33" y="0"/>
                    <a:pt x="0" y="32"/>
                    <a:pt x="0" y="73"/>
                  </a:cubicBezTo>
                  <a:lnTo>
                    <a:pt x="0" y="137"/>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7" name="iŝļîdé"/>
            <p:cNvSpPr/>
            <p:nvPr/>
          </p:nvSpPr>
          <p:spPr bwMode="auto">
            <a:xfrm>
              <a:off x="6219826" y="2879726"/>
              <a:ext cx="209550" cy="393700"/>
            </a:xfrm>
            <a:custGeom>
              <a:avLst/>
              <a:gdLst>
                <a:gd name="T0" fmla="*/ 73 w 73"/>
                <a:gd name="T1" fmla="*/ 137 h 137"/>
                <a:gd name="T2" fmla="*/ 0 w 73"/>
                <a:gd name="T3" fmla="*/ 137 h 137"/>
                <a:gd name="T4" fmla="*/ 0 w 73"/>
                <a:gd name="T5" fmla="*/ 0 h 137"/>
                <a:gd name="T6" fmla="*/ 0 w 73"/>
                <a:gd name="T7" fmla="*/ 0 h 137"/>
                <a:gd name="T8" fmla="*/ 73 w 73"/>
                <a:gd name="T9" fmla="*/ 73 h 137"/>
                <a:gd name="T10" fmla="*/ 73 w 73"/>
                <a:gd name="T11" fmla="*/ 137 h 137"/>
              </a:gdLst>
              <a:ahLst/>
              <a:cxnLst>
                <a:cxn ang="0">
                  <a:pos x="T0" y="T1"/>
                </a:cxn>
                <a:cxn ang="0">
                  <a:pos x="T2" y="T3"/>
                </a:cxn>
                <a:cxn ang="0">
                  <a:pos x="T4" y="T5"/>
                </a:cxn>
                <a:cxn ang="0">
                  <a:pos x="T6" y="T7"/>
                </a:cxn>
                <a:cxn ang="0">
                  <a:pos x="T8" y="T9"/>
                </a:cxn>
                <a:cxn ang="0">
                  <a:pos x="T10" y="T11"/>
                </a:cxn>
              </a:cxnLst>
              <a:rect l="0" t="0" r="r" b="b"/>
              <a:pathLst>
                <a:path w="73" h="137">
                  <a:moveTo>
                    <a:pt x="73" y="137"/>
                  </a:moveTo>
                  <a:cubicBezTo>
                    <a:pt x="0" y="137"/>
                    <a:pt x="0" y="137"/>
                    <a:pt x="0" y="137"/>
                  </a:cubicBezTo>
                  <a:cubicBezTo>
                    <a:pt x="0" y="0"/>
                    <a:pt x="0" y="0"/>
                    <a:pt x="0" y="0"/>
                  </a:cubicBezTo>
                  <a:cubicBezTo>
                    <a:pt x="0" y="0"/>
                    <a:pt x="0" y="0"/>
                    <a:pt x="0" y="0"/>
                  </a:cubicBezTo>
                  <a:cubicBezTo>
                    <a:pt x="40" y="0"/>
                    <a:pt x="73" y="43"/>
                    <a:pt x="73" y="73"/>
                  </a:cubicBezTo>
                  <a:lnTo>
                    <a:pt x="73" y="137"/>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8" name="ïṥḻíḓé"/>
            <p:cNvSpPr/>
            <p:nvPr/>
          </p:nvSpPr>
          <p:spPr bwMode="auto">
            <a:xfrm>
              <a:off x="5334001" y="2557463"/>
              <a:ext cx="449263" cy="825500"/>
            </a:xfrm>
            <a:custGeom>
              <a:avLst/>
              <a:gdLst>
                <a:gd name="T0" fmla="*/ 144 w 156"/>
                <a:gd name="T1" fmla="*/ 0 h 287"/>
                <a:gd name="T2" fmla="*/ 10 w 156"/>
                <a:gd name="T3" fmla="*/ 213 h 287"/>
                <a:gd name="T4" fmla="*/ 13 w 156"/>
                <a:gd name="T5" fmla="*/ 266 h 287"/>
                <a:gd name="T6" fmla="*/ 13 w 156"/>
                <a:gd name="T7" fmla="*/ 266 h 287"/>
                <a:gd name="T8" fmla="*/ 67 w 156"/>
                <a:gd name="T9" fmla="*/ 278 h 287"/>
                <a:gd name="T10" fmla="*/ 72 w 156"/>
                <a:gd name="T11" fmla="*/ 276 h 287"/>
                <a:gd name="T12" fmla="*/ 97 w 156"/>
                <a:gd name="T13" fmla="*/ 247 h 287"/>
                <a:gd name="T14" fmla="*/ 156 w 156"/>
                <a:gd name="T15" fmla="*/ 24 h 287"/>
                <a:gd name="T16" fmla="*/ 144 w 156"/>
                <a:gd name="T17"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87">
                  <a:moveTo>
                    <a:pt x="144" y="0"/>
                  </a:moveTo>
                  <a:cubicBezTo>
                    <a:pt x="10" y="213"/>
                    <a:pt x="10" y="213"/>
                    <a:pt x="10" y="213"/>
                  </a:cubicBezTo>
                  <a:cubicBezTo>
                    <a:pt x="0" y="230"/>
                    <a:pt x="1" y="251"/>
                    <a:pt x="13" y="266"/>
                  </a:cubicBezTo>
                  <a:cubicBezTo>
                    <a:pt x="13" y="266"/>
                    <a:pt x="13" y="266"/>
                    <a:pt x="13" y="266"/>
                  </a:cubicBezTo>
                  <a:cubicBezTo>
                    <a:pt x="26" y="282"/>
                    <a:pt x="48" y="287"/>
                    <a:pt x="67" y="278"/>
                  </a:cubicBezTo>
                  <a:cubicBezTo>
                    <a:pt x="72" y="276"/>
                    <a:pt x="72" y="276"/>
                    <a:pt x="72" y="276"/>
                  </a:cubicBezTo>
                  <a:cubicBezTo>
                    <a:pt x="84" y="270"/>
                    <a:pt x="93" y="260"/>
                    <a:pt x="97" y="247"/>
                  </a:cubicBezTo>
                  <a:cubicBezTo>
                    <a:pt x="156" y="24"/>
                    <a:pt x="156" y="24"/>
                    <a:pt x="156" y="24"/>
                  </a:cubicBezTo>
                  <a:lnTo>
                    <a:pt x="144" y="0"/>
                  </a:ln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9" name="îṥľïḑé"/>
            <p:cNvSpPr/>
            <p:nvPr/>
          </p:nvSpPr>
          <p:spPr bwMode="auto">
            <a:xfrm>
              <a:off x="6049963" y="2492376"/>
              <a:ext cx="360363" cy="855663"/>
            </a:xfrm>
            <a:custGeom>
              <a:avLst/>
              <a:gdLst>
                <a:gd name="T0" fmla="*/ 16 w 125"/>
                <a:gd name="T1" fmla="*/ 0 h 298"/>
                <a:gd name="T2" fmla="*/ 117 w 125"/>
                <a:gd name="T3" fmla="*/ 230 h 298"/>
                <a:gd name="T4" fmla="*/ 106 w 125"/>
                <a:gd name="T5" fmla="*/ 282 h 298"/>
                <a:gd name="T6" fmla="*/ 106 w 125"/>
                <a:gd name="T7" fmla="*/ 282 h 298"/>
                <a:gd name="T8" fmla="*/ 52 w 125"/>
                <a:gd name="T9" fmla="*/ 287 h 298"/>
                <a:gd name="T10" fmla="*/ 47 w 125"/>
                <a:gd name="T11" fmla="*/ 284 h 298"/>
                <a:gd name="T12" fmla="*/ 27 w 125"/>
                <a:gd name="T13" fmla="*/ 251 h 298"/>
                <a:gd name="T14" fmla="*/ 0 w 125"/>
                <a:gd name="T15" fmla="*/ 23 h 298"/>
                <a:gd name="T16" fmla="*/ 16 w 125"/>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298">
                  <a:moveTo>
                    <a:pt x="16" y="0"/>
                  </a:moveTo>
                  <a:cubicBezTo>
                    <a:pt x="117" y="230"/>
                    <a:pt x="117" y="230"/>
                    <a:pt x="117" y="230"/>
                  </a:cubicBezTo>
                  <a:cubicBezTo>
                    <a:pt x="125" y="248"/>
                    <a:pt x="121" y="269"/>
                    <a:pt x="106" y="282"/>
                  </a:cubicBezTo>
                  <a:cubicBezTo>
                    <a:pt x="106" y="282"/>
                    <a:pt x="106" y="282"/>
                    <a:pt x="106" y="282"/>
                  </a:cubicBezTo>
                  <a:cubicBezTo>
                    <a:pt x="91" y="296"/>
                    <a:pt x="69" y="298"/>
                    <a:pt x="52" y="287"/>
                  </a:cubicBezTo>
                  <a:cubicBezTo>
                    <a:pt x="47" y="284"/>
                    <a:pt x="47" y="284"/>
                    <a:pt x="47" y="284"/>
                  </a:cubicBezTo>
                  <a:cubicBezTo>
                    <a:pt x="36" y="277"/>
                    <a:pt x="28" y="265"/>
                    <a:pt x="27" y="251"/>
                  </a:cubicBezTo>
                  <a:cubicBezTo>
                    <a:pt x="0" y="23"/>
                    <a:pt x="0" y="23"/>
                    <a:pt x="0" y="23"/>
                  </a:cubicBezTo>
                  <a:lnTo>
                    <a:pt x="16" y="0"/>
                  </a:ln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0" name="iSḻidê"/>
            <p:cNvSpPr/>
            <p:nvPr/>
          </p:nvSpPr>
          <p:spPr bwMode="auto">
            <a:xfrm>
              <a:off x="5773738" y="2420938"/>
              <a:ext cx="222250" cy="142875"/>
            </a:xfrm>
            <a:custGeom>
              <a:avLst/>
              <a:gdLst>
                <a:gd name="T0" fmla="*/ 140 w 140"/>
                <a:gd name="T1" fmla="*/ 90 h 90"/>
                <a:gd name="T2" fmla="*/ 0 w 140"/>
                <a:gd name="T3" fmla="*/ 76 h 90"/>
                <a:gd name="T4" fmla="*/ 0 w 140"/>
                <a:gd name="T5" fmla="*/ 14 h 90"/>
                <a:gd name="T6" fmla="*/ 140 w 140"/>
                <a:gd name="T7" fmla="*/ 0 h 90"/>
                <a:gd name="T8" fmla="*/ 140 w 140"/>
                <a:gd name="T9" fmla="*/ 90 h 90"/>
              </a:gdLst>
              <a:ahLst/>
              <a:cxnLst>
                <a:cxn ang="0">
                  <a:pos x="T0" y="T1"/>
                </a:cxn>
                <a:cxn ang="0">
                  <a:pos x="T2" y="T3"/>
                </a:cxn>
                <a:cxn ang="0">
                  <a:pos x="T4" y="T5"/>
                </a:cxn>
                <a:cxn ang="0">
                  <a:pos x="T6" y="T7"/>
                </a:cxn>
                <a:cxn ang="0">
                  <a:pos x="T8" y="T9"/>
                </a:cxn>
              </a:cxnLst>
              <a:rect l="0" t="0" r="r" b="b"/>
              <a:pathLst>
                <a:path w="140" h="90">
                  <a:moveTo>
                    <a:pt x="140" y="90"/>
                  </a:moveTo>
                  <a:lnTo>
                    <a:pt x="0" y="76"/>
                  </a:lnTo>
                  <a:lnTo>
                    <a:pt x="0" y="14"/>
                  </a:lnTo>
                  <a:lnTo>
                    <a:pt x="140" y="0"/>
                  </a:lnTo>
                  <a:lnTo>
                    <a:pt x="140" y="90"/>
                  </a:lnTo>
                  <a:close/>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1" name="ïśḻidé"/>
            <p:cNvSpPr/>
            <p:nvPr/>
          </p:nvSpPr>
          <p:spPr bwMode="auto">
            <a:xfrm>
              <a:off x="6046788" y="2420938"/>
              <a:ext cx="222250" cy="142875"/>
            </a:xfrm>
            <a:custGeom>
              <a:avLst/>
              <a:gdLst>
                <a:gd name="T0" fmla="*/ 140 w 140"/>
                <a:gd name="T1" fmla="*/ 90 h 90"/>
                <a:gd name="T2" fmla="*/ 0 w 140"/>
                <a:gd name="T3" fmla="*/ 76 h 90"/>
                <a:gd name="T4" fmla="*/ 0 w 140"/>
                <a:gd name="T5" fmla="*/ 14 h 90"/>
                <a:gd name="T6" fmla="*/ 140 w 140"/>
                <a:gd name="T7" fmla="*/ 0 h 90"/>
                <a:gd name="T8" fmla="*/ 140 w 140"/>
                <a:gd name="T9" fmla="*/ 90 h 90"/>
              </a:gdLst>
              <a:ahLst/>
              <a:cxnLst>
                <a:cxn ang="0">
                  <a:pos x="T0" y="T1"/>
                </a:cxn>
                <a:cxn ang="0">
                  <a:pos x="T2" y="T3"/>
                </a:cxn>
                <a:cxn ang="0">
                  <a:pos x="T4" y="T5"/>
                </a:cxn>
                <a:cxn ang="0">
                  <a:pos x="T6" y="T7"/>
                </a:cxn>
                <a:cxn ang="0">
                  <a:pos x="T8" y="T9"/>
                </a:cxn>
              </a:cxnLst>
              <a:rect l="0" t="0" r="r" b="b"/>
              <a:pathLst>
                <a:path w="140" h="90">
                  <a:moveTo>
                    <a:pt x="140" y="90"/>
                  </a:moveTo>
                  <a:lnTo>
                    <a:pt x="0" y="76"/>
                  </a:lnTo>
                  <a:lnTo>
                    <a:pt x="0" y="14"/>
                  </a:lnTo>
                  <a:lnTo>
                    <a:pt x="140" y="0"/>
                  </a:lnTo>
                  <a:lnTo>
                    <a:pt x="140" y="90"/>
                  </a:lnTo>
                  <a:close/>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2" name="íšľíḓè"/>
            <p:cNvSpPr/>
            <p:nvPr/>
          </p:nvSpPr>
          <p:spPr bwMode="auto">
            <a:xfrm>
              <a:off x="5918201" y="2405063"/>
              <a:ext cx="155575" cy="158750"/>
            </a:xfrm>
            <a:prstGeom prst="ellipse">
              <a:avLst/>
            </a:pr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3" name="ïṡļíḋe"/>
            <p:cNvSpPr/>
            <p:nvPr/>
          </p:nvSpPr>
          <p:spPr bwMode="auto">
            <a:xfrm>
              <a:off x="5946776" y="2428876"/>
              <a:ext cx="100013" cy="103188"/>
            </a:xfrm>
            <a:prstGeom prst="ellipse">
              <a:avLst/>
            </a:prstGeom>
            <a:solidFill>
              <a:srgbClr val="EFEE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4" name="işļíḍe"/>
            <p:cNvSpPr/>
            <p:nvPr/>
          </p:nvSpPr>
          <p:spPr bwMode="auto">
            <a:xfrm>
              <a:off x="6194426" y="2405063"/>
              <a:ext cx="152400" cy="158750"/>
            </a:xfrm>
            <a:prstGeom prst="ellipse">
              <a:avLst/>
            </a:pr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5" name="íšḷíde"/>
            <p:cNvSpPr/>
            <p:nvPr/>
          </p:nvSpPr>
          <p:spPr bwMode="auto">
            <a:xfrm>
              <a:off x="6219826" y="2428876"/>
              <a:ext cx="101600" cy="103188"/>
            </a:xfrm>
            <a:prstGeom prst="ellipse">
              <a:avLst/>
            </a:prstGeom>
            <a:solidFill>
              <a:srgbClr val="EFEE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6" name="îşļîďê"/>
            <p:cNvSpPr/>
            <p:nvPr/>
          </p:nvSpPr>
          <p:spPr bwMode="auto">
            <a:xfrm>
              <a:off x="5667376" y="2403476"/>
              <a:ext cx="241300" cy="292100"/>
            </a:xfrm>
            <a:custGeom>
              <a:avLst/>
              <a:gdLst>
                <a:gd name="T0" fmla="*/ 25 w 84"/>
                <a:gd name="T1" fmla="*/ 102 h 102"/>
                <a:gd name="T2" fmla="*/ 37 w 84"/>
                <a:gd name="T3" fmla="*/ 84 h 102"/>
                <a:gd name="T4" fmla="*/ 41 w 84"/>
                <a:gd name="T5" fmla="*/ 72 h 102"/>
                <a:gd name="T6" fmla="*/ 52 w 84"/>
                <a:gd name="T7" fmla="*/ 11 h 102"/>
                <a:gd name="T8" fmla="*/ 84 w 84"/>
                <a:gd name="T9" fmla="*/ 8 h 102"/>
                <a:gd name="T10" fmla="*/ 52 w 84"/>
                <a:gd name="T11" fmla="*/ 0 h 102"/>
                <a:gd name="T12" fmla="*/ 36 w 84"/>
                <a:gd name="T13" fmla="*/ 0 h 102"/>
                <a:gd name="T14" fmla="*/ 15 w 84"/>
                <a:gd name="T15" fmla="*/ 15 h 102"/>
                <a:gd name="T16" fmla="*/ 2 w 84"/>
                <a:gd name="T17" fmla="*/ 49 h 102"/>
                <a:gd name="T18" fmla="*/ 0 w 84"/>
                <a:gd name="T19" fmla="*/ 59 h 102"/>
                <a:gd name="T20" fmla="*/ 2 w 84"/>
                <a:gd name="T21" fmla="*/ 98 h 102"/>
                <a:gd name="T22" fmla="*/ 25 w 84"/>
                <a:gd name="T23"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02">
                  <a:moveTo>
                    <a:pt x="25" y="102"/>
                  </a:moveTo>
                  <a:cubicBezTo>
                    <a:pt x="37" y="84"/>
                    <a:pt x="37" y="84"/>
                    <a:pt x="37" y="84"/>
                  </a:cubicBezTo>
                  <a:cubicBezTo>
                    <a:pt x="39" y="80"/>
                    <a:pt x="41" y="76"/>
                    <a:pt x="41" y="72"/>
                  </a:cubicBezTo>
                  <a:cubicBezTo>
                    <a:pt x="52" y="11"/>
                    <a:pt x="52" y="11"/>
                    <a:pt x="52" y="11"/>
                  </a:cubicBezTo>
                  <a:cubicBezTo>
                    <a:pt x="84" y="8"/>
                    <a:pt x="84" y="8"/>
                    <a:pt x="84" y="8"/>
                  </a:cubicBezTo>
                  <a:cubicBezTo>
                    <a:pt x="52" y="0"/>
                    <a:pt x="52" y="0"/>
                    <a:pt x="52" y="0"/>
                  </a:cubicBezTo>
                  <a:cubicBezTo>
                    <a:pt x="36" y="0"/>
                    <a:pt x="36" y="0"/>
                    <a:pt x="36" y="0"/>
                  </a:cubicBezTo>
                  <a:cubicBezTo>
                    <a:pt x="27" y="1"/>
                    <a:pt x="18" y="7"/>
                    <a:pt x="15" y="15"/>
                  </a:cubicBezTo>
                  <a:cubicBezTo>
                    <a:pt x="2" y="49"/>
                    <a:pt x="2" y="49"/>
                    <a:pt x="2" y="49"/>
                  </a:cubicBezTo>
                  <a:cubicBezTo>
                    <a:pt x="1" y="52"/>
                    <a:pt x="0" y="55"/>
                    <a:pt x="0" y="59"/>
                  </a:cubicBezTo>
                  <a:cubicBezTo>
                    <a:pt x="2" y="98"/>
                    <a:pt x="2" y="98"/>
                    <a:pt x="2" y="98"/>
                  </a:cubicBezTo>
                  <a:lnTo>
                    <a:pt x="25" y="102"/>
                  </a:ln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7" name="ïṣľídê"/>
            <p:cNvSpPr/>
            <p:nvPr/>
          </p:nvSpPr>
          <p:spPr bwMode="auto">
            <a:xfrm>
              <a:off x="5365751" y="4725988"/>
              <a:ext cx="541338" cy="887413"/>
            </a:xfrm>
            <a:custGeom>
              <a:avLst/>
              <a:gdLst>
                <a:gd name="T0" fmla="*/ 188 w 188"/>
                <a:gd name="T1" fmla="*/ 0 h 309"/>
                <a:gd name="T2" fmla="*/ 56 w 188"/>
                <a:gd name="T3" fmla="*/ 0 h 309"/>
                <a:gd name="T4" fmla="*/ 84 w 188"/>
                <a:gd name="T5" fmla="*/ 230 h 309"/>
                <a:gd name="T6" fmla="*/ 49 w 188"/>
                <a:gd name="T7" fmla="*/ 240 h 309"/>
                <a:gd name="T8" fmla="*/ 0 w 188"/>
                <a:gd name="T9" fmla="*/ 309 h 309"/>
                <a:gd name="T10" fmla="*/ 0 w 188"/>
                <a:gd name="T11" fmla="*/ 309 h 309"/>
                <a:gd name="T12" fmla="*/ 172 w 188"/>
                <a:gd name="T13" fmla="*/ 309 h 309"/>
                <a:gd name="T14" fmla="*/ 188 w 188"/>
                <a:gd name="T15" fmla="*/ 0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309">
                  <a:moveTo>
                    <a:pt x="188" y="0"/>
                  </a:moveTo>
                  <a:cubicBezTo>
                    <a:pt x="56" y="0"/>
                    <a:pt x="56" y="0"/>
                    <a:pt x="56" y="0"/>
                  </a:cubicBezTo>
                  <a:cubicBezTo>
                    <a:pt x="84" y="230"/>
                    <a:pt x="84" y="230"/>
                    <a:pt x="84" y="230"/>
                  </a:cubicBezTo>
                  <a:cubicBezTo>
                    <a:pt x="49" y="240"/>
                    <a:pt x="49" y="240"/>
                    <a:pt x="49" y="240"/>
                  </a:cubicBezTo>
                  <a:cubicBezTo>
                    <a:pt x="20" y="248"/>
                    <a:pt x="0" y="277"/>
                    <a:pt x="0" y="309"/>
                  </a:cubicBezTo>
                  <a:cubicBezTo>
                    <a:pt x="0" y="309"/>
                    <a:pt x="0" y="309"/>
                    <a:pt x="0" y="309"/>
                  </a:cubicBezTo>
                  <a:cubicBezTo>
                    <a:pt x="172" y="309"/>
                    <a:pt x="172" y="309"/>
                    <a:pt x="172" y="309"/>
                  </a:cubicBezTo>
                  <a:lnTo>
                    <a:pt x="188" y="0"/>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8" name="iSḷiḋe"/>
            <p:cNvSpPr/>
            <p:nvPr/>
          </p:nvSpPr>
          <p:spPr bwMode="auto">
            <a:xfrm>
              <a:off x="5737226" y="4725988"/>
              <a:ext cx="169863" cy="887413"/>
            </a:xfrm>
            <a:custGeom>
              <a:avLst/>
              <a:gdLst>
                <a:gd name="T0" fmla="*/ 0 w 107"/>
                <a:gd name="T1" fmla="*/ 0 h 559"/>
                <a:gd name="T2" fmla="*/ 0 w 107"/>
                <a:gd name="T3" fmla="*/ 559 h 559"/>
                <a:gd name="T4" fmla="*/ 77 w 107"/>
                <a:gd name="T5" fmla="*/ 559 h 559"/>
                <a:gd name="T6" fmla="*/ 107 w 107"/>
                <a:gd name="T7" fmla="*/ 0 h 559"/>
                <a:gd name="T8" fmla="*/ 0 w 107"/>
                <a:gd name="T9" fmla="*/ 0 h 559"/>
              </a:gdLst>
              <a:ahLst/>
              <a:cxnLst>
                <a:cxn ang="0">
                  <a:pos x="T0" y="T1"/>
                </a:cxn>
                <a:cxn ang="0">
                  <a:pos x="T2" y="T3"/>
                </a:cxn>
                <a:cxn ang="0">
                  <a:pos x="T4" y="T5"/>
                </a:cxn>
                <a:cxn ang="0">
                  <a:pos x="T6" y="T7"/>
                </a:cxn>
                <a:cxn ang="0">
                  <a:pos x="T8" y="T9"/>
                </a:cxn>
              </a:cxnLst>
              <a:rect l="0" t="0" r="r" b="b"/>
              <a:pathLst>
                <a:path w="107" h="559">
                  <a:moveTo>
                    <a:pt x="0" y="0"/>
                  </a:moveTo>
                  <a:lnTo>
                    <a:pt x="0" y="559"/>
                  </a:lnTo>
                  <a:lnTo>
                    <a:pt x="77" y="559"/>
                  </a:lnTo>
                  <a:lnTo>
                    <a:pt x="107" y="0"/>
                  </a:lnTo>
                  <a:lnTo>
                    <a:pt x="0" y="0"/>
                  </a:lnTo>
                  <a:close/>
                </a:path>
              </a:pathLst>
            </a:custGeom>
            <a:solidFill>
              <a:srgbClr val="C6A6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9" name="iṧḷîďe"/>
            <p:cNvSpPr/>
            <p:nvPr/>
          </p:nvSpPr>
          <p:spPr bwMode="auto">
            <a:xfrm>
              <a:off x="5964238" y="4725988"/>
              <a:ext cx="538163" cy="887413"/>
            </a:xfrm>
            <a:custGeom>
              <a:avLst/>
              <a:gdLst>
                <a:gd name="T0" fmla="*/ 0 w 187"/>
                <a:gd name="T1" fmla="*/ 0 h 309"/>
                <a:gd name="T2" fmla="*/ 132 w 187"/>
                <a:gd name="T3" fmla="*/ 0 h 309"/>
                <a:gd name="T4" fmla="*/ 103 w 187"/>
                <a:gd name="T5" fmla="*/ 230 h 309"/>
                <a:gd name="T6" fmla="*/ 139 w 187"/>
                <a:gd name="T7" fmla="*/ 240 h 309"/>
                <a:gd name="T8" fmla="*/ 187 w 187"/>
                <a:gd name="T9" fmla="*/ 309 h 309"/>
                <a:gd name="T10" fmla="*/ 187 w 187"/>
                <a:gd name="T11" fmla="*/ 309 h 309"/>
                <a:gd name="T12" fmla="*/ 16 w 187"/>
                <a:gd name="T13" fmla="*/ 309 h 309"/>
                <a:gd name="T14" fmla="*/ 0 w 187"/>
                <a:gd name="T15" fmla="*/ 0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309">
                  <a:moveTo>
                    <a:pt x="0" y="0"/>
                  </a:moveTo>
                  <a:cubicBezTo>
                    <a:pt x="132" y="0"/>
                    <a:pt x="132" y="0"/>
                    <a:pt x="132" y="0"/>
                  </a:cubicBezTo>
                  <a:cubicBezTo>
                    <a:pt x="103" y="230"/>
                    <a:pt x="103" y="230"/>
                    <a:pt x="103" y="230"/>
                  </a:cubicBezTo>
                  <a:cubicBezTo>
                    <a:pt x="139" y="240"/>
                    <a:pt x="139" y="240"/>
                    <a:pt x="139" y="240"/>
                  </a:cubicBezTo>
                  <a:cubicBezTo>
                    <a:pt x="167" y="248"/>
                    <a:pt x="187" y="277"/>
                    <a:pt x="187" y="309"/>
                  </a:cubicBezTo>
                  <a:cubicBezTo>
                    <a:pt x="187" y="309"/>
                    <a:pt x="187" y="309"/>
                    <a:pt x="187" y="309"/>
                  </a:cubicBezTo>
                  <a:cubicBezTo>
                    <a:pt x="16" y="309"/>
                    <a:pt x="16" y="309"/>
                    <a:pt x="16" y="309"/>
                  </a:cubicBezTo>
                  <a:lnTo>
                    <a:pt x="0" y="0"/>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0" name="íṩḷïḓe"/>
            <p:cNvSpPr/>
            <p:nvPr/>
          </p:nvSpPr>
          <p:spPr bwMode="auto">
            <a:xfrm>
              <a:off x="5964238" y="4725988"/>
              <a:ext cx="163513" cy="887413"/>
            </a:xfrm>
            <a:custGeom>
              <a:avLst/>
              <a:gdLst>
                <a:gd name="T0" fmla="*/ 103 w 103"/>
                <a:gd name="T1" fmla="*/ 0 h 559"/>
                <a:gd name="T2" fmla="*/ 0 w 103"/>
                <a:gd name="T3" fmla="*/ 0 h 559"/>
                <a:gd name="T4" fmla="*/ 29 w 103"/>
                <a:gd name="T5" fmla="*/ 559 h 559"/>
                <a:gd name="T6" fmla="*/ 103 w 103"/>
                <a:gd name="T7" fmla="*/ 559 h 559"/>
                <a:gd name="T8" fmla="*/ 103 w 103"/>
                <a:gd name="T9" fmla="*/ 0 h 559"/>
              </a:gdLst>
              <a:ahLst/>
              <a:cxnLst>
                <a:cxn ang="0">
                  <a:pos x="T0" y="T1"/>
                </a:cxn>
                <a:cxn ang="0">
                  <a:pos x="T2" y="T3"/>
                </a:cxn>
                <a:cxn ang="0">
                  <a:pos x="T4" y="T5"/>
                </a:cxn>
                <a:cxn ang="0">
                  <a:pos x="T6" y="T7"/>
                </a:cxn>
                <a:cxn ang="0">
                  <a:pos x="T8" y="T9"/>
                </a:cxn>
              </a:cxnLst>
              <a:rect l="0" t="0" r="r" b="b"/>
              <a:pathLst>
                <a:path w="103" h="559">
                  <a:moveTo>
                    <a:pt x="103" y="0"/>
                  </a:moveTo>
                  <a:lnTo>
                    <a:pt x="0" y="0"/>
                  </a:lnTo>
                  <a:lnTo>
                    <a:pt x="29" y="559"/>
                  </a:lnTo>
                  <a:lnTo>
                    <a:pt x="103" y="559"/>
                  </a:lnTo>
                  <a:lnTo>
                    <a:pt x="103" y="0"/>
                  </a:lnTo>
                  <a:close/>
                </a:path>
              </a:pathLst>
            </a:custGeom>
            <a:solidFill>
              <a:srgbClr val="C6A6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1" name="îşḷíḓê"/>
            <p:cNvSpPr/>
            <p:nvPr/>
          </p:nvSpPr>
          <p:spPr bwMode="auto">
            <a:xfrm>
              <a:off x="6183313" y="5651501"/>
              <a:ext cx="1587500" cy="223838"/>
            </a:xfrm>
            <a:prstGeom prst="ellipse">
              <a:avLst/>
            </a:prstGeom>
            <a:solidFill>
              <a:srgbClr val="5335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2" name="ïśļïḑé"/>
            <p:cNvSpPr/>
            <p:nvPr/>
          </p:nvSpPr>
          <p:spPr bwMode="auto">
            <a:xfrm>
              <a:off x="6637338" y="4027488"/>
              <a:ext cx="609600" cy="301625"/>
            </a:xfrm>
            <a:prstGeom prst="rect">
              <a:avLst/>
            </a:prstGeom>
            <a:solidFill>
              <a:srgbClr val="0D232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43" name="îšḻïḋè"/>
            <p:cNvSpPr/>
            <p:nvPr/>
          </p:nvSpPr>
          <p:spPr bwMode="auto">
            <a:xfrm>
              <a:off x="6637338" y="4208463"/>
              <a:ext cx="247650" cy="1241425"/>
            </a:xfrm>
            <a:prstGeom prst="rect">
              <a:avLst/>
            </a:prstGeom>
            <a:solidFill>
              <a:srgbClr val="0D232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44" name="iṡḷîḍè"/>
            <p:cNvSpPr/>
            <p:nvPr/>
          </p:nvSpPr>
          <p:spPr bwMode="auto">
            <a:xfrm>
              <a:off x="7002463" y="4208463"/>
              <a:ext cx="247650" cy="1241425"/>
            </a:xfrm>
            <a:prstGeom prst="rect">
              <a:avLst/>
            </a:prstGeom>
            <a:solidFill>
              <a:srgbClr val="0D232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45" name="íSḻídè"/>
            <p:cNvSpPr/>
            <p:nvPr/>
          </p:nvSpPr>
          <p:spPr bwMode="auto">
            <a:xfrm>
              <a:off x="6735763" y="3109913"/>
              <a:ext cx="385763" cy="971550"/>
            </a:xfrm>
            <a:prstGeom prst="rect">
              <a:avLst/>
            </a:prstGeom>
            <a:solidFill>
              <a:srgbClr val="EFEEE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46" name="išḻíḑe"/>
            <p:cNvSpPr/>
            <p:nvPr/>
          </p:nvSpPr>
          <p:spPr bwMode="auto">
            <a:xfrm>
              <a:off x="6570663" y="3109913"/>
              <a:ext cx="215900" cy="971550"/>
            </a:xfrm>
            <a:custGeom>
              <a:avLst/>
              <a:gdLst>
                <a:gd name="T0" fmla="*/ 0 w 75"/>
                <a:gd name="T1" fmla="*/ 338 h 338"/>
                <a:gd name="T2" fmla="*/ 3 w 75"/>
                <a:gd name="T3" fmla="*/ 338 h 338"/>
                <a:gd name="T4" fmla="*/ 75 w 75"/>
                <a:gd name="T5" fmla="*/ 266 h 338"/>
                <a:gd name="T6" fmla="*/ 75 w 75"/>
                <a:gd name="T7" fmla="*/ 0 h 338"/>
                <a:gd name="T8" fmla="*/ 0 w 75"/>
                <a:gd name="T9" fmla="*/ 0 h 338"/>
                <a:gd name="T10" fmla="*/ 0 w 75"/>
                <a:gd name="T11" fmla="*/ 338 h 338"/>
              </a:gdLst>
              <a:ahLst/>
              <a:cxnLst>
                <a:cxn ang="0">
                  <a:pos x="T0" y="T1"/>
                </a:cxn>
                <a:cxn ang="0">
                  <a:pos x="T2" y="T3"/>
                </a:cxn>
                <a:cxn ang="0">
                  <a:pos x="T4" y="T5"/>
                </a:cxn>
                <a:cxn ang="0">
                  <a:pos x="T6" y="T7"/>
                </a:cxn>
                <a:cxn ang="0">
                  <a:pos x="T8" y="T9"/>
                </a:cxn>
                <a:cxn ang="0">
                  <a:pos x="T10" y="T11"/>
                </a:cxn>
              </a:cxnLst>
              <a:rect l="0" t="0" r="r" b="b"/>
              <a:pathLst>
                <a:path w="75" h="338">
                  <a:moveTo>
                    <a:pt x="0" y="338"/>
                  </a:moveTo>
                  <a:cubicBezTo>
                    <a:pt x="3" y="338"/>
                    <a:pt x="3" y="338"/>
                    <a:pt x="3" y="338"/>
                  </a:cubicBezTo>
                  <a:cubicBezTo>
                    <a:pt x="43" y="338"/>
                    <a:pt x="75" y="305"/>
                    <a:pt x="75" y="266"/>
                  </a:cubicBezTo>
                  <a:cubicBezTo>
                    <a:pt x="75" y="0"/>
                    <a:pt x="75" y="0"/>
                    <a:pt x="75" y="0"/>
                  </a:cubicBezTo>
                  <a:cubicBezTo>
                    <a:pt x="0" y="0"/>
                    <a:pt x="0" y="0"/>
                    <a:pt x="0" y="0"/>
                  </a:cubicBezTo>
                  <a:lnTo>
                    <a:pt x="0" y="338"/>
                  </a:lnTo>
                  <a:close/>
                </a:path>
              </a:pathLst>
            </a:custGeom>
            <a:solidFill>
              <a:srgbClr val="E07D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7" name="išlïḍê"/>
            <p:cNvSpPr/>
            <p:nvPr/>
          </p:nvSpPr>
          <p:spPr bwMode="auto">
            <a:xfrm>
              <a:off x="7051676" y="3109913"/>
              <a:ext cx="219075" cy="971550"/>
            </a:xfrm>
            <a:custGeom>
              <a:avLst/>
              <a:gdLst>
                <a:gd name="T0" fmla="*/ 76 w 76"/>
                <a:gd name="T1" fmla="*/ 338 h 338"/>
                <a:gd name="T2" fmla="*/ 72 w 76"/>
                <a:gd name="T3" fmla="*/ 338 h 338"/>
                <a:gd name="T4" fmla="*/ 0 w 76"/>
                <a:gd name="T5" fmla="*/ 266 h 338"/>
                <a:gd name="T6" fmla="*/ 0 w 76"/>
                <a:gd name="T7" fmla="*/ 0 h 338"/>
                <a:gd name="T8" fmla="*/ 76 w 76"/>
                <a:gd name="T9" fmla="*/ 0 h 338"/>
                <a:gd name="T10" fmla="*/ 76 w 76"/>
                <a:gd name="T11" fmla="*/ 338 h 338"/>
              </a:gdLst>
              <a:ahLst/>
              <a:cxnLst>
                <a:cxn ang="0">
                  <a:pos x="T0" y="T1"/>
                </a:cxn>
                <a:cxn ang="0">
                  <a:pos x="T2" y="T3"/>
                </a:cxn>
                <a:cxn ang="0">
                  <a:pos x="T4" y="T5"/>
                </a:cxn>
                <a:cxn ang="0">
                  <a:pos x="T6" y="T7"/>
                </a:cxn>
                <a:cxn ang="0">
                  <a:pos x="T8" y="T9"/>
                </a:cxn>
                <a:cxn ang="0">
                  <a:pos x="T10" y="T11"/>
                </a:cxn>
              </a:cxnLst>
              <a:rect l="0" t="0" r="r" b="b"/>
              <a:pathLst>
                <a:path w="76" h="338">
                  <a:moveTo>
                    <a:pt x="76" y="338"/>
                  </a:moveTo>
                  <a:cubicBezTo>
                    <a:pt x="72" y="338"/>
                    <a:pt x="72" y="338"/>
                    <a:pt x="72" y="338"/>
                  </a:cubicBezTo>
                  <a:cubicBezTo>
                    <a:pt x="32" y="338"/>
                    <a:pt x="0" y="305"/>
                    <a:pt x="0" y="266"/>
                  </a:cubicBezTo>
                  <a:cubicBezTo>
                    <a:pt x="0" y="0"/>
                    <a:pt x="0" y="0"/>
                    <a:pt x="0" y="0"/>
                  </a:cubicBezTo>
                  <a:cubicBezTo>
                    <a:pt x="76" y="0"/>
                    <a:pt x="76" y="0"/>
                    <a:pt x="76" y="0"/>
                  </a:cubicBezTo>
                  <a:lnTo>
                    <a:pt x="76" y="338"/>
                  </a:lnTo>
                  <a:close/>
                </a:path>
              </a:pathLst>
            </a:custGeom>
            <a:solidFill>
              <a:srgbClr val="E07D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8" name="îśliďe"/>
            <p:cNvSpPr/>
            <p:nvPr/>
          </p:nvSpPr>
          <p:spPr bwMode="auto">
            <a:xfrm>
              <a:off x="7080251" y="3314701"/>
              <a:ext cx="158750" cy="171450"/>
            </a:xfrm>
            <a:custGeom>
              <a:avLst/>
              <a:gdLst>
                <a:gd name="T0" fmla="*/ 32 w 55"/>
                <a:gd name="T1" fmla="*/ 60 h 60"/>
                <a:gd name="T2" fmla="*/ 23 w 55"/>
                <a:gd name="T3" fmla="*/ 60 h 60"/>
                <a:gd name="T4" fmla="*/ 0 w 55"/>
                <a:gd name="T5" fmla="*/ 36 h 60"/>
                <a:gd name="T6" fmla="*/ 0 w 55"/>
                <a:gd name="T7" fmla="*/ 0 h 60"/>
                <a:gd name="T8" fmla="*/ 55 w 55"/>
                <a:gd name="T9" fmla="*/ 0 h 60"/>
                <a:gd name="T10" fmla="*/ 55 w 55"/>
                <a:gd name="T11" fmla="*/ 36 h 60"/>
                <a:gd name="T12" fmla="*/ 32 w 55"/>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55" h="60">
                  <a:moveTo>
                    <a:pt x="32" y="60"/>
                  </a:moveTo>
                  <a:cubicBezTo>
                    <a:pt x="23" y="60"/>
                    <a:pt x="23" y="60"/>
                    <a:pt x="23" y="60"/>
                  </a:cubicBezTo>
                  <a:cubicBezTo>
                    <a:pt x="10" y="60"/>
                    <a:pt x="0" y="49"/>
                    <a:pt x="0" y="36"/>
                  </a:cubicBezTo>
                  <a:cubicBezTo>
                    <a:pt x="0" y="0"/>
                    <a:pt x="0" y="0"/>
                    <a:pt x="0" y="0"/>
                  </a:cubicBezTo>
                  <a:cubicBezTo>
                    <a:pt x="55" y="0"/>
                    <a:pt x="55" y="0"/>
                    <a:pt x="55" y="0"/>
                  </a:cubicBezTo>
                  <a:cubicBezTo>
                    <a:pt x="55" y="36"/>
                    <a:pt x="55" y="36"/>
                    <a:pt x="55" y="36"/>
                  </a:cubicBezTo>
                  <a:cubicBezTo>
                    <a:pt x="55" y="49"/>
                    <a:pt x="45" y="60"/>
                    <a:pt x="32" y="60"/>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9" name="íṩlíḑè"/>
            <p:cNvSpPr/>
            <p:nvPr/>
          </p:nvSpPr>
          <p:spPr bwMode="auto">
            <a:xfrm>
              <a:off x="7080251" y="3587751"/>
              <a:ext cx="158750" cy="171450"/>
            </a:xfrm>
            <a:custGeom>
              <a:avLst/>
              <a:gdLst>
                <a:gd name="T0" fmla="*/ 32 w 55"/>
                <a:gd name="T1" fmla="*/ 60 h 60"/>
                <a:gd name="T2" fmla="*/ 23 w 55"/>
                <a:gd name="T3" fmla="*/ 60 h 60"/>
                <a:gd name="T4" fmla="*/ 0 w 55"/>
                <a:gd name="T5" fmla="*/ 37 h 60"/>
                <a:gd name="T6" fmla="*/ 0 w 55"/>
                <a:gd name="T7" fmla="*/ 0 h 60"/>
                <a:gd name="T8" fmla="*/ 55 w 55"/>
                <a:gd name="T9" fmla="*/ 0 h 60"/>
                <a:gd name="T10" fmla="*/ 55 w 55"/>
                <a:gd name="T11" fmla="*/ 37 h 60"/>
                <a:gd name="T12" fmla="*/ 32 w 55"/>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55" h="60">
                  <a:moveTo>
                    <a:pt x="32" y="60"/>
                  </a:moveTo>
                  <a:cubicBezTo>
                    <a:pt x="23" y="60"/>
                    <a:pt x="23" y="60"/>
                    <a:pt x="23" y="60"/>
                  </a:cubicBezTo>
                  <a:cubicBezTo>
                    <a:pt x="10" y="60"/>
                    <a:pt x="0" y="50"/>
                    <a:pt x="0" y="37"/>
                  </a:cubicBezTo>
                  <a:cubicBezTo>
                    <a:pt x="0" y="0"/>
                    <a:pt x="0" y="0"/>
                    <a:pt x="0" y="0"/>
                  </a:cubicBezTo>
                  <a:cubicBezTo>
                    <a:pt x="55" y="0"/>
                    <a:pt x="55" y="0"/>
                    <a:pt x="55" y="0"/>
                  </a:cubicBezTo>
                  <a:cubicBezTo>
                    <a:pt x="55" y="37"/>
                    <a:pt x="55" y="37"/>
                    <a:pt x="55" y="37"/>
                  </a:cubicBezTo>
                  <a:cubicBezTo>
                    <a:pt x="55" y="50"/>
                    <a:pt x="45" y="60"/>
                    <a:pt x="32" y="60"/>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0" name="ísľíďê"/>
            <p:cNvSpPr/>
            <p:nvPr/>
          </p:nvSpPr>
          <p:spPr bwMode="auto">
            <a:xfrm>
              <a:off x="6492876" y="2713038"/>
              <a:ext cx="179388" cy="222250"/>
            </a:xfrm>
            <a:custGeom>
              <a:avLst/>
              <a:gdLst>
                <a:gd name="T0" fmla="*/ 49 w 62"/>
                <a:gd name="T1" fmla="*/ 19 h 77"/>
                <a:gd name="T2" fmla="*/ 13 w 62"/>
                <a:gd name="T3" fmla="*/ 18 h 77"/>
                <a:gd name="T4" fmla="*/ 62 w 62"/>
                <a:gd name="T5" fmla="*/ 60 h 77"/>
                <a:gd name="T6" fmla="*/ 49 w 62"/>
                <a:gd name="T7" fmla="*/ 19 h 77"/>
              </a:gdLst>
              <a:ahLst/>
              <a:cxnLst>
                <a:cxn ang="0">
                  <a:pos x="T0" y="T1"/>
                </a:cxn>
                <a:cxn ang="0">
                  <a:pos x="T2" y="T3"/>
                </a:cxn>
                <a:cxn ang="0">
                  <a:pos x="T4" y="T5"/>
                </a:cxn>
                <a:cxn ang="0">
                  <a:pos x="T6" y="T7"/>
                </a:cxn>
              </a:cxnLst>
              <a:rect l="0" t="0" r="r" b="b"/>
              <a:pathLst>
                <a:path w="62" h="77">
                  <a:moveTo>
                    <a:pt x="49" y="19"/>
                  </a:moveTo>
                  <a:cubicBezTo>
                    <a:pt x="49" y="19"/>
                    <a:pt x="26" y="0"/>
                    <a:pt x="13" y="18"/>
                  </a:cubicBezTo>
                  <a:cubicBezTo>
                    <a:pt x="0" y="36"/>
                    <a:pt x="33" y="77"/>
                    <a:pt x="62" y="60"/>
                  </a:cubicBezTo>
                  <a:lnTo>
                    <a:pt x="49" y="19"/>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1" name="ïṩ1iḓé"/>
            <p:cNvSpPr/>
            <p:nvPr/>
          </p:nvSpPr>
          <p:spPr bwMode="auto">
            <a:xfrm>
              <a:off x="6524626" y="2765426"/>
              <a:ext cx="141288" cy="138113"/>
            </a:xfrm>
            <a:custGeom>
              <a:avLst/>
              <a:gdLst>
                <a:gd name="T0" fmla="*/ 43 w 49"/>
                <a:gd name="T1" fmla="*/ 16 h 48"/>
                <a:gd name="T2" fmla="*/ 49 w 49"/>
                <a:gd name="T3" fmla="*/ 37 h 48"/>
                <a:gd name="T4" fmla="*/ 12 w 49"/>
                <a:gd name="T5" fmla="*/ 6 h 48"/>
                <a:gd name="T6" fmla="*/ 43 w 49"/>
                <a:gd name="T7" fmla="*/ 16 h 48"/>
              </a:gdLst>
              <a:ahLst/>
              <a:cxnLst>
                <a:cxn ang="0">
                  <a:pos x="T0" y="T1"/>
                </a:cxn>
                <a:cxn ang="0">
                  <a:pos x="T2" y="T3"/>
                </a:cxn>
                <a:cxn ang="0">
                  <a:pos x="T4" y="T5"/>
                </a:cxn>
                <a:cxn ang="0">
                  <a:pos x="T6" y="T7"/>
                </a:cxn>
              </a:cxnLst>
              <a:rect l="0" t="0" r="r" b="b"/>
              <a:pathLst>
                <a:path w="49" h="48">
                  <a:moveTo>
                    <a:pt x="43" y="16"/>
                  </a:moveTo>
                  <a:cubicBezTo>
                    <a:pt x="49" y="37"/>
                    <a:pt x="49" y="37"/>
                    <a:pt x="49" y="37"/>
                  </a:cubicBezTo>
                  <a:cubicBezTo>
                    <a:pt x="24" y="48"/>
                    <a:pt x="0" y="14"/>
                    <a:pt x="12" y="6"/>
                  </a:cubicBezTo>
                  <a:cubicBezTo>
                    <a:pt x="21" y="0"/>
                    <a:pt x="36" y="10"/>
                    <a:pt x="43" y="16"/>
                  </a:cubicBezTo>
                  <a:close/>
                </a:path>
              </a:pathLst>
            </a:custGeom>
            <a:solidFill>
              <a:srgbClr val="F7A5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2" name="îṡlïḓè"/>
            <p:cNvSpPr/>
            <p:nvPr/>
          </p:nvSpPr>
          <p:spPr bwMode="auto">
            <a:xfrm>
              <a:off x="6548438" y="2770188"/>
              <a:ext cx="100013" cy="41275"/>
            </a:xfrm>
            <a:custGeom>
              <a:avLst/>
              <a:gdLst>
                <a:gd name="T0" fmla="*/ 1 w 35"/>
                <a:gd name="T1" fmla="*/ 13 h 14"/>
                <a:gd name="T2" fmla="*/ 1 w 35"/>
                <a:gd name="T3" fmla="*/ 12 h 14"/>
                <a:gd name="T4" fmla="*/ 1 w 35"/>
                <a:gd name="T5" fmla="*/ 11 h 14"/>
                <a:gd name="T6" fmla="*/ 3 w 35"/>
                <a:gd name="T7" fmla="*/ 7 h 14"/>
                <a:gd name="T8" fmla="*/ 4 w 35"/>
                <a:gd name="T9" fmla="*/ 6 h 14"/>
                <a:gd name="T10" fmla="*/ 4 w 35"/>
                <a:gd name="T11" fmla="*/ 5 h 14"/>
                <a:gd name="T12" fmla="*/ 4 w 35"/>
                <a:gd name="T13" fmla="*/ 5 h 14"/>
                <a:gd name="T14" fmla="*/ 4 w 35"/>
                <a:gd name="T15" fmla="*/ 5 h 14"/>
                <a:gd name="T16" fmla="*/ 4 w 35"/>
                <a:gd name="T17" fmla="*/ 5 h 14"/>
                <a:gd name="T18" fmla="*/ 4 w 35"/>
                <a:gd name="T19" fmla="*/ 5 h 14"/>
                <a:gd name="T20" fmla="*/ 4 w 35"/>
                <a:gd name="T21" fmla="*/ 5 h 14"/>
                <a:gd name="T22" fmla="*/ 4 w 35"/>
                <a:gd name="T23" fmla="*/ 5 h 14"/>
                <a:gd name="T24" fmla="*/ 5 w 35"/>
                <a:gd name="T25" fmla="*/ 5 h 14"/>
                <a:gd name="T26" fmla="*/ 6 w 35"/>
                <a:gd name="T27" fmla="*/ 5 h 14"/>
                <a:gd name="T28" fmla="*/ 6 w 35"/>
                <a:gd name="T29" fmla="*/ 4 h 14"/>
                <a:gd name="T30" fmla="*/ 7 w 35"/>
                <a:gd name="T31" fmla="*/ 4 h 14"/>
                <a:gd name="T32" fmla="*/ 8 w 35"/>
                <a:gd name="T33" fmla="*/ 4 h 14"/>
                <a:gd name="T34" fmla="*/ 15 w 35"/>
                <a:gd name="T35" fmla="*/ 5 h 14"/>
                <a:gd name="T36" fmla="*/ 19 w 35"/>
                <a:gd name="T37" fmla="*/ 6 h 14"/>
                <a:gd name="T38" fmla="*/ 22 w 35"/>
                <a:gd name="T39" fmla="*/ 8 h 14"/>
                <a:gd name="T40" fmla="*/ 28 w 35"/>
                <a:gd name="T41" fmla="*/ 11 h 14"/>
                <a:gd name="T42" fmla="*/ 35 w 35"/>
                <a:gd name="T43" fmla="*/ 14 h 14"/>
                <a:gd name="T44" fmla="*/ 33 w 35"/>
                <a:gd name="T45" fmla="*/ 13 h 14"/>
                <a:gd name="T46" fmla="*/ 30 w 35"/>
                <a:gd name="T47" fmla="*/ 9 h 14"/>
                <a:gd name="T48" fmla="*/ 27 w 35"/>
                <a:gd name="T49" fmla="*/ 7 h 14"/>
                <a:gd name="T50" fmla="*/ 24 w 35"/>
                <a:gd name="T51" fmla="*/ 5 h 14"/>
                <a:gd name="T52" fmla="*/ 16 w 35"/>
                <a:gd name="T53" fmla="*/ 1 h 14"/>
                <a:gd name="T54" fmla="*/ 12 w 35"/>
                <a:gd name="T55" fmla="*/ 0 h 14"/>
                <a:gd name="T56" fmla="*/ 7 w 35"/>
                <a:gd name="T57" fmla="*/ 1 h 14"/>
                <a:gd name="T58" fmla="*/ 6 w 35"/>
                <a:gd name="T59" fmla="*/ 1 h 14"/>
                <a:gd name="T60" fmla="*/ 5 w 35"/>
                <a:gd name="T61" fmla="*/ 1 h 14"/>
                <a:gd name="T62" fmla="*/ 4 w 35"/>
                <a:gd name="T63" fmla="*/ 2 h 14"/>
                <a:gd name="T64" fmla="*/ 3 w 35"/>
                <a:gd name="T65" fmla="*/ 2 h 14"/>
                <a:gd name="T66" fmla="*/ 3 w 35"/>
                <a:gd name="T67" fmla="*/ 3 h 14"/>
                <a:gd name="T68" fmla="*/ 3 w 35"/>
                <a:gd name="T69" fmla="*/ 3 h 14"/>
                <a:gd name="T70" fmla="*/ 3 w 35"/>
                <a:gd name="T71" fmla="*/ 3 h 14"/>
                <a:gd name="T72" fmla="*/ 2 w 35"/>
                <a:gd name="T73" fmla="*/ 4 h 14"/>
                <a:gd name="T74" fmla="*/ 1 w 35"/>
                <a:gd name="T75" fmla="*/ 5 h 14"/>
                <a:gd name="T76" fmla="*/ 0 w 35"/>
                <a:gd name="T77" fmla="*/ 9 h 14"/>
                <a:gd name="T78" fmla="*/ 0 w 35"/>
                <a:gd name="T79" fmla="*/ 11 h 14"/>
                <a:gd name="T80" fmla="*/ 1 w 35"/>
                <a:gd name="T81" fmla="*/ 12 h 14"/>
                <a:gd name="T82" fmla="*/ 1 w 35"/>
                <a:gd name="T8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 h="14">
                  <a:moveTo>
                    <a:pt x="1" y="13"/>
                  </a:moveTo>
                  <a:cubicBezTo>
                    <a:pt x="1" y="13"/>
                    <a:pt x="1" y="12"/>
                    <a:pt x="1" y="12"/>
                  </a:cubicBezTo>
                  <a:cubicBezTo>
                    <a:pt x="1" y="12"/>
                    <a:pt x="1" y="11"/>
                    <a:pt x="1" y="11"/>
                  </a:cubicBezTo>
                  <a:cubicBezTo>
                    <a:pt x="1" y="10"/>
                    <a:pt x="2" y="8"/>
                    <a:pt x="3" y="7"/>
                  </a:cubicBezTo>
                  <a:cubicBezTo>
                    <a:pt x="3" y="6"/>
                    <a:pt x="3" y="6"/>
                    <a:pt x="4" y="6"/>
                  </a:cubicBezTo>
                  <a:cubicBezTo>
                    <a:pt x="4" y="5"/>
                    <a:pt x="4" y="5"/>
                    <a:pt x="4" y="5"/>
                  </a:cubicBezTo>
                  <a:cubicBezTo>
                    <a:pt x="4" y="5"/>
                    <a:pt x="4" y="5"/>
                    <a:pt x="4" y="5"/>
                  </a:cubicBezTo>
                  <a:cubicBezTo>
                    <a:pt x="4" y="5"/>
                    <a:pt x="4" y="5"/>
                    <a:pt x="4" y="5"/>
                  </a:cubicBezTo>
                  <a:cubicBezTo>
                    <a:pt x="4" y="5"/>
                    <a:pt x="4" y="5"/>
                    <a:pt x="4" y="5"/>
                  </a:cubicBezTo>
                  <a:cubicBezTo>
                    <a:pt x="4" y="5"/>
                    <a:pt x="4" y="5"/>
                    <a:pt x="4" y="5"/>
                  </a:cubicBezTo>
                  <a:cubicBezTo>
                    <a:pt x="4" y="5"/>
                    <a:pt x="4" y="5"/>
                    <a:pt x="4" y="5"/>
                  </a:cubicBezTo>
                  <a:cubicBezTo>
                    <a:pt x="4" y="5"/>
                    <a:pt x="4" y="5"/>
                    <a:pt x="4" y="5"/>
                  </a:cubicBezTo>
                  <a:cubicBezTo>
                    <a:pt x="5" y="5"/>
                    <a:pt x="5" y="5"/>
                    <a:pt x="5" y="5"/>
                  </a:cubicBezTo>
                  <a:cubicBezTo>
                    <a:pt x="5" y="5"/>
                    <a:pt x="5" y="5"/>
                    <a:pt x="6" y="5"/>
                  </a:cubicBezTo>
                  <a:cubicBezTo>
                    <a:pt x="6" y="4"/>
                    <a:pt x="6" y="4"/>
                    <a:pt x="6" y="4"/>
                  </a:cubicBezTo>
                  <a:cubicBezTo>
                    <a:pt x="7" y="4"/>
                    <a:pt x="7" y="4"/>
                    <a:pt x="7" y="4"/>
                  </a:cubicBezTo>
                  <a:cubicBezTo>
                    <a:pt x="7" y="4"/>
                    <a:pt x="8" y="4"/>
                    <a:pt x="8" y="4"/>
                  </a:cubicBezTo>
                  <a:cubicBezTo>
                    <a:pt x="10" y="4"/>
                    <a:pt x="13" y="4"/>
                    <a:pt x="15" y="5"/>
                  </a:cubicBezTo>
                  <a:cubicBezTo>
                    <a:pt x="16" y="5"/>
                    <a:pt x="18" y="5"/>
                    <a:pt x="19" y="6"/>
                  </a:cubicBezTo>
                  <a:cubicBezTo>
                    <a:pt x="20" y="6"/>
                    <a:pt x="21" y="7"/>
                    <a:pt x="22" y="8"/>
                  </a:cubicBezTo>
                  <a:cubicBezTo>
                    <a:pt x="25" y="9"/>
                    <a:pt x="27" y="10"/>
                    <a:pt x="28" y="11"/>
                  </a:cubicBezTo>
                  <a:cubicBezTo>
                    <a:pt x="32" y="13"/>
                    <a:pt x="35" y="14"/>
                    <a:pt x="35" y="14"/>
                  </a:cubicBezTo>
                  <a:cubicBezTo>
                    <a:pt x="35" y="14"/>
                    <a:pt x="34" y="14"/>
                    <a:pt x="33" y="13"/>
                  </a:cubicBezTo>
                  <a:cubicBezTo>
                    <a:pt x="33" y="12"/>
                    <a:pt x="31" y="10"/>
                    <a:pt x="30" y="9"/>
                  </a:cubicBezTo>
                  <a:cubicBezTo>
                    <a:pt x="29" y="8"/>
                    <a:pt x="28" y="8"/>
                    <a:pt x="27" y="7"/>
                  </a:cubicBezTo>
                  <a:cubicBezTo>
                    <a:pt x="26" y="6"/>
                    <a:pt x="25" y="5"/>
                    <a:pt x="24" y="5"/>
                  </a:cubicBezTo>
                  <a:cubicBezTo>
                    <a:pt x="22" y="3"/>
                    <a:pt x="19" y="2"/>
                    <a:pt x="16" y="1"/>
                  </a:cubicBezTo>
                  <a:cubicBezTo>
                    <a:pt x="15" y="1"/>
                    <a:pt x="13" y="0"/>
                    <a:pt x="12" y="0"/>
                  </a:cubicBezTo>
                  <a:cubicBezTo>
                    <a:pt x="10" y="0"/>
                    <a:pt x="9" y="0"/>
                    <a:pt x="7" y="1"/>
                  </a:cubicBezTo>
                  <a:cubicBezTo>
                    <a:pt x="7" y="1"/>
                    <a:pt x="7" y="1"/>
                    <a:pt x="6" y="1"/>
                  </a:cubicBezTo>
                  <a:cubicBezTo>
                    <a:pt x="6" y="1"/>
                    <a:pt x="5" y="1"/>
                    <a:pt x="5" y="1"/>
                  </a:cubicBezTo>
                  <a:cubicBezTo>
                    <a:pt x="5" y="2"/>
                    <a:pt x="5" y="2"/>
                    <a:pt x="4" y="2"/>
                  </a:cubicBezTo>
                  <a:cubicBezTo>
                    <a:pt x="4" y="2"/>
                    <a:pt x="4" y="2"/>
                    <a:pt x="3" y="2"/>
                  </a:cubicBezTo>
                  <a:cubicBezTo>
                    <a:pt x="3" y="3"/>
                    <a:pt x="3" y="3"/>
                    <a:pt x="3" y="3"/>
                  </a:cubicBezTo>
                  <a:cubicBezTo>
                    <a:pt x="3" y="3"/>
                    <a:pt x="3" y="3"/>
                    <a:pt x="3" y="3"/>
                  </a:cubicBezTo>
                  <a:cubicBezTo>
                    <a:pt x="3" y="3"/>
                    <a:pt x="3" y="3"/>
                    <a:pt x="3" y="3"/>
                  </a:cubicBezTo>
                  <a:cubicBezTo>
                    <a:pt x="2" y="3"/>
                    <a:pt x="2" y="4"/>
                    <a:pt x="2" y="4"/>
                  </a:cubicBezTo>
                  <a:cubicBezTo>
                    <a:pt x="1" y="4"/>
                    <a:pt x="1" y="5"/>
                    <a:pt x="1" y="5"/>
                  </a:cubicBezTo>
                  <a:cubicBezTo>
                    <a:pt x="0" y="7"/>
                    <a:pt x="0" y="8"/>
                    <a:pt x="0" y="9"/>
                  </a:cubicBezTo>
                  <a:cubicBezTo>
                    <a:pt x="0" y="9"/>
                    <a:pt x="0" y="10"/>
                    <a:pt x="0" y="11"/>
                  </a:cubicBezTo>
                  <a:cubicBezTo>
                    <a:pt x="0" y="11"/>
                    <a:pt x="1" y="12"/>
                    <a:pt x="1" y="12"/>
                  </a:cubicBezTo>
                  <a:cubicBezTo>
                    <a:pt x="1" y="12"/>
                    <a:pt x="1" y="13"/>
                    <a:pt x="1" y="13"/>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3" name="iś1îďe"/>
            <p:cNvSpPr/>
            <p:nvPr/>
          </p:nvSpPr>
          <p:spPr bwMode="auto">
            <a:xfrm>
              <a:off x="7100888" y="2587626"/>
              <a:ext cx="146050" cy="206375"/>
            </a:xfrm>
            <a:custGeom>
              <a:avLst/>
              <a:gdLst>
                <a:gd name="T0" fmla="*/ 0 w 51"/>
                <a:gd name="T1" fmla="*/ 26 h 72"/>
                <a:gd name="T2" fmla="*/ 32 w 51"/>
                <a:gd name="T3" fmla="*/ 11 h 72"/>
                <a:gd name="T4" fmla="*/ 6 w 51"/>
                <a:gd name="T5" fmla="*/ 69 h 72"/>
                <a:gd name="T6" fmla="*/ 0 w 51"/>
                <a:gd name="T7" fmla="*/ 26 h 72"/>
              </a:gdLst>
              <a:ahLst/>
              <a:cxnLst>
                <a:cxn ang="0">
                  <a:pos x="T0" y="T1"/>
                </a:cxn>
                <a:cxn ang="0">
                  <a:pos x="T2" y="T3"/>
                </a:cxn>
                <a:cxn ang="0">
                  <a:pos x="T4" y="T5"/>
                </a:cxn>
                <a:cxn ang="0">
                  <a:pos x="T6" y="T7"/>
                </a:cxn>
              </a:cxnLst>
              <a:rect l="0" t="0" r="r" b="b"/>
              <a:pathLst>
                <a:path w="51" h="72">
                  <a:moveTo>
                    <a:pt x="0" y="26"/>
                  </a:moveTo>
                  <a:cubicBezTo>
                    <a:pt x="0" y="26"/>
                    <a:pt x="12" y="0"/>
                    <a:pt x="32" y="11"/>
                  </a:cubicBezTo>
                  <a:cubicBezTo>
                    <a:pt x="51" y="21"/>
                    <a:pt x="39" y="72"/>
                    <a:pt x="6" y="69"/>
                  </a:cubicBezTo>
                  <a:lnTo>
                    <a:pt x="0" y="26"/>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4" name="i$1ïdé"/>
            <p:cNvSpPr/>
            <p:nvPr/>
          </p:nvSpPr>
          <p:spPr bwMode="auto">
            <a:xfrm>
              <a:off x="7107238" y="2638426"/>
              <a:ext cx="106363" cy="131763"/>
            </a:xfrm>
            <a:custGeom>
              <a:avLst/>
              <a:gdLst>
                <a:gd name="T0" fmla="*/ 0 w 37"/>
                <a:gd name="T1" fmla="*/ 24 h 46"/>
                <a:gd name="T2" fmla="*/ 3 w 37"/>
                <a:gd name="T3" fmla="*/ 46 h 46"/>
                <a:gd name="T4" fmla="*/ 24 w 37"/>
                <a:gd name="T5" fmla="*/ 2 h 46"/>
                <a:gd name="T6" fmla="*/ 0 w 37"/>
                <a:gd name="T7" fmla="*/ 24 h 46"/>
              </a:gdLst>
              <a:ahLst/>
              <a:cxnLst>
                <a:cxn ang="0">
                  <a:pos x="T0" y="T1"/>
                </a:cxn>
                <a:cxn ang="0">
                  <a:pos x="T2" y="T3"/>
                </a:cxn>
                <a:cxn ang="0">
                  <a:pos x="T4" y="T5"/>
                </a:cxn>
                <a:cxn ang="0">
                  <a:pos x="T6" y="T7"/>
                </a:cxn>
              </a:cxnLst>
              <a:rect l="0" t="0" r="r" b="b"/>
              <a:pathLst>
                <a:path w="37" h="46">
                  <a:moveTo>
                    <a:pt x="0" y="24"/>
                  </a:moveTo>
                  <a:cubicBezTo>
                    <a:pt x="3" y="46"/>
                    <a:pt x="3" y="46"/>
                    <a:pt x="3" y="46"/>
                  </a:cubicBezTo>
                  <a:cubicBezTo>
                    <a:pt x="31" y="45"/>
                    <a:pt x="37" y="4"/>
                    <a:pt x="24" y="2"/>
                  </a:cubicBezTo>
                  <a:cubicBezTo>
                    <a:pt x="13" y="0"/>
                    <a:pt x="4" y="16"/>
                    <a:pt x="0" y="24"/>
                  </a:cubicBezTo>
                  <a:close/>
                </a:path>
              </a:pathLst>
            </a:custGeom>
            <a:solidFill>
              <a:srgbClr val="F7A5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5" name="iṥlîḓé"/>
            <p:cNvSpPr/>
            <p:nvPr/>
          </p:nvSpPr>
          <p:spPr bwMode="auto">
            <a:xfrm>
              <a:off x="7107238" y="2638426"/>
              <a:ext cx="85725" cy="69850"/>
            </a:xfrm>
            <a:custGeom>
              <a:avLst/>
              <a:gdLst>
                <a:gd name="T0" fmla="*/ 30 w 30"/>
                <a:gd name="T1" fmla="*/ 9 h 24"/>
                <a:gd name="T2" fmla="*/ 30 w 30"/>
                <a:gd name="T3" fmla="*/ 8 h 24"/>
                <a:gd name="T4" fmla="*/ 29 w 30"/>
                <a:gd name="T5" fmla="*/ 7 h 24"/>
                <a:gd name="T6" fmla="*/ 26 w 30"/>
                <a:gd name="T7" fmla="*/ 4 h 24"/>
                <a:gd name="T8" fmla="*/ 24 w 30"/>
                <a:gd name="T9" fmla="*/ 3 h 24"/>
                <a:gd name="T10" fmla="*/ 24 w 30"/>
                <a:gd name="T11" fmla="*/ 3 h 24"/>
                <a:gd name="T12" fmla="*/ 24 w 30"/>
                <a:gd name="T13" fmla="*/ 3 h 24"/>
                <a:gd name="T14" fmla="*/ 24 w 30"/>
                <a:gd name="T15" fmla="*/ 3 h 24"/>
                <a:gd name="T16" fmla="*/ 24 w 30"/>
                <a:gd name="T17" fmla="*/ 3 h 24"/>
                <a:gd name="T18" fmla="*/ 24 w 30"/>
                <a:gd name="T19" fmla="*/ 3 h 24"/>
                <a:gd name="T20" fmla="*/ 23 w 30"/>
                <a:gd name="T21" fmla="*/ 3 h 24"/>
                <a:gd name="T22" fmla="*/ 23 w 30"/>
                <a:gd name="T23" fmla="*/ 3 h 24"/>
                <a:gd name="T24" fmla="*/ 23 w 30"/>
                <a:gd name="T25" fmla="*/ 3 h 24"/>
                <a:gd name="T26" fmla="*/ 22 w 30"/>
                <a:gd name="T27" fmla="*/ 3 h 24"/>
                <a:gd name="T28" fmla="*/ 21 w 30"/>
                <a:gd name="T29" fmla="*/ 3 h 24"/>
                <a:gd name="T30" fmla="*/ 21 w 30"/>
                <a:gd name="T31" fmla="*/ 3 h 24"/>
                <a:gd name="T32" fmla="*/ 20 w 30"/>
                <a:gd name="T33" fmla="*/ 4 h 24"/>
                <a:gd name="T34" fmla="*/ 14 w 30"/>
                <a:gd name="T35" fmla="*/ 7 h 24"/>
                <a:gd name="T36" fmla="*/ 11 w 30"/>
                <a:gd name="T37" fmla="*/ 10 h 24"/>
                <a:gd name="T38" fmla="*/ 8 w 30"/>
                <a:gd name="T39" fmla="*/ 13 h 24"/>
                <a:gd name="T40" fmla="*/ 4 w 30"/>
                <a:gd name="T41" fmla="*/ 19 h 24"/>
                <a:gd name="T42" fmla="*/ 0 w 30"/>
                <a:gd name="T43" fmla="*/ 24 h 24"/>
                <a:gd name="T44" fmla="*/ 1 w 30"/>
                <a:gd name="T45" fmla="*/ 22 h 24"/>
                <a:gd name="T46" fmla="*/ 2 w 30"/>
                <a:gd name="T47" fmla="*/ 18 h 24"/>
                <a:gd name="T48" fmla="*/ 4 w 30"/>
                <a:gd name="T49" fmla="*/ 15 h 24"/>
                <a:gd name="T50" fmla="*/ 6 w 30"/>
                <a:gd name="T51" fmla="*/ 11 h 24"/>
                <a:gd name="T52" fmla="*/ 11 w 30"/>
                <a:gd name="T53" fmla="*/ 5 h 24"/>
                <a:gd name="T54" fmla="*/ 15 w 30"/>
                <a:gd name="T55" fmla="*/ 2 h 24"/>
                <a:gd name="T56" fmla="*/ 19 w 30"/>
                <a:gd name="T57" fmla="*/ 1 h 24"/>
                <a:gd name="T58" fmla="*/ 20 w 30"/>
                <a:gd name="T59" fmla="*/ 0 h 24"/>
                <a:gd name="T60" fmla="*/ 21 w 30"/>
                <a:gd name="T61" fmla="*/ 0 h 24"/>
                <a:gd name="T62" fmla="*/ 22 w 30"/>
                <a:gd name="T63" fmla="*/ 0 h 24"/>
                <a:gd name="T64" fmla="*/ 23 w 30"/>
                <a:gd name="T65" fmla="*/ 0 h 24"/>
                <a:gd name="T66" fmla="*/ 24 w 30"/>
                <a:gd name="T67" fmla="*/ 1 h 24"/>
                <a:gd name="T68" fmla="*/ 24 w 30"/>
                <a:gd name="T69" fmla="*/ 1 h 24"/>
                <a:gd name="T70" fmla="*/ 24 w 30"/>
                <a:gd name="T71" fmla="*/ 1 h 24"/>
                <a:gd name="T72" fmla="*/ 25 w 30"/>
                <a:gd name="T73" fmla="*/ 1 h 24"/>
                <a:gd name="T74" fmla="*/ 27 w 30"/>
                <a:gd name="T75" fmla="*/ 2 h 24"/>
                <a:gd name="T76" fmla="*/ 29 w 30"/>
                <a:gd name="T77" fmla="*/ 4 h 24"/>
                <a:gd name="T78" fmla="*/ 30 w 30"/>
                <a:gd name="T79" fmla="*/ 7 h 24"/>
                <a:gd name="T80" fmla="*/ 30 w 30"/>
                <a:gd name="T81" fmla="*/ 8 h 24"/>
                <a:gd name="T82" fmla="*/ 30 w 30"/>
                <a:gd name="T83"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 h="24">
                  <a:moveTo>
                    <a:pt x="30" y="9"/>
                  </a:moveTo>
                  <a:cubicBezTo>
                    <a:pt x="30" y="9"/>
                    <a:pt x="30" y="8"/>
                    <a:pt x="30" y="8"/>
                  </a:cubicBezTo>
                  <a:cubicBezTo>
                    <a:pt x="29" y="8"/>
                    <a:pt x="29" y="7"/>
                    <a:pt x="29" y="7"/>
                  </a:cubicBezTo>
                  <a:cubicBezTo>
                    <a:pt x="28" y="6"/>
                    <a:pt x="27" y="5"/>
                    <a:pt x="26" y="4"/>
                  </a:cubicBezTo>
                  <a:cubicBezTo>
                    <a:pt x="25" y="4"/>
                    <a:pt x="25"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3" y="3"/>
                    <a:pt x="23" y="3"/>
                    <a:pt x="23" y="3"/>
                  </a:cubicBezTo>
                  <a:cubicBezTo>
                    <a:pt x="23" y="3"/>
                    <a:pt x="23" y="3"/>
                    <a:pt x="23" y="3"/>
                  </a:cubicBezTo>
                  <a:cubicBezTo>
                    <a:pt x="23" y="3"/>
                    <a:pt x="23" y="3"/>
                    <a:pt x="23" y="3"/>
                  </a:cubicBezTo>
                  <a:cubicBezTo>
                    <a:pt x="23" y="3"/>
                    <a:pt x="22" y="3"/>
                    <a:pt x="22" y="3"/>
                  </a:cubicBezTo>
                  <a:cubicBezTo>
                    <a:pt x="22" y="3"/>
                    <a:pt x="22" y="3"/>
                    <a:pt x="21" y="3"/>
                  </a:cubicBezTo>
                  <a:cubicBezTo>
                    <a:pt x="21" y="3"/>
                    <a:pt x="21" y="3"/>
                    <a:pt x="21" y="3"/>
                  </a:cubicBezTo>
                  <a:cubicBezTo>
                    <a:pt x="20" y="4"/>
                    <a:pt x="20" y="4"/>
                    <a:pt x="20" y="4"/>
                  </a:cubicBezTo>
                  <a:cubicBezTo>
                    <a:pt x="18" y="4"/>
                    <a:pt x="16" y="6"/>
                    <a:pt x="14" y="7"/>
                  </a:cubicBezTo>
                  <a:cubicBezTo>
                    <a:pt x="13" y="8"/>
                    <a:pt x="12" y="9"/>
                    <a:pt x="11" y="10"/>
                  </a:cubicBezTo>
                  <a:cubicBezTo>
                    <a:pt x="10" y="11"/>
                    <a:pt x="9" y="12"/>
                    <a:pt x="8" y="13"/>
                  </a:cubicBezTo>
                  <a:cubicBezTo>
                    <a:pt x="7" y="15"/>
                    <a:pt x="5" y="17"/>
                    <a:pt x="4" y="19"/>
                  </a:cubicBezTo>
                  <a:cubicBezTo>
                    <a:pt x="2" y="22"/>
                    <a:pt x="0" y="24"/>
                    <a:pt x="0" y="24"/>
                  </a:cubicBezTo>
                  <a:cubicBezTo>
                    <a:pt x="0" y="24"/>
                    <a:pt x="0" y="24"/>
                    <a:pt x="1" y="22"/>
                  </a:cubicBezTo>
                  <a:cubicBezTo>
                    <a:pt x="1" y="21"/>
                    <a:pt x="1" y="20"/>
                    <a:pt x="2" y="18"/>
                  </a:cubicBezTo>
                  <a:cubicBezTo>
                    <a:pt x="3" y="17"/>
                    <a:pt x="3" y="16"/>
                    <a:pt x="4" y="15"/>
                  </a:cubicBezTo>
                  <a:cubicBezTo>
                    <a:pt x="4" y="13"/>
                    <a:pt x="5" y="12"/>
                    <a:pt x="6" y="11"/>
                  </a:cubicBezTo>
                  <a:cubicBezTo>
                    <a:pt x="7" y="9"/>
                    <a:pt x="9" y="7"/>
                    <a:pt x="11" y="5"/>
                  </a:cubicBezTo>
                  <a:cubicBezTo>
                    <a:pt x="12" y="4"/>
                    <a:pt x="13" y="3"/>
                    <a:pt x="15" y="2"/>
                  </a:cubicBezTo>
                  <a:cubicBezTo>
                    <a:pt x="16" y="1"/>
                    <a:pt x="18" y="1"/>
                    <a:pt x="19" y="1"/>
                  </a:cubicBezTo>
                  <a:cubicBezTo>
                    <a:pt x="19" y="0"/>
                    <a:pt x="20" y="0"/>
                    <a:pt x="20" y="0"/>
                  </a:cubicBezTo>
                  <a:cubicBezTo>
                    <a:pt x="20" y="0"/>
                    <a:pt x="21" y="0"/>
                    <a:pt x="21" y="0"/>
                  </a:cubicBezTo>
                  <a:cubicBezTo>
                    <a:pt x="22" y="0"/>
                    <a:pt x="22" y="0"/>
                    <a:pt x="22" y="0"/>
                  </a:cubicBezTo>
                  <a:cubicBezTo>
                    <a:pt x="23" y="0"/>
                    <a:pt x="23" y="0"/>
                    <a:pt x="23" y="0"/>
                  </a:cubicBezTo>
                  <a:cubicBezTo>
                    <a:pt x="24" y="1"/>
                    <a:pt x="24" y="1"/>
                    <a:pt x="24" y="1"/>
                  </a:cubicBezTo>
                  <a:cubicBezTo>
                    <a:pt x="24" y="1"/>
                    <a:pt x="24" y="1"/>
                    <a:pt x="24" y="1"/>
                  </a:cubicBezTo>
                  <a:cubicBezTo>
                    <a:pt x="24" y="1"/>
                    <a:pt x="24" y="1"/>
                    <a:pt x="24" y="1"/>
                  </a:cubicBezTo>
                  <a:cubicBezTo>
                    <a:pt x="25" y="1"/>
                    <a:pt x="25" y="1"/>
                    <a:pt x="25" y="1"/>
                  </a:cubicBezTo>
                  <a:cubicBezTo>
                    <a:pt x="26" y="1"/>
                    <a:pt x="26" y="2"/>
                    <a:pt x="27" y="2"/>
                  </a:cubicBezTo>
                  <a:cubicBezTo>
                    <a:pt x="28" y="3"/>
                    <a:pt x="28" y="4"/>
                    <a:pt x="29" y="4"/>
                  </a:cubicBezTo>
                  <a:cubicBezTo>
                    <a:pt x="29" y="5"/>
                    <a:pt x="29" y="6"/>
                    <a:pt x="30" y="7"/>
                  </a:cubicBezTo>
                  <a:cubicBezTo>
                    <a:pt x="30" y="7"/>
                    <a:pt x="30" y="8"/>
                    <a:pt x="30" y="8"/>
                  </a:cubicBezTo>
                  <a:cubicBezTo>
                    <a:pt x="30" y="8"/>
                    <a:pt x="30" y="9"/>
                    <a:pt x="30" y="9"/>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6" name="îṣḻîdê"/>
            <p:cNvSpPr/>
            <p:nvPr/>
          </p:nvSpPr>
          <p:spPr bwMode="auto">
            <a:xfrm>
              <a:off x="6861176" y="2911476"/>
              <a:ext cx="138113" cy="247650"/>
            </a:xfrm>
            <a:custGeom>
              <a:avLst/>
              <a:gdLst>
                <a:gd name="T0" fmla="*/ 0 w 48"/>
                <a:gd name="T1" fmla="*/ 1 h 86"/>
                <a:gd name="T2" fmla="*/ 45 w 48"/>
                <a:gd name="T3" fmla="*/ 0 h 86"/>
                <a:gd name="T4" fmla="*/ 48 w 48"/>
                <a:gd name="T5" fmla="*/ 70 h 86"/>
                <a:gd name="T6" fmla="*/ 25 w 48"/>
                <a:gd name="T7" fmla="*/ 85 h 86"/>
                <a:gd name="T8" fmla="*/ 0 w 48"/>
                <a:gd name="T9" fmla="*/ 71 h 86"/>
                <a:gd name="T10" fmla="*/ 0 w 48"/>
                <a:gd name="T11" fmla="*/ 1 h 86"/>
              </a:gdLst>
              <a:ahLst/>
              <a:cxnLst>
                <a:cxn ang="0">
                  <a:pos x="T0" y="T1"/>
                </a:cxn>
                <a:cxn ang="0">
                  <a:pos x="T2" y="T3"/>
                </a:cxn>
                <a:cxn ang="0">
                  <a:pos x="T4" y="T5"/>
                </a:cxn>
                <a:cxn ang="0">
                  <a:pos x="T6" y="T7"/>
                </a:cxn>
                <a:cxn ang="0">
                  <a:pos x="T8" y="T9"/>
                </a:cxn>
                <a:cxn ang="0">
                  <a:pos x="T10" y="T11"/>
                </a:cxn>
              </a:cxnLst>
              <a:rect l="0" t="0" r="r" b="b"/>
              <a:pathLst>
                <a:path w="48" h="86">
                  <a:moveTo>
                    <a:pt x="0" y="1"/>
                  </a:moveTo>
                  <a:cubicBezTo>
                    <a:pt x="45" y="0"/>
                    <a:pt x="45" y="0"/>
                    <a:pt x="45" y="0"/>
                  </a:cubicBezTo>
                  <a:cubicBezTo>
                    <a:pt x="45" y="0"/>
                    <a:pt x="48" y="70"/>
                    <a:pt x="48" y="70"/>
                  </a:cubicBezTo>
                  <a:cubicBezTo>
                    <a:pt x="48" y="70"/>
                    <a:pt x="45" y="84"/>
                    <a:pt x="25" y="85"/>
                  </a:cubicBezTo>
                  <a:cubicBezTo>
                    <a:pt x="5" y="86"/>
                    <a:pt x="0" y="71"/>
                    <a:pt x="0" y="71"/>
                  </a:cubicBezTo>
                  <a:cubicBezTo>
                    <a:pt x="0" y="71"/>
                    <a:pt x="0" y="1"/>
                    <a:pt x="0" y="1"/>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7" name="ïṥļîḍé"/>
            <p:cNvSpPr/>
            <p:nvPr/>
          </p:nvSpPr>
          <p:spPr bwMode="auto">
            <a:xfrm>
              <a:off x="6859588" y="2986088"/>
              <a:ext cx="139700" cy="120650"/>
            </a:xfrm>
            <a:custGeom>
              <a:avLst/>
              <a:gdLst>
                <a:gd name="T0" fmla="*/ 1 w 49"/>
                <a:gd name="T1" fmla="*/ 1 h 42"/>
                <a:gd name="T2" fmla="*/ 46 w 49"/>
                <a:gd name="T3" fmla="*/ 0 h 42"/>
                <a:gd name="T4" fmla="*/ 49 w 49"/>
                <a:gd name="T5" fmla="*/ 27 h 42"/>
                <a:gd name="T6" fmla="*/ 26 w 49"/>
                <a:gd name="T7" fmla="*/ 42 h 42"/>
                <a:gd name="T8" fmla="*/ 0 w 49"/>
                <a:gd name="T9" fmla="*/ 28 h 42"/>
                <a:gd name="T10" fmla="*/ 1 w 49"/>
                <a:gd name="T11" fmla="*/ 1 h 42"/>
              </a:gdLst>
              <a:ahLst/>
              <a:cxnLst>
                <a:cxn ang="0">
                  <a:pos x="T0" y="T1"/>
                </a:cxn>
                <a:cxn ang="0">
                  <a:pos x="T2" y="T3"/>
                </a:cxn>
                <a:cxn ang="0">
                  <a:pos x="T4" y="T5"/>
                </a:cxn>
                <a:cxn ang="0">
                  <a:pos x="T6" y="T7"/>
                </a:cxn>
                <a:cxn ang="0">
                  <a:pos x="T8" y="T9"/>
                </a:cxn>
                <a:cxn ang="0">
                  <a:pos x="T10" y="T11"/>
                </a:cxn>
              </a:cxnLst>
              <a:rect l="0" t="0" r="r" b="b"/>
              <a:pathLst>
                <a:path w="49" h="42">
                  <a:moveTo>
                    <a:pt x="1" y="1"/>
                  </a:moveTo>
                  <a:cubicBezTo>
                    <a:pt x="46" y="0"/>
                    <a:pt x="46" y="0"/>
                    <a:pt x="46" y="0"/>
                  </a:cubicBezTo>
                  <a:cubicBezTo>
                    <a:pt x="46" y="0"/>
                    <a:pt x="48" y="27"/>
                    <a:pt x="49" y="27"/>
                  </a:cubicBezTo>
                  <a:cubicBezTo>
                    <a:pt x="49" y="27"/>
                    <a:pt x="46" y="41"/>
                    <a:pt x="26" y="42"/>
                  </a:cubicBezTo>
                  <a:cubicBezTo>
                    <a:pt x="6" y="42"/>
                    <a:pt x="0" y="28"/>
                    <a:pt x="0" y="28"/>
                  </a:cubicBezTo>
                  <a:cubicBezTo>
                    <a:pt x="1" y="28"/>
                    <a:pt x="1" y="1"/>
                    <a:pt x="1" y="1"/>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8" name="ïṩḷïḍè"/>
            <p:cNvSpPr/>
            <p:nvPr/>
          </p:nvSpPr>
          <p:spPr bwMode="auto">
            <a:xfrm>
              <a:off x="6864351" y="2935288"/>
              <a:ext cx="141288" cy="79375"/>
            </a:xfrm>
            <a:custGeom>
              <a:avLst/>
              <a:gdLst>
                <a:gd name="T0" fmla="*/ 0 w 49"/>
                <a:gd name="T1" fmla="*/ 10 h 28"/>
                <a:gd name="T2" fmla="*/ 44 w 49"/>
                <a:gd name="T3" fmla="*/ 0 h 28"/>
                <a:gd name="T4" fmla="*/ 49 w 49"/>
                <a:gd name="T5" fmla="*/ 16 h 28"/>
                <a:gd name="T6" fmla="*/ 35 w 49"/>
                <a:gd name="T7" fmla="*/ 23 h 28"/>
                <a:gd name="T8" fmla="*/ 3 w 49"/>
                <a:gd name="T9" fmla="*/ 27 h 28"/>
                <a:gd name="T10" fmla="*/ 0 w 49"/>
                <a:gd name="T11" fmla="*/ 10 h 28"/>
              </a:gdLst>
              <a:ahLst/>
              <a:cxnLst>
                <a:cxn ang="0">
                  <a:pos x="T0" y="T1"/>
                </a:cxn>
                <a:cxn ang="0">
                  <a:pos x="T2" y="T3"/>
                </a:cxn>
                <a:cxn ang="0">
                  <a:pos x="T4" y="T5"/>
                </a:cxn>
                <a:cxn ang="0">
                  <a:pos x="T6" y="T7"/>
                </a:cxn>
                <a:cxn ang="0">
                  <a:pos x="T8" y="T9"/>
                </a:cxn>
                <a:cxn ang="0">
                  <a:pos x="T10" y="T11"/>
                </a:cxn>
              </a:cxnLst>
              <a:rect l="0" t="0" r="r" b="b"/>
              <a:pathLst>
                <a:path w="49" h="28">
                  <a:moveTo>
                    <a:pt x="0" y="10"/>
                  </a:moveTo>
                  <a:cubicBezTo>
                    <a:pt x="44" y="0"/>
                    <a:pt x="44" y="0"/>
                    <a:pt x="44" y="0"/>
                  </a:cubicBezTo>
                  <a:cubicBezTo>
                    <a:pt x="44" y="0"/>
                    <a:pt x="46" y="9"/>
                    <a:pt x="49" y="16"/>
                  </a:cubicBezTo>
                  <a:cubicBezTo>
                    <a:pt x="49" y="17"/>
                    <a:pt x="37" y="22"/>
                    <a:pt x="35" y="23"/>
                  </a:cubicBezTo>
                  <a:cubicBezTo>
                    <a:pt x="25" y="27"/>
                    <a:pt x="14" y="28"/>
                    <a:pt x="3" y="27"/>
                  </a:cubicBezTo>
                  <a:cubicBezTo>
                    <a:pt x="2" y="20"/>
                    <a:pt x="0" y="10"/>
                    <a:pt x="0" y="1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9" name="íŝ1íḋê"/>
            <p:cNvSpPr/>
            <p:nvPr/>
          </p:nvSpPr>
          <p:spPr bwMode="auto">
            <a:xfrm>
              <a:off x="6521451" y="2282826"/>
              <a:ext cx="650875" cy="700088"/>
            </a:xfrm>
            <a:custGeom>
              <a:avLst/>
              <a:gdLst>
                <a:gd name="T0" fmla="*/ 12 w 226"/>
                <a:gd name="T1" fmla="*/ 155 h 244"/>
                <a:gd name="T2" fmla="*/ 141 w 226"/>
                <a:gd name="T3" fmla="*/ 231 h 244"/>
                <a:gd name="T4" fmla="*/ 225 w 226"/>
                <a:gd name="T5" fmla="*/ 108 h 244"/>
                <a:gd name="T6" fmla="*/ 96 w 226"/>
                <a:gd name="T7" fmla="*/ 32 h 244"/>
                <a:gd name="T8" fmla="*/ 12 w 226"/>
                <a:gd name="T9" fmla="*/ 155 h 244"/>
              </a:gdLst>
              <a:ahLst/>
              <a:cxnLst>
                <a:cxn ang="0">
                  <a:pos x="T0" y="T1"/>
                </a:cxn>
                <a:cxn ang="0">
                  <a:pos x="T2" y="T3"/>
                </a:cxn>
                <a:cxn ang="0">
                  <a:pos x="T4" y="T5"/>
                </a:cxn>
                <a:cxn ang="0">
                  <a:pos x="T6" y="T7"/>
                </a:cxn>
                <a:cxn ang="0">
                  <a:pos x="T8" y="T9"/>
                </a:cxn>
              </a:cxnLst>
              <a:rect l="0" t="0" r="r" b="b"/>
              <a:pathLst>
                <a:path w="226" h="244">
                  <a:moveTo>
                    <a:pt x="12" y="155"/>
                  </a:moveTo>
                  <a:cubicBezTo>
                    <a:pt x="25" y="210"/>
                    <a:pt x="82" y="244"/>
                    <a:pt x="141" y="231"/>
                  </a:cubicBezTo>
                  <a:cubicBezTo>
                    <a:pt x="199" y="218"/>
                    <a:pt x="226" y="164"/>
                    <a:pt x="225" y="108"/>
                  </a:cubicBezTo>
                  <a:cubicBezTo>
                    <a:pt x="222" y="0"/>
                    <a:pt x="155" y="19"/>
                    <a:pt x="96" y="32"/>
                  </a:cubicBezTo>
                  <a:cubicBezTo>
                    <a:pt x="38" y="45"/>
                    <a:pt x="0" y="101"/>
                    <a:pt x="12" y="155"/>
                  </a:cubicBezTo>
                  <a:close/>
                </a:path>
              </a:pathLst>
            </a:custGeom>
            <a:solidFill>
              <a:srgbClr val="3E150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0" name="îSľíďe"/>
            <p:cNvSpPr/>
            <p:nvPr/>
          </p:nvSpPr>
          <p:spPr bwMode="auto">
            <a:xfrm>
              <a:off x="6570663" y="2414588"/>
              <a:ext cx="579438" cy="606425"/>
            </a:xfrm>
            <a:custGeom>
              <a:avLst/>
              <a:gdLst>
                <a:gd name="T0" fmla="*/ 6 w 201"/>
                <a:gd name="T1" fmla="*/ 106 h 211"/>
                <a:gd name="T2" fmla="*/ 35 w 201"/>
                <a:gd name="T3" fmla="*/ 24 h 211"/>
                <a:gd name="T4" fmla="*/ 82 w 201"/>
                <a:gd name="T5" fmla="*/ 6 h 211"/>
                <a:gd name="T6" fmla="*/ 132 w 201"/>
                <a:gd name="T7" fmla="*/ 2 h 211"/>
                <a:gd name="T8" fmla="*/ 170 w 201"/>
                <a:gd name="T9" fmla="*/ 49 h 211"/>
                <a:gd name="T10" fmla="*/ 193 w 201"/>
                <a:gd name="T11" fmla="*/ 64 h 211"/>
                <a:gd name="T12" fmla="*/ 197 w 201"/>
                <a:gd name="T13" fmla="*/ 82 h 211"/>
                <a:gd name="T14" fmla="*/ 199 w 201"/>
                <a:gd name="T15" fmla="*/ 126 h 211"/>
                <a:gd name="T16" fmla="*/ 180 w 201"/>
                <a:gd name="T17" fmla="*/ 175 h 211"/>
                <a:gd name="T18" fmla="*/ 158 w 201"/>
                <a:gd name="T19" fmla="*/ 195 h 211"/>
                <a:gd name="T20" fmla="*/ 112 w 201"/>
                <a:gd name="T21" fmla="*/ 210 h 211"/>
                <a:gd name="T22" fmla="*/ 78 w 201"/>
                <a:gd name="T23" fmla="*/ 206 h 211"/>
                <a:gd name="T24" fmla="*/ 33 w 201"/>
                <a:gd name="T25" fmla="*/ 174 h 211"/>
                <a:gd name="T26" fmla="*/ 12 w 201"/>
                <a:gd name="T27" fmla="*/ 131 h 211"/>
                <a:gd name="T28" fmla="*/ 6 w 201"/>
                <a:gd name="T29" fmla="*/ 106 h 211"/>
                <a:gd name="T30" fmla="*/ 6 w 201"/>
                <a:gd name="T31" fmla="*/ 10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1" h="211">
                  <a:moveTo>
                    <a:pt x="6" y="106"/>
                  </a:moveTo>
                  <a:cubicBezTo>
                    <a:pt x="0" y="75"/>
                    <a:pt x="7" y="43"/>
                    <a:pt x="35" y="24"/>
                  </a:cubicBezTo>
                  <a:cubicBezTo>
                    <a:pt x="49" y="15"/>
                    <a:pt x="65" y="9"/>
                    <a:pt x="82" y="6"/>
                  </a:cubicBezTo>
                  <a:cubicBezTo>
                    <a:pt x="98" y="3"/>
                    <a:pt x="115" y="0"/>
                    <a:pt x="132" y="2"/>
                  </a:cubicBezTo>
                  <a:cubicBezTo>
                    <a:pt x="162" y="7"/>
                    <a:pt x="161" y="22"/>
                    <a:pt x="170" y="49"/>
                  </a:cubicBezTo>
                  <a:cubicBezTo>
                    <a:pt x="171" y="52"/>
                    <a:pt x="192" y="61"/>
                    <a:pt x="193" y="64"/>
                  </a:cubicBezTo>
                  <a:cubicBezTo>
                    <a:pt x="194" y="70"/>
                    <a:pt x="196" y="76"/>
                    <a:pt x="197" y="82"/>
                  </a:cubicBezTo>
                  <a:cubicBezTo>
                    <a:pt x="200" y="97"/>
                    <a:pt x="201" y="111"/>
                    <a:pt x="199" y="126"/>
                  </a:cubicBezTo>
                  <a:cubicBezTo>
                    <a:pt x="198" y="144"/>
                    <a:pt x="192" y="161"/>
                    <a:pt x="180" y="175"/>
                  </a:cubicBezTo>
                  <a:cubicBezTo>
                    <a:pt x="174" y="183"/>
                    <a:pt x="166" y="190"/>
                    <a:pt x="158" y="195"/>
                  </a:cubicBezTo>
                  <a:cubicBezTo>
                    <a:pt x="143" y="204"/>
                    <a:pt x="129" y="209"/>
                    <a:pt x="112" y="210"/>
                  </a:cubicBezTo>
                  <a:cubicBezTo>
                    <a:pt x="100" y="211"/>
                    <a:pt x="89" y="209"/>
                    <a:pt x="78" y="206"/>
                  </a:cubicBezTo>
                  <a:cubicBezTo>
                    <a:pt x="59" y="200"/>
                    <a:pt x="44" y="189"/>
                    <a:pt x="33" y="174"/>
                  </a:cubicBezTo>
                  <a:cubicBezTo>
                    <a:pt x="23" y="161"/>
                    <a:pt x="17" y="146"/>
                    <a:pt x="12" y="131"/>
                  </a:cubicBezTo>
                  <a:cubicBezTo>
                    <a:pt x="9" y="123"/>
                    <a:pt x="7" y="115"/>
                    <a:pt x="6" y="106"/>
                  </a:cubicBezTo>
                  <a:cubicBezTo>
                    <a:pt x="6" y="106"/>
                    <a:pt x="6" y="106"/>
                    <a:pt x="6" y="106"/>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1" name="íşļîḋe"/>
            <p:cNvSpPr/>
            <p:nvPr/>
          </p:nvSpPr>
          <p:spPr bwMode="auto">
            <a:xfrm>
              <a:off x="6715126" y="2695576"/>
              <a:ext cx="95250" cy="101600"/>
            </a:xfrm>
            <a:custGeom>
              <a:avLst/>
              <a:gdLst>
                <a:gd name="T0" fmla="*/ 31 w 33"/>
                <a:gd name="T1" fmla="*/ 14 h 35"/>
                <a:gd name="T2" fmla="*/ 20 w 33"/>
                <a:gd name="T3" fmla="*/ 33 h 35"/>
                <a:gd name="T4" fmla="*/ 2 w 33"/>
                <a:gd name="T5" fmla="*/ 21 h 35"/>
                <a:gd name="T6" fmla="*/ 12 w 33"/>
                <a:gd name="T7" fmla="*/ 2 h 35"/>
                <a:gd name="T8" fmla="*/ 31 w 33"/>
                <a:gd name="T9" fmla="*/ 14 h 35"/>
              </a:gdLst>
              <a:ahLst/>
              <a:cxnLst>
                <a:cxn ang="0">
                  <a:pos x="T0" y="T1"/>
                </a:cxn>
                <a:cxn ang="0">
                  <a:pos x="T2" y="T3"/>
                </a:cxn>
                <a:cxn ang="0">
                  <a:pos x="T4" y="T5"/>
                </a:cxn>
                <a:cxn ang="0">
                  <a:pos x="T6" y="T7"/>
                </a:cxn>
                <a:cxn ang="0">
                  <a:pos x="T8" y="T9"/>
                </a:cxn>
              </a:cxnLst>
              <a:rect l="0" t="0" r="r" b="b"/>
              <a:pathLst>
                <a:path w="33" h="35">
                  <a:moveTo>
                    <a:pt x="31" y="14"/>
                  </a:moveTo>
                  <a:cubicBezTo>
                    <a:pt x="33" y="22"/>
                    <a:pt x="28" y="31"/>
                    <a:pt x="20" y="33"/>
                  </a:cubicBezTo>
                  <a:cubicBezTo>
                    <a:pt x="12" y="35"/>
                    <a:pt x="4" y="30"/>
                    <a:pt x="2" y="21"/>
                  </a:cubicBezTo>
                  <a:cubicBezTo>
                    <a:pt x="0" y="13"/>
                    <a:pt x="4" y="4"/>
                    <a:pt x="12" y="2"/>
                  </a:cubicBezTo>
                  <a:cubicBezTo>
                    <a:pt x="20" y="0"/>
                    <a:pt x="28" y="5"/>
                    <a:pt x="31" y="14"/>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2" name="íṥliďè"/>
            <p:cNvSpPr/>
            <p:nvPr/>
          </p:nvSpPr>
          <p:spPr bwMode="auto">
            <a:xfrm>
              <a:off x="6715126" y="2678113"/>
              <a:ext cx="95250" cy="101600"/>
            </a:xfrm>
            <a:custGeom>
              <a:avLst/>
              <a:gdLst>
                <a:gd name="T0" fmla="*/ 30 w 33"/>
                <a:gd name="T1" fmla="*/ 14 h 35"/>
                <a:gd name="T2" fmla="*/ 20 w 33"/>
                <a:gd name="T3" fmla="*/ 33 h 35"/>
                <a:gd name="T4" fmla="*/ 2 w 33"/>
                <a:gd name="T5" fmla="*/ 21 h 35"/>
                <a:gd name="T6" fmla="*/ 12 w 33"/>
                <a:gd name="T7" fmla="*/ 2 h 35"/>
                <a:gd name="T8" fmla="*/ 30 w 33"/>
                <a:gd name="T9" fmla="*/ 14 h 35"/>
              </a:gdLst>
              <a:ahLst/>
              <a:cxnLst>
                <a:cxn ang="0">
                  <a:pos x="T0" y="T1"/>
                </a:cxn>
                <a:cxn ang="0">
                  <a:pos x="T2" y="T3"/>
                </a:cxn>
                <a:cxn ang="0">
                  <a:pos x="T4" y="T5"/>
                </a:cxn>
                <a:cxn ang="0">
                  <a:pos x="T6" y="T7"/>
                </a:cxn>
                <a:cxn ang="0">
                  <a:pos x="T8" y="T9"/>
                </a:cxn>
              </a:cxnLst>
              <a:rect l="0" t="0" r="r" b="b"/>
              <a:pathLst>
                <a:path w="33" h="35">
                  <a:moveTo>
                    <a:pt x="30" y="14"/>
                  </a:moveTo>
                  <a:cubicBezTo>
                    <a:pt x="33" y="22"/>
                    <a:pt x="28" y="31"/>
                    <a:pt x="20" y="33"/>
                  </a:cubicBezTo>
                  <a:cubicBezTo>
                    <a:pt x="12" y="35"/>
                    <a:pt x="4" y="30"/>
                    <a:pt x="2" y="21"/>
                  </a:cubicBezTo>
                  <a:cubicBezTo>
                    <a:pt x="0" y="13"/>
                    <a:pt x="4" y="4"/>
                    <a:pt x="12" y="2"/>
                  </a:cubicBezTo>
                  <a:cubicBezTo>
                    <a:pt x="20" y="0"/>
                    <a:pt x="28" y="5"/>
                    <a:pt x="30" y="1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3" name="îṣḷíďé"/>
            <p:cNvSpPr/>
            <p:nvPr/>
          </p:nvSpPr>
          <p:spPr bwMode="auto">
            <a:xfrm>
              <a:off x="6750051" y="2695576"/>
              <a:ext cx="36513" cy="38100"/>
            </a:xfrm>
            <a:custGeom>
              <a:avLst/>
              <a:gdLst>
                <a:gd name="T0" fmla="*/ 12 w 13"/>
                <a:gd name="T1" fmla="*/ 5 h 13"/>
                <a:gd name="T2" fmla="*/ 8 w 13"/>
                <a:gd name="T3" fmla="*/ 12 h 13"/>
                <a:gd name="T4" fmla="*/ 1 w 13"/>
                <a:gd name="T5" fmla="*/ 8 h 13"/>
                <a:gd name="T6" fmla="*/ 5 w 13"/>
                <a:gd name="T7" fmla="*/ 1 h 13"/>
                <a:gd name="T8" fmla="*/ 12 w 13"/>
                <a:gd name="T9" fmla="*/ 5 h 13"/>
              </a:gdLst>
              <a:ahLst/>
              <a:cxnLst>
                <a:cxn ang="0">
                  <a:pos x="T0" y="T1"/>
                </a:cxn>
                <a:cxn ang="0">
                  <a:pos x="T2" y="T3"/>
                </a:cxn>
                <a:cxn ang="0">
                  <a:pos x="T4" y="T5"/>
                </a:cxn>
                <a:cxn ang="0">
                  <a:pos x="T6" y="T7"/>
                </a:cxn>
                <a:cxn ang="0">
                  <a:pos x="T8" y="T9"/>
                </a:cxn>
              </a:cxnLst>
              <a:rect l="0" t="0" r="r" b="b"/>
              <a:pathLst>
                <a:path w="13" h="13">
                  <a:moveTo>
                    <a:pt x="12" y="5"/>
                  </a:moveTo>
                  <a:cubicBezTo>
                    <a:pt x="13" y="8"/>
                    <a:pt x="11" y="11"/>
                    <a:pt x="8" y="12"/>
                  </a:cubicBezTo>
                  <a:cubicBezTo>
                    <a:pt x="5" y="13"/>
                    <a:pt x="2" y="11"/>
                    <a:pt x="1" y="8"/>
                  </a:cubicBezTo>
                  <a:cubicBezTo>
                    <a:pt x="0" y="5"/>
                    <a:pt x="2" y="2"/>
                    <a:pt x="5" y="1"/>
                  </a:cubicBezTo>
                  <a:cubicBezTo>
                    <a:pt x="8" y="0"/>
                    <a:pt x="12" y="2"/>
                    <a:pt x="12"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4" name="ïślïḍe"/>
            <p:cNvSpPr/>
            <p:nvPr/>
          </p:nvSpPr>
          <p:spPr bwMode="auto">
            <a:xfrm>
              <a:off x="6965951" y="2649538"/>
              <a:ext cx="96838" cy="101600"/>
            </a:xfrm>
            <a:custGeom>
              <a:avLst/>
              <a:gdLst>
                <a:gd name="T0" fmla="*/ 31 w 34"/>
                <a:gd name="T1" fmla="*/ 13 h 35"/>
                <a:gd name="T2" fmla="*/ 21 w 34"/>
                <a:gd name="T3" fmla="*/ 33 h 35"/>
                <a:gd name="T4" fmla="*/ 3 w 34"/>
                <a:gd name="T5" fmla="*/ 21 h 35"/>
                <a:gd name="T6" fmla="*/ 13 w 34"/>
                <a:gd name="T7" fmla="*/ 2 h 35"/>
                <a:gd name="T8" fmla="*/ 31 w 34"/>
                <a:gd name="T9" fmla="*/ 13 h 35"/>
              </a:gdLst>
              <a:ahLst/>
              <a:cxnLst>
                <a:cxn ang="0">
                  <a:pos x="T0" y="T1"/>
                </a:cxn>
                <a:cxn ang="0">
                  <a:pos x="T2" y="T3"/>
                </a:cxn>
                <a:cxn ang="0">
                  <a:pos x="T4" y="T5"/>
                </a:cxn>
                <a:cxn ang="0">
                  <a:pos x="T6" y="T7"/>
                </a:cxn>
                <a:cxn ang="0">
                  <a:pos x="T8" y="T9"/>
                </a:cxn>
              </a:cxnLst>
              <a:rect l="0" t="0" r="r" b="b"/>
              <a:pathLst>
                <a:path w="34" h="35">
                  <a:moveTo>
                    <a:pt x="31" y="13"/>
                  </a:moveTo>
                  <a:cubicBezTo>
                    <a:pt x="34" y="22"/>
                    <a:pt x="29" y="31"/>
                    <a:pt x="21" y="33"/>
                  </a:cubicBezTo>
                  <a:cubicBezTo>
                    <a:pt x="13" y="35"/>
                    <a:pt x="5" y="30"/>
                    <a:pt x="3" y="21"/>
                  </a:cubicBezTo>
                  <a:cubicBezTo>
                    <a:pt x="0" y="12"/>
                    <a:pt x="5" y="4"/>
                    <a:pt x="13" y="2"/>
                  </a:cubicBezTo>
                  <a:cubicBezTo>
                    <a:pt x="21" y="0"/>
                    <a:pt x="29" y="5"/>
                    <a:pt x="31" y="13"/>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5" name="íṡľiḓe"/>
            <p:cNvSpPr/>
            <p:nvPr/>
          </p:nvSpPr>
          <p:spPr bwMode="auto">
            <a:xfrm>
              <a:off x="6965951" y="2638426"/>
              <a:ext cx="95250" cy="101600"/>
            </a:xfrm>
            <a:custGeom>
              <a:avLst/>
              <a:gdLst>
                <a:gd name="T0" fmla="*/ 30 w 33"/>
                <a:gd name="T1" fmla="*/ 14 h 35"/>
                <a:gd name="T2" fmla="*/ 20 w 33"/>
                <a:gd name="T3" fmla="*/ 33 h 35"/>
                <a:gd name="T4" fmla="*/ 2 w 33"/>
                <a:gd name="T5" fmla="*/ 21 h 35"/>
                <a:gd name="T6" fmla="*/ 12 w 33"/>
                <a:gd name="T7" fmla="*/ 2 h 35"/>
                <a:gd name="T8" fmla="*/ 30 w 33"/>
                <a:gd name="T9" fmla="*/ 14 h 35"/>
              </a:gdLst>
              <a:ahLst/>
              <a:cxnLst>
                <a:cxn ang="0">
                  <a:pos x="T0" y="T1"/>
                </a:cxn>
                <a:cxn ang="0">
                  <a:pos x="T2" y="T3"/>
                </a:cxn>
                <a:cxn ang="0">
                  <a:pos x="T4" y="T5"/>
                </a:cxn>
                <a:cxn ang="0">
                  <a:pos x="T6" y="T7"/>
                </a:cxn>
                <a:cxn ang="0">
                  <a:pos x="T8" y="T9"/>
                </a:cxn>
              </a:cxnLst>
              <a:rect l="0" t="0" r="r" b="b"/>
              <a:pathLst>
                <a:path w="33" h="35">
                  <a:moveTo>
                    <a:pt x="30" y="14"/>
                  </a:moveTo>
                  <a:cubicBezTo>
                    <a:pt x="33" y="22"/>
                    <a:pt x="28" y="31"/>
                    <a:pt x="20" y="33"/>
                  </a:cubicBezTo>
                  <a:cubicBezTo>
                    <a:pt x="12" y="35"/>
                    <a:pt x="4" y="30"/>
                    <a:pt x="2" y="21"/>
                  </a:cubicBezTo>
                  <a:cubicBezTo>
                    <a:pt x="0" y="13"/>
                    <a:pt x="4" y="4"/>
                    <a:pt x="12" y="2"/>
                  </a:cubicBezTo>
                  <a:cubicBezTo>
                    <a:pt x="20" y="0"/>
                    <a:pt x="28" y="5"/>
                    <a:pt x="30" y="1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6" name="îṡļídè"/>
            <p:cNvSpPr/>
            <p:nvPr/>
          </p:nvSpPr>
          <p:spPr bwMode="auto">
            <a:xfrm>
              <a:off x="6999288" y="2655888"/>
              <a:ext cx="38100" cy="38100"/>
            </a:xfrm>
            <a:custGeom>
              <a:avLst/>
              <a:gdLst>
                <a:gd name="T0" fmla="*/ 12 w 13"/>
                <a:gd name="T1" fmla="*/ 5 h 13"/>
                <a:gd name="T2" fmla="*/ 8 w 13"/>
                <a:gd name="T3" fmla="*/ 12 h 13"/>
                <a:gd name="T4" fmla="*/ 1 w 13"/>
                <a:gd name="T5" fmla="*/ 8 h 13"/>
                <a:gd name="T6" fmla="*/ 5 w 13"/>
                <a:gd name="T7" fmla="*/ 1 h 13"/>
                <a:gd name="T8" fmla="*/ 12 w 13"/>
                <a:gd name="T9" fmla="*/ 5 h 13"/>
              </a:gdLst>
              <a:ahLst/>
              <a:cxnLst>
                <a:cxn ang="0">
                  <a:pos x="T0" y="T1"/>
                </a:cxn>
                <a:cxn ang="0">
                  <a:pos x="T2" y="T3"/>
                </a:cxn>
                <a:cxn ang="0">
                  <a:pos x="T4" y="T5"/>
                </a:cxn>
                <a:cxn ang="0">
                  <a:pos x="T6" y="T7"/>
                </a:cxn>
                <a:cxn ang="0">
                  <a:pos x="T8" y="T9"/>
                </a:cxn>
              </a:cxnLst>
              <a:rect l="0" t="0" r="r" b="b"/>
              <a:pathLst>
                <a:path w="13" h="13">
                  <a:moveTo>
                    <a:pt x="12" y="5"/>
                  </a:moveTo>
                  <a:cubicBezTo>
                    <a:pt x="13" y="8"/>
                    <a:pt x="11" y="11"/>
                    <a:pt x="8" y="12"/>
                  </a:cubicBezTo>
                  <a:cubicBezTo>
                    <a:pt x="5" y="13"/>
                    <a:pt x="2" y="11"/>
                    <a:pt x="1" y="8"/>
                  </a:cubicBezTo>
                  <a:cubicBezTo>
                    <a:pt x="0" y="5"/>
                    <a:pt x="2" y="2"/>
                    <a:pt x="5" y="1"/>
                  </a:cubicBezTo>
                  <a:cubicBezTo>
                    <a:pt x="8" y="0"/>
                    <a:pt x="12" y="2"/>
                    <a:pt x="12"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7" name="ïṡlíḍê"/>
            <p:cNvSpPr/>
            <p:nvPr/>
          </p:nvSpPr>
          <p:spPr bwMode="auto">
            <a:xfrm>
              <a:off x="6861176" y="2690813"/>
              <a:ext cx="109538" cy="152400"/>
            </a:xfrm>
            <a:custGeom>
              <a:avLst/>
              <a:gdLst>
                <a:gd name="T0" fmla="*/ 13 w 38"/>
                <a:gd name="T1" fmla="*/ 0 h 53"/>
                <a:gd name="T2" fmla="*/ 20 w 38"/>
                <a:gd name="T3" fmla="*/ 18 h 53"/>
                <a:gd name="T4" fmla="*/ 10 w 38"/>
                <a:gd name="T5" fmla="*/ 38 h 53"/>
                <a:gd name="T6" fmla="*/ 5 w 38"/>
                <a:gd name="T7" fmla="*/ 0 h 53"/>
                <a:gd name="T8" fmla="*/ 13 w 38"/>
                <a:gd name="T9" fmla="*/ 0 h 53"/>
              </a:gdLst>
              <a:ahLst/>
              <a:cxnLst>
                <a:cxn ang="0">
                  <a:pos x="T0" y="T1"/>
                </a:cxn>
                <a:cxn ang="0">
                  <a:pos x="T2" y="T3"/>
                </a:cxn>
                <a:cxn ang="0">
                  <a:pos x="T4" y="T5"/>
                </a:cxn>
                <a:cxn ang="0">
                  <a:pos x="T6" y="T7"/>
                </a:cxn>
                <a:cxn ang="0">
                  <a:pos x="T8" y="T9"/>
                </a:cxn>
              </a:cxnLst>
              <a:rect l="0" t="0" r="r" b="b"/>
              <a:pathLst>
                <a:path w="38" h="53">
                  <a:moveTo>
                    <a:pt x="13" y="0"/>
                  </a:moveTo>
                  <a:cubicBezTo>
                    <a:pt x="13" y="0"/>
                    <a:pt x="11" y="19"/>
                    <a:pt x="20" y="18"/>
                  </a:cubicBezTo>
                  <a:cubicBezTo>
                    <a:pt x="38" y="15"/>
                    <a:pt x="36" y="53"/>
                    <a:pt x="10" y="38"/>
                  </a:cubicBezTo>
                  <a:cubicBezTo>
                    <a:pt x="0" y="33"/>
                    <a:pt x="5" y="0"/>
                    <a:pt x="5" y="0"/>
                  </a:cubicBezTo>
                  <a:lnTo>
                    <a:pt x="13" y="0"/>
                  </a:lnTo>
                  <a:close/>
                </a:path>
              </a:pathLst>
            </a:custGeom>
            <a:solidFill>
              <a:srgbClr val="F484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8" name="isḷîḑé"/>
            <p:cNvSpPr/>
            <p:nvPr/>
          </p:nvSpPr>
          <p:spPr bwMode="auto">
            <a:xfrm>
              <a:off x="6799263" y="2840038"/>
              <a:ext cx="180975" cy="114300"/>
            </a:xfrm>
            <a:custGeom>
              <a:avLst/>
              <a:gdLst>
                <a:gd name="T0" fmla="*/ 61 w 63"/>
                <a:gd name="T1" fmla="*/ 3 h 40"/>
                <a:gd name="T2" fmla="*/ 6 w 63"/>
                <a:gd name="T3" fmla="*/ 0 h 40"/>
                <a:gd name="T4" fmla="*/ 39 w 63"/>
                <a:gd name="T5" fmla="*/ 37 h 40"/>
                <a:gd name="T6" fmla="*/ 61 w 63"/>
                <a:gd name="T7" fmla="*/ 3 h 40"/>
              </a:gdLst>
              <a:ahLst/>
              <a:cxnLst>
                <a:cxn ang="0">
                  <a:pos x="T0" y="T1"/>
                </a:cxn>
                <a:cxn ang="0">
                  <a:pos x="T2" y="T3"/>
                </a:cxn>
                <a:cxn ang="0">
                  <a:pos x="T4" y="T5"/>
                </a:cxn>
                <a:cxn ang="0">
                  <a:pos x="T6" y="T7"/>
                </a:cxn>
              </a:cxnLst>
              <a:rect l="0" t="0" r="r" b="b"/>
              <a:pathLst>
                <a:path w="63" h="40">
                  <a:moveTo>
                    <a:pt x="61" y="3"/>
                  </a:moveTo>
                  <a:cubicBezTo>
                    <a:pt x="61" y="3"/>
                    <a:pt x="27" y="16"/>
                    <a:pt x="6" y="0"/>
                  </a:cubicBezTo>
                  <a:cubicBezTo>
                    <a:pt x="6" y="0"/>
                    <a:pt x="0" y="40"/>
                    <a:pt x="39" y="37"/>
                  </a:cubicBezTo>
                  <a:cubicBezTo>
                    <a:pt x="63" y="35"/>
                    <a:pt x="61" y="3"/>
                    <a:pt x="61" y="3"/>
                  </a:cubicBezTo>
                  <a:close/>
                </a:path>
              </a:pathLst>
            </a:custGeom>
            <a:solidFill>
              <a:srgbClr val="B431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9" name="iś1îḍé"/>
            <p:cNvSpPr/>
            <p:nvPr/>
          </p:nvSpPr>
          <p:spPr bwMode="auto">
            <a:xfrm>
              <a:off x="6821488" y="2862263"/>
              <a:ext cx="131763" cy="87313"/>
            </a:xfrm>
            <a:custGeom>
              <a:avLst/>
              <a:gdLst>
                <a:gd name="T0" fmla="*/ 46 w 46"/>
                <a:gd name="T1" fmla="*/ 21 h 30"/>
                <a:gd name="T2" fmla="*/ 31 w 46"/>
                <a:gd name="T3" fmla="*/ 29 h 30"/>
                <a:gd name="T4" fmla="*/ 11 w 46"/>
                <a:gd name="T5" fmla="*/ 25 h 30"/>
                <a:gd name="T6" fmla="*/ 7 w 46"/>
                <a:gd name="T7" fmla="*/ 23 h 30"/>
                <a:gd name="T8" fmla="*/ 7 w 46"/>
                <a:gd name="T9" fmla="*/ 23 h 30"/>
                <a:gd name="T10" fmla="*/ 7 w 46"/>
                <a:gd name="T11" fmla="*/ 23 h 30"/>
                <a:gd name="T12" fmla="*/ 0 w 46"/>
                <a:gd name="T13" fmla="*/ 10 h 30"/>
                <a:gd name="T14" fmla="*/ 46 w 46"/>
                <a:gd name="T15" fmla="*/ 21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30">
                  <a:moveTo>
                    <a:pt x="46" y="21"/>
                  </a:moveTo>
                  <a:cubicBezTo>
                    <a:pt x="43" y="25"/>
                    <a:pt x="38" y="28"/>
                    <a:pt x="31" y="29"/>
                  </a:cubicBezTo>
                  <a:cubicBezTo>
                    <a:pt x="22" y="30"/>
                    <a:pt x="16" y="28"/>
                    <a:pt x="11" y="25"/>
                  </a:cubicBezTo>
                  <a:cubicBezTo>
                    <a:pt x="10" y="25"/>
                    <a:pt x="8" y="24"/>
                    <a:pt x="7" y="23"/>
                  </a:cubicBezTo>
                  <a:cubicBezTo>
                    <a:pt x="7" y="23"/>
                    <a:pt x="7" y="23"/>
                    <a:pt x="7" y="23"/>
                  </a:cubicBezTo>
                  <a:cubicBezTo>
                    <a:pt x="7" y="23"/>
                    <a:pt x="7" y="23"/>
                    <a:pt x="7" y="23"/>
                  </a:cubicBezTo>
                  <a:cubicBezTo>
                    <a:pt x="3" y="19"/>
                    <a:pt x="1" y="15"/>
                    <a:pt x="0" y="10"/>
                  </a:cubicBezTo>
                  <a:cubicBezTo>
                    <a:pt x="20" y="0"/>
                    <a:pt x="38" y="14"/>
                    <a:pt x="46" y="21"/>
                  </a:cubicBezTo>
                  <a:close/>
                </a:path>
              </a:pathLst>
            </a:custGeom>
            <a:solidFill>
              <a:srgbClr val="F057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0" name="ïṣļídê"/>
            <p:cNvSpPr/>
            <p:nvPr/>
          </p:nvSpPr>
          <p:spPr bwMode="auto">
            <a:xfrm>
              <a:off x="6832601" y="2847976"/>
              <a:ext cx="141288" cy="38100"/>
            </a:xfrm>
            <a:custGeom>
              <a:avLst/>
              <a:gdLst>
                <a:gd name="T0" fmla="*/ 49 w 49"/>
                <a:gd name="T1" fmla="*/ 0 h 13"/>
                <a:gd name="T2" fmla="*/ 49 w 49"/>
                <a:gd name="T3" fmla="*/ 0 h 13"/>
                <a:gd name="T4" fmla="*/ 49 w 49"/>
                <a:gd name="T5" fmla="*/ 1 h 13"/>
                <a:gd name="T6" fmla="*/ 33 w 49"/>
                <a:gd name="T7" fmla="*/ 12 h 13"/>
                <a:gd name="T8" fmla="*/ 16 w 49"/>
                <a:gd name="T9" fmla="*/ 12 h 13"/>
                <a:gd name="T10" fmla="*/ 6 w 49"/>
                <a:gd name="T11" fmla="*/ 9 h 13"/>
                <a:gd name="T12" fmla="*/ 0 w 49"/>
                <a:gd name="T13" fmla="*/ 0 h 13"/>
                <a:gd name="T14" fmla="*/ 49 w 49"/>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13">
                  <a:moveTo>
                    <a:pt x="49" y="0"/>
                  </a:moveTo>
                  <a:cubicBezTo>
                    <a:pt x="49" y="0"/>
                    <a:pt x="49" y="0"/>
                    <a:pt x="49" y="0"/>
                  </a:cubicBezTo>
                  <a:cubicBezTo>
                    <a:pt x="49" y="0"/>
                    <a:pt x="49" y="0"/>
                    <a:pt x="49" y="1"/>
                  </a:cubicBezTo>
                  <a:cubicBezTo>
                    <a:pt x="46" y="2"/>
                    <a:pt x="41" y="11"/>
                    <a:pt x="33" y="12"/>
                  </a:cubicBezTo>
                  <a:cubicBezTo>
                    <a:pt x="27" y="13"/>
                    <a:pt x="22" y="13"/>
                    <a:pt x="16" y="12"/>
                  </a:cubicBezTo>
                  <a:cubicBezTo>
                    <a:pt x="13" y="11"/>
                    <a:pt x="10" y="10"/>
                    <a:pt x="6" y="9"/>
                  </a:cubicBezTo>
                  <a:cubicBezTo>
                    <a:pt x="4" y="8"/>
                    <a:pt x="2" y="3"/>
                    <a:pt x="0" y="0"/>
                  </a:cubicBezTo>
                  <a:cubicBezTo>
                    <a:pt x="21" y="11"/>
                    <a:pt x="49" y="0"/>
                    <a:pt x="4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1" name="îṡḷiḑé"/>
            <p:cNvSpPr/>
            <p:nvPr/>
          </p:nvSpPr>
          <p:spPr bwMode="auto">
            <a:xfrm>
              <a:off x="6804026" y="2833688"/>
              <a:ext cx="180975" cy="120650"/>
            </a:xfrm>
            <a:custGeom>
              <a:avLst/>
              <a:gdLst>
                <a:gd name="T0" fmla="*/ 37 w 63"/>
                <a:gd name="T1" fmla="*/ 41 h 42"/>
                <a:gd name="T2" fmla="*/ 11 w 63"/>
                <a:gd name="T3" fmla="*/ 33 h 42"/>
                <a:gd name="T4" fmla="*/ 2 w 63"/>
                <a:gd name="T5" fmla="*/ 1 h 42"/>
                <a:gd name="T6" fmla="*/ 4 w 63"/>
                <a:gd name="T7" fmla="*/ 0 h 42"/>
                <a:gd name="T8" fmla="*/ 6 w 63"/>
                <a:gd name="T9" fmla="*/ 0 h 42"/>
                <a:gd name="T10" fmla="*/ 58 w 63"/>
                <a:gd name="T11" fmla="*/ 3 h 42"/>
                <a:gd name="T12" fmla="*/ 60 w 63"/>
                <a:gd name="T13" fmla="*/ 3 h 42"/>
                <a:gd name="T14" fmla="*/ 61 w 63"/>
                <a:gd name="T15" fmla="*/ 5 h 42"/>
                <a:gd name="T16" fmla="*/ 41 w 63"/>
                <a:gd name="T17" fmla="*/ 40 h 42"/>
                <a:gd name="T18" fmla="*/ 37 w 63"/>
                <a:gd name="T19" fmla="*/ 41 h 42"/>
                <a:gd name="T20" fmla="*/ 6 w 63"/>
                <a:gd name="T21" fmla="*/ 5 h 42"/>
                <a:gd name="T22" fmla="*/ 13 w 63"/>
                <a:gd name="T23" fmla="*/ 30 h 42"/>
                <a:gd name="T24" fmla="*/ 37 w 63"/>
                <a:gd name="T25" fmla="*/ 37 h 42"/>
                <a:gd name="T26" fmla="*/ 57 w 63"/>
                <a:gd name="T27" fmla="*/ 8 h 42"/>
                <a:gd name="T28" fmla="*/ 6 w 63"/>
                <a:gd name="T29" fmla="*/ 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42">
                  <a:moveTo>
                    <a:pt x="37" y="41"/>
                  </a:moveTo>
                  <a:cubicBezTo>
                    <a:pt x="26" y="42"/>
                    <a:pt x="17" y="39"/>
                    <a:pt x="11" y="33"/>
                  </a:cubicBezTo>
                  <a:cubicBezTo>
                    <a:pt x="0" y="21"/>
                    <a:pt x="2" y="2"/>
                    <a:pt x="2" y="1"/>
                  </a:cubicBezTo>
                  <a:cubicBezTo>
                    <a:pt x="2" y="1"/>
                    <a:pt x="3" y="0"/>
                    <a:pt x="4" y="0"/>
                  </a:cubicBezTo>
                  <a:cubicBezTo>
                    <a:pt x="4" y="0"/>
                    <a:pt x="5" y="0"/>
                    <a:pt x="6" y="0"/>
                  </a:cubicBezTo>
                  <a:cubicBezTo>
                    <a:pt x="25" y="16"/>
                    <a:pt x="58" y="3"/>
                    <a:pt x="58" y="3"/>
                  </a:cubicBezTo>
                  <a:cubicBezTo>
                    <a:pt x="59" y="3"/>
                    <a:pt x="60" y="3"/>
                    <a:pt x="60" y="3"/>
                  </a:cubicBezTo>
                  <a:cubicBezTo>
                    <a:pt x="61" y="4"/>
                    <a:pt x="61" y="4"/>
                    <a:pt x="61" y="5"/>
                  </a:cubicBezTo>
                  <a:cubicBezTo>
                    <a:pt x="61" y="5"/>
                    <a:pt x="63" y="35"/>
                    <a:pt x="41" y="40"/>
                  </a:cubicBezTo>
                  <a:cubicBezTo>
                    <a:pt x="40" y="41"/>
                    <a:pt x="39" y="41"/>
                    <a:pt x="37" y="41"/>
                  </a:cubicBezTo>
                  <a:close/>
                  <a:moveTo>
                    <a:pt x="6" y="5"/>
                  </a:moveTo>
                  <a:cubicBezTo>
                    <a:pt x="6" y="11"/>
                    <a:pt x="6" y="23"/>
                    <a:pt x="13" y="30"/>
                  </a:cubicBezTo>
                  <a:cubicBezTo>
                    <a:pt x="19" y="36"/>
                    <a:pt x="27" y="38"/>
                    <a:pt x="37" y="37"/>
                  </a:cubicBezTo>
                  <a:cubicBezTo>
                    <a:pt x="55" y="36"/>
                    <a:pt x="57" y="15"/>
                    <a:pt x="57" y="8"/>
                  </a:cubicBezTo>
                  <a:cubicBezTo>
                    <a:pt x="49" y="10"/>
                    <a:pt x="24" y="17"/>
                    <a:pt x="6" y="5"/>
                  </a:cubicBezTo>
                  <a:close/>
                </a:path>
              </a:pathLst>
            </a:custGeom>
            <a:solidFill>
              <a:srgbClr val="F05B4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2" name="ïṡļíḍé"/>
            <p:cNvSpPr/>
            <p:nvPr/>
          </p:nvSpPr>
          <p:spPr bwMode="auto">
            <a:xfrm>
              <a:off x="6931026" y="2595563"/>
              <a:ext cx="120650" cy="20638"/>
            </a:xfrm>
            <a:custGeom>
              <a:avLst/>
              <a:gdLst>
                <a:gd name="T0" fmla="*/ 42 w 42"/>
                <a:gd name="T1" fmla="*/ 7 h 7"/>
                <a:gd name="T2" fmla="*/ 41 w 42"/>
                <a:gd name="T3" fmla="*/ 6 h 7"/>
                <a:gd name="T4" fmla="*/ 39 w 42"/>
                <a:gd name="T5" fmla="*/ 5 h 7"/>
                <a:gd name="T6" fmla="*/ 37 w 42"/>
                <a:gd name="T7" fmla="*/ 3 h 7"/>
                <a:gd name="T8" fmla="*/ 33 w 42"/>
                <a:gd name="T9" fmla="*/ 2 h 7"/>
                <a:gd name="T10" fmla="*/ 30 w 42"/>
                <a:gd name="T11" fmla="*/ 1 h 7"/>
                <a:gd name="T12" fmla="*/ 26 w 42"/>
                <a:gd name="T13" fmla="*/ 0 h 7"/>
                <a:gd name="T14" fmla="*/ 21 w 42"/>
                <a:gd name="T15" fmla="*/ 0 h 7"/>
                <a:gd name="T16" fmla="*/ 17 w 42"/>
                <a:gd name="T17" fmla="*/ 0 h 7"/>
                <a:gd name="T18" fmla="*/ 13 w 42"/>
                <a:gd name="T19" fmla="*/ 1 h 7"/>
                <a:gd name="T20" fmla="*/ 9 w 42"/>
                <a:gd name="T21" fmla="*/ 2 h 7"/>
                <a:gd name="T22" fmla="*/ 6 w 42"/>
                <a:gd name="T23" fmla="*/ 4 h 7"/>
                <a:gd name="T24" fmla="*/ 4 w 42"/>
                <a:gd name="T25" fmla="*/ 5 h 7"/>
                <a:gd name="T26" fmla="*/ 2 w 42"/>
                <a:gd name="T27" fmla="*/ 6 h 7"/>
                <a:gd name="T28" fmla="*/ 0 w 42"/>
                <a:gd name="T29" fmla="*/ 7 h 7"/>
                <a:gd name="T30" fmla="*/ 2 w 42"/>
                <a:gd name="T31" fmla="*/ 7 h 7"/>
                <a:gd name="T32" fmla="*/ 4 w 42"/>
                <a:gd name="T33" fmla="*/ 7 h 7"/>
                <a:gd name="T34" fmla="*/ 7 w 42"/>
                <a:gd name="T35" fmla="*/ 6 h 7"/>
                <a:gd name="T36" fmla="*/ 10 w 42"/>
                <a:gd name="T37" fmla="*/ 6 h 7"/>
                <a:gd name="T38" fmla="*/ 14 w 42"/>
                <a:gd name="T39" fmla="*/ 5 h 7"/>
                <a:gd name="T40" fmla="*/ 18 w 42"/>
                <a:gd name="T41" fmla="*/ 5 h 7"/>
                <a:gd name="T42" fmla="*/ 21 w 42"/>
                <a:gd name="T43" fmla="*/ 5 h 7"/>
                <a:gd name="T44" fmla="*/ 23 w 42"/>
                <a:gd name="T45" fmla="*/ 5 h 7"/>
                <a:gd name="T46" fmla="*/ 25 w 42"/>
                <a:gd name="T47" fmla="*/ 5 h 7"/>
                <a:gd name="T48" fmla="*/ 27 w 42"/>
                <a:gd name="T49" fmla="*/ 5 h 7"/>
                <a:gd name="T50" fmla="*/ 29 w 42"/>
                <a:gd name="T51" fmla="*/ 5 h 7"/>
                <a:gd name="T52" fmla="*/ 32 w 42"/>
                <a:gd name="T53" fmla="*/ 5 h 7"/>
                <a:gd name="T54" fmla="*/ 34 w 42"/>
                <a:gd name="T55" fmla="*/ 6 h 7"/>
                <a:gd name="T56" fmla="*/ 36 w 42"/>
                <a:gd name="T57" fmla="*/ 6 h 7"/>
                <a:gd name="T58" fmla="*/ 38 w 42"/>
                <a:gd name="T59" fmla="*/ 6 h 7"/>
                <a:gd name="T60" fmla="*/ 40 w 42"/>
                <a:gd name="T61" fmla="*/ 7 h 7"/>
                <a:gd name="T62" fmla="*/ 42 w 42"/>
                <a:gd name="T63" fmla="*/ 7 h 7"/>
                <a:gd name="T64" fmla="*/ 42 w 42"/>
                <a:gd name="T6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7">
                  <a:moveTo>
                    <a:pt x="42" y="7"/>
                  </a:moveTo>
                  <a:cubicBezTo>
                    <a:pt x="42" y="7"/>
                    <a:pt x="42" y="7"/>
                    <a:pt x="41" y="6"/>
                  </a:cubicBezTo>
                  <a:cubicBezTo>
                    <a:pt x="40" y="6"/>
                    <a:pt x="40" y="5"/>
                    <a:pt x="39" y="5"/>
                  </a:cubicBezTo>
                  <a:cubicBezTo>
                    <a:pt x="38" y="4"/>
                    <a:pt x="37" y="4"/>
                    <a:pt x="37" y="3"/>
                  </a:cubicBezTo>
                  <a:cubicBezTo>
                    <a:pt x="36" y="3"/>
                    <a:pt x="35" y="2"/>
                    <a:pt x="33" y="2"/>
                  </a:cubicBezTo>
                  <a:cubicBezTo>
                    <a:pt x="32" y="2"/>
                    <a:pt x="31" y="1"/>
                    <a:pt x="30" y="1"/>
                  </a:cubicBezTo>
                  <a:cubicBezTo>
                    <a:pt x="28" y="1"/>
                    <a:pt x="27" y="0"/>
                    <a:pt x="26" y="0"/>
                  </a:cubicBezTo>
                  <a:cubicBezTo>
                    <a:pt x="24" y="0"/>
                    <a:pt x="23" y="0"/>
                    <a:pt x="21" y="0"/>
                  </a:cubicBezTo>
                  <a:cubicBezTo>
                    <a:pt x="20" y="0"/>
                    <a:pt x="19" y="0"/>
                    <a:pt x="17" y="0"/>
                  </a:cubicBezTo>
                  <a:cubicBezTo>
                    <a:pt x="16" y="1"/>
                    <a:pt x="14" y="1"/>
                    <a:pt x="13" y="1"/>
                  </a:cubicBezTo>
                  <a:cubicBezTo>
                    <a:pt x="12" y="1"/>
                    <a:pt x="11" y="2"/>
                    <a:pt x="9" y="2"/>
                  </a:cubicBezTo>
                  <a:cubicBezTo>
                    <a:pt x="8" y="3"/>
                    <a:pt x="7" y="3"/>
                    <a:pt x="6" y="4"/>
                  </a:cubicBezTo>
                  <a:cubicBezTo>
                    <a:pt x="5" y="4"/>
                    <a:pt x="4" y="4"/>
                    <a:pt x="4" y="5"/>
                  </a:cubicBezTo>
                  <a:cubicBezTo>
                    <a:pt x="3" y="5"/>
                    <a:pt x="2" y="6"/>
                    <a:pt x="2" y="6"/>
                  </a:cubicBezTo>
                  <a:cubicBezTo>
                    <a:pt x="1" y="7"/>
                    <a:pt x="0" y="7"/>
                    <a:pt x="0" y="7"/>
                  </a:cubicBezTo>
                  <a:cubicBezTo>
                    <a:pt x="0" y="7"/>
                    <a:pt x="1" y="7"/>
                    <a:pt x="2" y="7"/>
                  </a:cubicBezTo>
                  <a:cubicBezTo>
                    <a:pt x="3" y="7"/>
                    <a:pt x="4" y="7"/>
                    <a:pt x="4" y="7"/>
                  </a:cubicBezTo>
                  <a:cubicBezTo>
                    <a:pt x="5" y="6"/>
                    <a:pt x="6" y="6"/>
                    <a:pt x="7" y="6"/>
                  </a:cubicBezTo>
                  <a:cubicBezTo>
                    <a:pt x="8" y="6"/>
                    <a:pt x="9" y="6"/>
                    <a:pt x="10" y="6"/>
                  </a:cubicBezTo>
                  <a:cubicBezTo>
                    <a:pt x="11" y="6"/>
                    <a:pt x="13" y="5"/>
                    <a:pt x="14" y="5"/>
                  </a:cubicBezTo>
                  <a:cubicBezTo>
                    <a:pt x="15" y="5"/>
                    <a:pt x="16" y="5"/>
                    <a:pt x="18" y="5"/>
                  </a:cubicBezTo>
                  <a:cubicBezTo>
                    <a:pt x="19" y="5"/>
                    <a:pt x="20" y="5"/>
                    <a:pt x="21" y="5"/>
                  </a:cubicBezTo>
                  <a:cubicBezTo>
                    <a:pt x="22" y="5"/>
                    <a:pt x="23" y="5"/>
                    <a:pt x="23" y="5"/>
                  </a:cubicBezTo>
                  <a:cubicBezTo>
                    <a:pt x="24" y="5"/>
                    <a:pt x="25" y="5"/>
                    <a:pt x="25" y="5"/>
                  </a:cubicBezTo>
                  <a:cubicBezTo>
                    <a:pt x="26" y="5"/>
                    <a:pt x="27" y="5"/>
                    <a:pt x="27" y="5"/>
                  </a:cubicBezTo>
                  <a:cubicBezTo>
                    <a:pt x="28" y="5"/>
                    <a:pt x="28" y="5"/>
                    <a:pt x="29" y="5"/>
                  </a:cubicBezTo>
                  <a:cubicBezTo>
                    <a:pt x="30" y="5"/>
                    <a:pt x="31" y="5"/>
                    <a:pt x="32" y="5"/>
                  </a:cubicBezTo>
                  <a:cubicBezTo>
                    <a:pt x="33" y="5"/>
                    <a:pt x="34" y="6"/>
                    <a:pt x="34" y="6"/>
                  </a:cubicBezTo>
                  <a:cubicBezTo>
                    <a:pt x="35" y="6"/>
                    <a:pt x="35" y="6"/>
                    <a:pt x="36" y="6"/>
                  </a:cubicBezTo>
                  <a:cubicBezTo>
                    <a:pt x="37" y="6"/>
                    <a:pt x="38" y="6"/>
                    <a:pt x="38" y="6"/>
                  </a:cubicBezTo>
                  <a:cubicBezTo>
                    <a:pt x="39" y="6"/>
                    <a:pt x="40" y="7"/>
                    <a:pt x="40" y="7"/>
                  </a:cubicBezTo>
                  <a:cubicBezTo>
                    <a:pt x="41" y="7"/>
                    <a:pt x="41" y="7"/>
                    <a:pt x="42" y="7"/>
                  </a:cubicBezTo>
                  <a:cubicBezTo>
                    <a:pt x="42" y="7"/>
                    <a:pt x="42" y="7"/>
                    <a:pt x="42"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3" name="íṩḻíḓe"/>
            <p:cNvSpPr/>
            <p:nvPr/>
          </p:nvSpPr>
          <p:spPr bwMode="auto">
            <a:xfrm>
              <a:off x="6697663" y="2617788"/>
              <a:ext cx="120650" cy="26988"/>
            </a:xfrm>
            <a:custGeom>
              <a:avLst/>
              <a:gdLst>
                <a:gd name="T0" fmla="*/ 0 w 42"/>
                <a:gd name="T1" fmla="*/ 9 h 9"/>
                <a:gd name="T2" fmla="*/ 2 w 42"/>
                <a:gd name="T3" fmla="*/ 8 h 9"/>
                <a:gd name="T4" fmla="*/ 3 w 42"/>
                <a:gd name="T5" fmla="*/ 6 h 9"/>
                <a:gd name="T6" fmla="*/ 6 w 42"/>
                <a:gd name="T7" fmla="*/ 5 h 9"/>
                <a:gd name="T8" fmla="*/ 9 w 42"/>
                <a:gd name="T9" fmla="*/ 3 h 9"/>
                <a:gd name="T10" fmla="*/ 12 w 42"/>
                <a:gd name="T11" fmla="*/ 2 h 9"/>
                <a:gd name="T12" fmla="*/ 16 w 42"/>
                <a:gd name="T13" fmla="*/ 1 h 9"/>
                <a:gd name="T14" fmla="*/ 21 w 42"/>
                <a:gd name="T15" fmla="*/ 0 h 9"/>
                <a:gd name="T16" fmla="*/ 25 w 42"/>
                <a:gd name="T17" fmla="*/ 0 h 9"/>
                <a:gd name="T18" fmla="*/ 29 w 42"/>
                <a:gd name="T19" fmla="*/ 1 h 9"/>
                <a:gd name="T20" fmla="*/ 33 w 42"/>
                <a:gd name="T21" fmla="*/ 1 h 9"/>
                <a:gd name="T22" fmla="*/ 36 w 42"/>
                <a:gd name="T23" fmla="*/ 3 h 9"/>
                <a:gd name="T24" fmla="*/ 39 w 42"/>
                <a:gd name="T25" fmla="*/ 4 h 9"/>
                <a:gd name="T26" fmla="*/ 41 w 42"/>
                <a:gd name="T27" fmla="*/ 5 h 9"/>
                <a:gd name="T28" fmla="*/ 42 w 42"/>
                <a:gd name="T29" fmla="*/ 6 h 9"/>
                <a:gd name="T30" fmla="*/ 40 w 42"/>
                <a:gd name="T31" fmla="*/ 6 h 9"/>
                <a:gd name="T32" fmla="*/ 38 w 42"/>
                <a:gd name="T33" fmla="*/ 5 h 9"/>
                <a:gd name="T34" fmla="*/ 35 w 42"/>
                <a:gd name="T35" fmla="*/ 5 h 9"/>
                <a:gd name="T36" fmla="*/ 32 w 42"/>
                <a:gd name="T37" fmla="*/ 5 h 9"/>
                <a:gd name="T38" fmla="*/ 29 w 42"/>
                <a:gd name="T39" fmla="*/ 5 h 9"/>
                <a:gd name="T40" fmla="*/ 25 w 42"/>
                <a:gd name="T41" fmla="*/ 5 h 9"/>
                <a:gd name="T42" fmla="*/ 21 w 42"/>
                <a:gd name="T43" fmla="*/ 5 h 9"/>
                <a:gd name="T44" fmla="*/ 19 w 42"/>
                <a:gd name="T45" fmla="*/ 5 h 9"/>
                <a:gd name="T46" fmla="*/ 17 w 42"/>
                <a:gd name="T47" fmla="*/ 5 h 9"/>
                <a:gd name="T48" fmla="*/ 15 w 42"/>
                <a:gd name="T49" fmla="*/ 6 h 9"/>
                <a:gd name="T50" fmla="*/ 13 w 42"/>
                <a:gd name="T51" fmla="*/ 6 h 9"/>
                <a:gd name="T52" fmla="*/ 10 w 42"/>
                <a:gd name="T53" fmla="*/ 7 h 9"/>
                <a:gd name="T54" fmla="*/ 8 w 42"/>
                <a:gd name="T55" fmla="*/ 7 h 9"/>
                <a:gd name="T56" fmla="*/ 7 w 42"/>
                <a:gd name="T57" fmla="*/ 7 h 9"/>
                <a:gd name="T58" fmla="*/ 4 w 42"/>
                <a:gd name="T59" fmla="*/ 8 h 9"/>
                <a:gd name="T60" fmla="*/ 2 w 42"/>
                <a:gd name="T61" fmla="*/ 9 h 9"/>
                <a:gd name="T62" fmla="*/ 1 w 42"/>
                <a:gd name="T63" fmla="*/ 9 h 9"/>
                <a:gd name="T64" fmla="*/ 0 w 42"/>
                <a:gd name="T6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9">
                  <a:moveTo>
                    <a:pt x="0" y="9"/>
                  </a:moveTo>
                  <a:cubicBezTo>
                    <a:pt x="0" y="9"/>
                    <a:pt x="1" y="9"/>
                    <a:pt x="2" y="8"/>
                  </a:cubicBezTo>
                  <a:cubicBezTo>
                    <a:pt x="2" y="7"/>
                    <a:pt x="3" y="7"/>
                    <a:pt x="3" y="6"/>
                  </a:cubicBezTo>
                  <a:cubicBezTo>
                    <a:pt x="4" y="6"/>
                    <a:pt x="5" y="5"/>
                    <a:pt x="6" y="5"/>
                  </a:cubicBezTo>
                  <a:cubicBezTo>
                    <a:pt x="7" y="4"/>
                    <a:pt x="8" y="4"/>
                    <a:pt x="9" y="3"/>
                  </a:cubicBezTo>
                  <a:cubicBezTo>
                    <a:pt x="10" y="3"/>
                    <a:pt x="11" y="2"/>
                    <a:pt x="12" y="2"/>
                  </a:cubicBezTo>
                  <a:cubicBezTo>
                    <a:pt x="14" y="1"/>
                    <a:pt x="15" y="1"/>
                    <a:pt x="16" y="1"/>
                  </a:cubicBezTo>
                  <a:cubicBezTo>
                    <a:pt x="18" y="1"/>
                    <a:pt x="19" y="0"/>
                    <a:pt x="21" y="0"/>
                  </a:cubicBezTo>
                  <a:cubicBezTo>
                    <a:pt x="22" y="0"/>
                    <a:pt x="23" y="0"/>
                    <a:pt x="25" y="0"/>
                  </a:cubicBezTo>
                  <a:cubicBezTo>
                    <a:pt x="26" y="0"/>
                    <a:pt x="28" y="1"/>
                    <a:pt x="29" y="1"/>
                  </a:cubicBezTo>
                  <a:cubicBezTo>
                    <a:pt x="30" y="1"/>
                    <a:pt x="32" y="1"/>
                    <a:pt x="33" y="1"/>
                  </a:cubicBezTo>
                  <a:cubicBezTo>
                    <a:pt x="34" y="2"/>
                    <a:pt x="35" y="2"/>
                    <a:pt x="36" y="3"/>
                  </a:cubicBezTo>
                  <a:cubicBezTo>
                    <a:pt x="37" y="3"/>
                    <a:pt x="38" y="3"/>
                    <a:pt x="39" y="4"/>
                  </a:cubicBezTo>
                  <a:cubicBezTo>
                    <a:pt x="39" y="4"/>
                    <a:pt x="40" y="4"/>
                    <a:pt x="41" y="5"/>
                  </a:cubicBezTo>
                  <a:cubicBezTo>
                    <a:pt x="42" y="5"/>
                    <a:pt x="42" y="6"/>
                    <a:pt x="42" y="6"/>
                  </a:cubicBezTo>
                  <a:cubicBezTo>
                    <a:pt x="42" y="6"/>
                    <a:pt x="42" y="6"/>
                    <a:pt x="40" y="6"/>
                  </a:cubicBezTo>
                  <a:cubicBezTo>
                    <a:pt x="40" y="6"/>
                    <a:pt x="39" y="5"/>
                    <a:pt x="38" y="5"/>
                  </a:cubicBezTo>
                  <a:cubicBezTo>
                    <a:pt x="37" y="5"/>
                    <a:pt x="36" y="5"/>
                    <a:pt x="35" y="5"/>
                  </a:cubicBezTo>
                  <a:cubicBezTo>
                    <a:pt x="34" y="5"/>
                    <a:pt x="33" y="5"/>
                    <a:pt x="32" y="5"/>
                  </a:cubicBezTo>
                  <a:cubicBezTo>
                    <a:pt x="31" y="5"/>
                    <a:pt x="30" y="5"/>
                    <a:pt x="29" y="5"/>
                  </a:cubicBezTo>
                  <a:cubicBezTo>
                    <a:pt x="27" y="5"/>
                    <a:pt x="26" y="5"/>
                    <a:pt x="25" y="5"/>
                  </a:cubicBezTo>
                  <a:cubicBezTo>
                    <a:pt x="24" y="5"/>
                    <a:pt x="22" y="5"/>
                    <a:pt x="21" y="5"/>
                  </a:cubicBezTo>
                  <a:cubicBezTo>
                    <a:pt x="20" y="5"/>
                    <a:pt x="20" y="5"/>
                    <a:pt x="19" y="5"/>
                  </a:cubicBezTo>
                  <a:cubicBezTo>
                    <a:pt x="18" y="5"/>
                    <a:pt x="18" y="5"/>
                    <a:pt x="17" y="5"/>
                  </a:cubicBezTo>
                  <a:cubicBezTo>
                    <a:pt x="17" y="6"/>
                    <a:pt x="16" y="6"/>
                    <a:pt x="15" y="6"/>
                  </a:cubicBezTo>
                  <a:cubicBezTo>
                    <a:pt x="15" y="6"/>
                    <a:pt x="14" y="6"/>
                    <a:pt x="13" y="6"/>
                  </a:cubicBezTo>
                  <a:cubicBezTo>
                    <a:pt x="12" y="6"/>
                    <a:pt x="11" y="6"/>
                    <a:pt x="10" y="7"/>
                  </a:cubicBezTo>
                  <a:cubicBezTo>
                    <a:pt x="9" y="7"/>
                    <a:pt x="9" y="7"/>
                    <a:pt x="8" y="7"/>
                  </a:cubicBezTo>
                  <a:cubicBezTo>
                    <a:pt x="8" y="7"/>
                    <a:pt x="7" y="7"/>
                    <a:pt x="7" y="7"/>
                  </a:cubicBezTo>
                  <a:cubicBezTo>
                    <a:pt x="6" y="8"/>
                    <a:pt x="5" y="8"/>
                    <a:pt x="4" y="8"/>
                  </a:cubicBezTo>
                  <a:cubicBezTo>
                    <a:pt x="3" y="8"/>
                    <a:pt x="3" y="8"/>
                    <a:pt x="2" y="9"/>
                  </a:cubicBezTo>
                  <a:cubicBezTo>
                    <a:pt x="2" y="9"/>
                    <a:pt x="1" y="9"/>
                    <a:pt x="1" y="9"/>
                  </a:cubicBezTo>
                  <a:cubicBezTo>
                    <a:pt x="1" y="9"/>
                    <a:pt x="0" y="9"/>
                    <a:pt x="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4" name="íšḷïdé"/>
            <p:cNvSpPr/>
            <p:nvPr/>
          </p:nvSpPr>
          <p:spPr bwMode="auto">
            <a:xfrm>
              <a:off x="6562726" y="2644776"/>
              <a:ext cx="22225" cy="77788"/>
            </a:xfrm>
            <a:custGeom>
              <a:avLst/>
              <a:gdLst>
                <a:gd name="T0" fmla="*/ 8 w 8"/>
                <a:gd name="T1" fmla="*/ 27 h 27"/>
                <a:gd name="T2" fmla="*/ 0 w 8"/>
                <a:gd name="T3" fmla="*/ 0 h 27"/>
                <a:gd name="T4" fmla="*/ 8 w 8"/>
                <a:gd name="T5" fmla="*/ 27 h 27"/>
              </a:gdLst>
              <a:ahLst/>
              <a:cxnLst>
                <a:cxn ang="0">
                  <a:pos x="T0" y="T1"/>
                </a:cxn>
                <a:cxn ang="0">
                  <a:pos x="T2" y="T3"/>
                </a:cxn>
                <a:cxn ang="0">
                  <a:pos x="T4" y="T5"/>
                </a:cxn>
              </a:cxnLst>
              <a:rect l="0" t="0" r="r" b="b"/>
              <a:pathLst>
                <a:path w="8" h="27">
                  <a:moveTo>
                    <a:pt x="8" y="27"/>
                  </a:moveTo>
                  <a:cubicBezTo>
                    <a:pt x="8" y="27"/>
                    <a:pt x="4" y="15"/>
                    <a:pt x="0" y="0"/>
                  </a:cubicBezTo>
                  <a:cubicBezTo>
                    <a:pt x="4" y="16"/>
                    <a:pt x="8" y="27"/>
                    <a:pt x="8" y="27"/>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5" name="ïšḻiḍè"/>
            <p:cNvSpPr/>
            <p:nvPr/>
          </p:nvSpPr>
          <p:spPr bwMode="auto">
            <a:xfrm>
              <a:off x="6415088" y="2238376"/>
              <a:ext cx="798513" cy="601663"/>
            </a:xfrm>
            <a:custGeom>
              <a:avLst/>
              <a:gdLst>
                <a:gd name="T0" fmla="*/ 71 w 277"/>
                <a:gd name="T1" fmla="*/ 209 h 209"/>
                <a:gd name="T2" fmla="*/ 48 w 277"/>
                <a:gd name="T3" fmla="*/ 162 h 209"/>
                <a:gd name="T4" fmla="*/ 56 w 277"/>
                <a:gd name="T5" fmla="*/ 83 h 209"/>
                <a:gd name="T6" fmla="*/ 160 w 277"/>
                <a:gd name="T7" fmla="*/ 8 h 209"/>
                <a:gd name="T8" fmla="*/ 225 w 277"/>
                <a:gd name="T9" fmla="*/ 92 h 209"/>
                <a:gd name="T10" fmla="*/ 162 w 277"/>
                <a:gd name="T11" fmla="*/ 92 h 209"/>
                <a:gd name="T12" fmla="*/ 181 w 277"/>
                <a:gd name="T13" fmla="*/ 98 h 209"/>
                <a:gd name="T14" fmla="*/ 145 w 277"/>
                <a:gd name="T15" fmla="*/ 124 h 209"/>
                <a:gd name="T16" fmla="*/ 79 w 277"/>
                <a:gd name="T17" fmla="*/ 125 h 209"/>
                <a:gd name="T18" fmla="*/ 81 w 277"/>
                <a:gd name="T19" fmla="*/ 156 h 209"/>
                <a:gd name="T20" fmla="*/ 70 w 277"/>
                <a:gd name="T21" fmla="*/ 193 h 209"/>
                <a:gd name="T22" fmla="*/ 67 w 277"/>
                <a:gd name="T23" fmla="*/ 20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7" h="209">
                  <a:moveTo>
                    <a:pt x="71" y="209"/>
                  </a:moveTo>
                  <a:cubicBezTo>
                    <a:pt x="71" y="209"/>
                    <a:pt x="63" y="189"/>
                    <a:pt x="48" y="162"/>
                  </a:cubicBezTo>
                  <a:cubicBezTo>
                    <a:pt x="0" y="76"/>
                    <a:pt x="56" y="83"/>
                    <a:pt x="56" y="83"/>
                  </a:cubicBezTo>
                  <a:cubicBezTo>
                    <a:pt x="56" y="83"/>
                    <a:pt x="72" y="16"/>
                    <a:pt x="160" y="8"/>
                  </a:cubicBezTo>
                  <a:cubicBezTo>
                    <a:pt x="248" y="0"/>
                    <a:pt x="277" y="70"/>
                    <a:pt x="225" y="92"/>
                  </a:cubicBezTo>
                  <a:cubicBezTo>
                    <a:pt x="199" y="104"/>
                    <a:pt x="162" y="92"/>
                    <a:pt x="162" y="92"/>
                  </a:cubicBezTo>
                  <a:cubicBezTo>
                    <a:pt x="162" y="92"/>
                    <a:pt x="167" y="90"/>
                    <a:pt x="181" y="98"/>
                  </a:cubicBezTo>
                  <a:cubicBezTo>
                    <a:pt x="196" y="106"/>
                    <a:pt x="185" y="114"/>
                    <a:pt x="145" y="124"/>
                  </a:cubicBezTo>
                  <a:cubicBezTo>
                    <a:pt x="106" y="134"/>
                    <a:pt x="79" y="125"/>
                    <a:pt x="79" y="125"/>
                  </a:cubicBezTo>
                  <a:cubicBezTo>
                    <a:pt x="79" y="125"/>
                    <a:pt x="83" y="137"/>
                    <a:pt x="81" y="156"/>
                  </a:cubicBezTo>
                  <a:cubicBezTo>
                    <a:pt x="80" y="169"/>
                    <a:pt x="74" y="185"/>
                    <a:pt x="70" y="193"/>
                  </a:cubicBezTo>
                  <a:cubicBezTo>
                    <a:pt x="68" y="197"/>
                    <a:pt x="67" y="200"/>
                    <a:pt x="67" y="200"/>
                  </a:cubicBezTo>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6" name="ïṥlíḓe"/>
            <p:cNvSpPr/>
            <p:nvPr/>
          </p:nvSpPr>
          <p:spPr bwMode="auto">
            <a:xfrm>
              <a:off x="6605588" y="2727326"/>
              <a:ext cx="552450" cy="346075"/>
            </a:xfrm>
            <a:custGeom>
              <a:avLst/>
              <a:gdLst>
                <a:gd name="T0" fmla="*/ 0 w 192"/>
                <a:gd name="T1" fmla="*/ 22 h 120"/>
                <a:gd name="T2" fmla="*/ 49 w 192"/>
                <a:gd name="T3" fmla="*/ 82 h 120"/>
                <a:gd name="T4" fmla="*/ 112 w 192"/>
                <a:gd name="T5" fmla="*/ 90 h 120"/>
                <a:gd name="T6" fmla="*/ 167 w 192"/>
                <a:gd name="T7" fmla="*/ 61 h 120"/>
                <a:gd name="T8" fmla="*/ 191 w 192"/>
                <a:gd name="T9" fmla="*/ 0 h 120"/>
                <a:gd name="T10" fmla="*/ 184 w 192"/>
                <a:gd name="T11" fmla="*/ 72 h 120"/>
                <a:gd name="T12" fmla="*/ 109 w 192"/>
                <a:gd name="T13" fmla="*/ 112 h 120"/>
                <a:gd name="T14" fmla="*/ 30 w 192"/>
                <a:gd name="T15" fmla="*/ 93 h 120"/>
                <a:gd name="T16" fmla="*/ 0 w 192"/>
                <a:gd name="T17" fmla="*/ 2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20">
                  <a:moveTo>
                    <a:pt x="0" y="22"/>
                  </a:moveTo>
                  <a:cubicBezTo>
                    <a:pt x="0" y="22"/>
                    <a:pt x="25" y="68"/>
                    <a:pt x="49" y="82"/>
                  </a:cubicBezTo>
                  <a:cubicBezTo>
                    <a:pt x="70" y="94"/>
                    <a:pt x="94" y="95"/>
                    <a:pt x="112" y="90"/>
                  </a:cubicBezTo>
                  <a:cubicBezTo>
                    <a:pt x="131" y="86"/>
                    <a:pt x="149" y="80"/>
                    <a:pt x="167" y="61"/>
                  </a:cubicBezTo>
                  <a:cubicBezTo>
                    <a:pt x="181" y="47"/>
                    <a:pt x="191" y="0"/>
                    <a:pt x="191" y="0"/>
                  </a:cubicBezTo>
                  <a:cubicBezTo>
                    <a:pt x="191" y="0"/>
                    <a:pt x="192" y="56"/>
                    <a:pt x="184" y="72"/>
                  </a:cubicBezTo>
                  <a:cubicBezTo>
                    <a:pt x="176" y="88"/>
                    <a:pt x="164" y="105"/>
                    <a:pt x="109" y="112"/>
                  </a:cubicBezTo>
                  <a:cubicBezTo>
                    <a:pt x="53" y="120"/>
                    <a:pt x="39" y="106"/>
                    <a:pt x="30" y="93"/>
                  </a:cubicBezTo>
                  <a:cubicBezTo>
                    <a:pt x="22" y="80"/>
                    <a:pt x="0" y="22"/>
                    <a:pt x="0" y="22"/>
                  </a:cubicBezTo>
                  <a:close/>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7" name="işļíḓe"/>
            <p:cNvSpPr/>
            <p:nvPr/>
          </p:nvSpPr>
          <p:spPr bwMode="auto">
            <a:xfrm>
              <a:off x="6881813" y="2800351"/>
              <a:ext cx="155575" cy="177800"/>
            </a:xfrm>
            <a:custGeom>
              <a:avLst/>
              <a:gdLst>
                <a:gd name="T0" fmla="*/ 17 w 54"/>
                <a:gd name="T1" fmla="*/ 6 h 62"/>
                <a:gd name="T2" fmla="*/ 38 w 54"/>
                <a:gd name="T3" fmla="*/ 2 h 62"/>
                <a:gd name="T4" fmla="*/ 53 w 54"/>
                <a:gd name="T5" fmla="*/ 12 h 62"/>
                <a:gd name="T6" fmla="*/ 46 w 54"/>
                <a:gd name="T7" fmla="*/ 59 h 62"/>
                <a:gd name="T8" fmla="*/ 29 w 54"/>
                <a:gd name="T9" fmla="*/ 62 h 62"/>
                <a:gd name="T10" fmla="*/ 41 w 54"/>
                <a:gd name="T11" fmla="*/ 15 h 62"/>
                <a:gd name="T12" fmla="*/ 12 w 54"/>
                <a:gd name="T13" fmla="*/ 16 h 62"/>
                <a:gd name="T14" fmla="*/ 0 w 54"/>
                <a:gd name="T15" fmla="*/ 16 h 62"/>
                <a:gd name="T16" fmla="*/ 5 w 54"/>
                <a:gd name="T17" fmla="*/ 7 h 62"/>
                <a:gd name="T18" fmla="*/ 17 w 54"/>
                <a:gd name="T19" fmla="*/ 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62">
                  <a:moveTo>
                    <a:pt x="17" y="6"/>
                  </a:moveTo>
                  <a:cubicBezTo>
                    <a:pt x="17" y="6"/>
                    <a:pt x="30" y="3"/>
                    <a:pt x="38" y="2"/>
                  </a:cubicBezTo>
                  <a:cubicBezTo>
                    <a:pt x="47" y="0"/>
                    <a:pt x="53" y="4"/>
                    <a:pt x="53" y="12"/>
                  </a:cubicBezTo>
                  <a:cubicBezTo>
                    <a:pt x="54" y="20"/>
                    <a:pt x="46" y="59"/>
                    <a:pt x="46" y="59"/>
                  </a:cubicBezTo>
                  <a:cubicBezTo>
                    <a:pt x="29" y="62"/>
                    <a:pt x="29" y="62"/>
                    <a:pt x="29" y="62"/>
                  </a:cubicBezTo>
                  <a:cubicBezTo>
                    <a:pt x="29" y="62"/>
                    <a:pt x="44" y="22"/>
                    <a:pt x="41" y="15"/>
                  </a:cubicBezTo>
                  <a:cubicBezTo>
                    <a:pt x="38" y="8"/>
                    <a:pt x="19" y="16"/>
                    <a:pt x="12" y="16"/>
                  </a:cubicBezTo>
                  <a:cubicBezTo>
                    <a:pt x="0" y="16"/>
                    <a:pt x="0" y="16"/>
                    <a:pt x="0" y="16"/>
                  </a:cubicBezTo>
                  <a:cubicBezTo>
                    <a:pt x="5" y="7"/>
                    <a:pt x="5" y="7"/>
                    <a:pt x="5" y="7"/>
                  </a:cubicBezTo>
                  <a:lnTo>
                    <a:pt x="17" y="6"/>
                  </a:lnTo>
                  <a:close/>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8" name="ïŝḷîḍê"/>
            <p:cNvSpPr/>
            <p:nvPr/>
          </p:nvSpPr>
          <p:spPr bwMode="auto">
            <a:xfrm>
              <a:off x="6754813" y="2790826"/>
              <a:ext cx="161925" cy="201613"/>
            </a:xfrm>
            <a:custGeom>
              <a:avLst/>
              <a:gdLst>
                <a:gd name="T0" fmla="*/ 40 w 56"/>
                <a:gd name="T1" fmla="*/ 8 h 70"/>
                <a:gd name="T2" fmla="*/ 19 w 56"/>
                <a:gd name="T3" fmla="*/ 2 h 70"/>
                <a:gd name="T4" fmla="*/ 3 w 56"/>
                <a:gd name="T5" fmla="*/ 11 h 70"/>
                <a:gd name="T6" fmla="*/ 0 w 56"/>
                <a:gd name="T7" fmla="*/ 64 h 70"/>
                <a:gd name="T8" fmla="*/ 13 w 56"/>
                <a:gd name="T9" fmla="*/ 70 h 70"/>
                <a:gd name="T10" fmla="*/ 15 w 56"/>
                <a:gd name="T11" fmla="*/ 15 h 70"/>
                <a:gd name="T12" fmla="*/ 44 w 56"/>
                <a:gd name="T13" fmla="*/ 19 h 70"/>
                <a:gd name="T14" fmla="*/ 51 w 56"/>
                <a:gd name="T15" fmla="*/ 19 h 70"/>
                <a:gd name="T16" fmla="*/ 51 w 56"/>
                <a:gd name="T17" fmla="*/ 10 h 70"/>
                <a:gd name="T18" fmla="*/ 40 w 56"/>
                <a:gd name="T19" fmla="*/ 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70">
                  <a:moveTo>
                    <a:pt x="40" y="8"/>
                  </a:moveTo>
                  <a:cubicBezTo>
                    <a:pt x="40" y="8"/>
                    <a:pt x="27" y="5"/>
                    <a:pt x="19" y="2"/>
                  </a:cubicBezTo>
                  <a:cubicBezTo>
                    <a:pt x="11" y="0"/>
                    <a:pt x="5" y="3"/>
                    <a:pt x="3" y="11"/>
                  </a:cubicBezTo>
                  <a:cubicBezTo>
                    <a:pt x="2" y="19"/>
                    <a:pt x="0" y="64"/>
                    <a:pt x="0" y="64"/>
                  </a:cubicBezTo>
                  <a:cubicBezTo>
                    <a:pt x="13" y="70"/>
                    <a:pt x="13" y="70"/>
                    <a:pt x="13" y="70"/>
                  </a:cubicBezTo>
                  <a:cubicBezTo>
                    <a:pt x="13" y="70"/>
                    <a:pt x="11" y="22"/>
                    <a:pt x="15" y="15"/>
                  </a:cubicBezTo>
                  <a:cubicBezTo>
                    <a:pt x="19" y="8"/>
                    <a:pt x="38" y="19"/>
                    <a:pt x="44" y="19"/>
                  </a:cubicBezTo>
                  <a:cubicBezTo>
                    <a:pt x="56" y="19"/>
                    <a:pt x="51" y="19"/>
                    <a:pt x="51" y="19"/>
                  </a:cubicBezTo>
                  <a:cubicBezTo>
                    <a:pt x="51" y="10"/>
                    <a:pt x="51" y="10"/>
                    <a:pt x="51" y="10"/>
                  </a:cubicBezTo>
                  <a:lnTo>
                    <a:pt x="40" y="8"/>
                  </a:lnTo>
                  <a:close/>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9" name="îŝḻíḋè"/>
            <p:cNvSpPr/>
            <p:nvPr/>
          </p:nvSpPr>
          <p:spPr bwMode="auto">
            <a:xfrm>
              <a:off x="6988176" y="28225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0" name="išliḋé"/>
            <p:cNvSpPr/>
            <p:nvPr/>
          </p:nvSpPr>
          <p:spPr bwMode="auto">
            <a:xfrm>
              <a:off x="6988176" y="28225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1" name="îṧ1iḍê"/>
            <p:cNvSpPr/>
            <p:nvPr/>
          </p:nvSpPr>
          <p:spPr bwMode="auto">
            <a:xfrm>
              <a:off x="6446838" y="2141538"/>
              <a:ext cx="722313" cy="442913"/>
            </a:xfrm>
            <a:custGeom>
              <a:avLst/>
              <a:gdLst>
                <a:gd name="T0" fmla="*/ 11 w 251"/>
                <a:gd name="T1" fmla="*/ 154 h 154"/>
                <a:gd name="T2" fmla="*/ 251 w 251"/>
                <a:gd name="T3" fmla="*/ 102 h 154"/>
                <a:gd name="T4" fmla="*/ 250 w 251"/>
                <a:gd name="T5" fmla="*/ 97 h 154"/>
                <a:gd name="T6" fmla="*/ 199 w 251"/>
                <a:gd name="T7" fmla="*/ 21 h 154"/>
                <a:gd name="T8" fmla="*/ 129 w 251"/>
                <a:gd name="T9" fmla="*/ 0 h 154"/>
                <a:gd name="T10" fmla="*/ 109 w 251"/>
                <a:gd name="T11" fmla="*/ 2 h 154"/>
                <a:gd name="T12" fmla="*/ 89 w 251"/>
                <a:gd name="T13" fmla="*/ 8 h 154"/>
                <a:gd name="T14" fmla="*/ 9 w 251"/>
                <a:gd name="T15" fmla="*/ 142 h 154"/>
                <a:gd name="T16" fmla="*/ 11 w 251"/>
                <a:gd name="T17"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 h="154">
                  <a:moveTo>
                    <a:pt x="11" y="154"/>
                  </a:moveTo>
                  <a:cubicBezTo>
                    <a:pt x="251" y="102"/>
                    <a:pt x="251" y="102"/>
                    <a:pt x="251" y="102"/>
                  </a:cubicBezTo>
                  <a:cubicBezTo>
                    <a:pt x="250" y="97"/>
                    <a:pt x="250" y="97"/>
                    <a:pt x="250" y="97"/>
                  </a:cubicBezTo>
                  <a:cubicBezTo>
                    <a:pt x="243" y="65"/>
                    <a:pt x="224" y="38"/>
                    <a:pt x="199" y="21"/>
                  </a:cubicBezTo>
                  <a:cubicBezTo>
                    <a:pt x="179" y="8"/>
                    <a:pt x="154" y="0"/>
                    <a:pt x="129" y="0"/>
                  </a:cubicBezTo>
                  <a:cubicBezTo>
                    <a:pt x="122" y="0"/>
                    <a:pt x="116" y="1"/>
                    <a:pt x="109" y="2"/>
                  </a:cubicBezTo>
                  <a:cubicBezTo>
                    <a:pt x="102" y="3"/>
                    <a:pt x="95" y="5"/>
                    <a:pt x="89" y="8"/>
                  </a:cubicBezTo>
                  <a:cubicBezTo>
                    <a:pt x="35" y="27"/>
                    <a:pt x="0" y="83"/>
                    <a:pt x="9" y="142"/>
                  </a:cubicBezTo>
                  <a:lnTo>
                    <a:pt x="11" y="154"/>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2" name="íşḷïdê"/>
            <p:cNvSpPr/>
            <p:nvPr/>
          </p:nvSpPr>
          <p:spPr bwMode="auto">
            <a:xfrm>
              <a:off x="6570663" y="2420938"/>
              <a:ext cx="890588" cy="142875"/>
            </a:xfrm>
            <a:custGeom>
              <a:avLst/>
              <a:gdLst>
                <a:gd name="T0" fmla="*/ 207 w 309"/>
                <a:gd name="T1" fmla="*/ 0 h 50"/>
                <a:gd name="T2" fmla="*/ 0 w 309"/>
                <a:gd name="T3" fmla="*/ 50 h 50"/>
                <a:gd name="T4" fmla="*/ 187 w 309"/>
                <a:gd name="T5" fmla="*/ 31 h 50"/>
                <a:gd name="T6" fmla="*/ 207 w 309"/>
                <a:gd name="T7" fmla="*/ 0 h 50"/>
              </a:gdLst>
              <a:ahLst/>
              <a:cxnLst>
                <a:cxn ang="0">
                  <a:pos x="T0" y="T1"/>
                </a:cxn>
                <a:cxn ang="0">
                  <a:pos x="T2" y="T3"/>
                </a:cxn>
                <a:cxn ang="0">
                  <a:pos x="T4" y="T5"/>
                </a:cxn>
                <a:cxn ang="0">
                  <a:pos x="T6" y="T7"/>
                </a:cxn>
              </a:cxnLst>
              <a:rect l="0" t="0" r="r" b="b"/>
              <a:pathLst>
                <a:path w="309" h="50">
                  <a:moveTo>
                    <a:pt x="207" y="0"/>
                  </a:moveTo>
                  <a:cubicBezTo>
                    <a:pt x="0" y="50"/>
                    <a:pt x="0" y="50"/>
                    <a:pt x="0" y="50"/>
                  </a:cubicBezTo>
                  <a:cubicBezTo>
                    <a:pt x="0" y="50"/>
                    <a:pt x="127" y="44"/>
                    <a:pt x="187" y="31"/>
                  </a:cubicBezTo>
                  <a:cubicBezTo>
                    <a:pt x="309" y="6"/>
                    <a:pt x="207" y="0"/>
                    <a:pt x="207" y="0"/>
                  </a:cubicBezTo>
                  <a:close/>
                </a:path>
              </a:pathLst>
            </a:custGeom>
            <a:solidFill>
              <a:srgbClr val="BE92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3" name="îş1îďè"/>
            <p:cNvSpPr/>
            <p:nvPr/>
          </p:nvSpPr>
          <p:spPr bwMode="auto">
            <a:xfrm>
              <a:off x="6704013" y="2141538"/>
              <a:ext cx="301625" cy="361950"/>
            </a:xfrm>
            <a:custGeom>
              <a:avLst/>
              <a:gdLst>
                <a:gd name="T0" fmla="*/ 0 w 105"/>
                <a:gd name="T1" fmla="*/ 8 h 126"/>
                <a:gd name="T2" fmla="*/ 36 w 105"/>
                <a:gd name="T3" fmla="*/ 30 h 126"/>
                <a:gd name="T4" fmla="*/ 72 w 105"/>
                <a:gd name="T5" fmla="*/ 122 h 126"/>
                <a:gd name="T6" fmla="*/ 62 w 105"/>
                <a:gd name="T7" fmla="*/ 126 h 126"/>
                <a:gd name="T8" fmla="*/ 72 w 105"/>
                <a:gd name="T9" fmla="*/ 122 h 126"/>
                <a:gd name="T10" fmla="*/ 105 w 105"/>
                <a:gd name="T11" fmla="*/ 109 h 126"/>
                <a:gd name="T12" fmla="*/ 87 w 105"/>
                <a:gd name="T13" fmla="*/ 53 h 126"/>
                <a:gd name="T14" fmla="*/ 40 w 105"/>
                <a:gd name="T15" fmla="*/ 0 h 126"/>
                <a:gd name="T16" fmla="*/ 40 w 105"/>
                <a:gd name="T17" fmla="*/ 0 h 126"/>
                <a:gd name="T18" fmla="*/ 20 w 105"/>
                <a:gd name="T19" fmla="*/ 2 h 126"/>
                <a:gd name="T20" fmla="*/ 0 w 105"/>
                <a:gd name="T21" fmla="*/ 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26">
                  <a:moveTo>
                    <a:pt x="0" y="8"/>
                  </a:moveTo>
                  <a:cubicBezTo>
                    <a:pt x="9" y="8"/>
                    <a:pt x="22" y="14"/>
                    <a:pt x="36" y="30"/>
                  </a:cubicBezTo>
                  <a:cubicBezTo>
                    <a:pt x="64" y="62"/>
                    <a:pt x="70" y="111"/>
                    <a:pt x="72" y="122"/>
                  </a:cubicBezTo>
                  <a:cubicBezTo>
                    <a:pt x="72" y="123"/>
                    <a:pt x="62" y="126"/>
                    <a:pt x="62" y="126"/>
                  </a:cubicBezTo>
                  <a:cubicBezTo>
                    <a:pt x="72" y="122"/>
                    <a:pt x="72" y="122"/>
                    <a:pt x="72" y="122"/>
                  </a:cubicBezTo>
                  <a:cubicBezTo>
                    <a:pt x="105" y="109"/>
                    <a:pt x="105" y="109"/>
                    <a:pt x="105" y="109"/>
                  </a:cubicBezTo>
                  <a:cubicBezTo>
                    <a:pt x="105" y="109"/>
                    <a:pt x="101" y="85"/>
                    <a:pt x="87" y="53"/>
                  </a:cubicBezTo>
                  <a:cubicBezTo>
                    <a:pt x="74" y="21"/>
                    <a:pt x="40" y="0"/>
                    <a:pt x="40" y="0"/>
                  </a:cubicBezTo>
                  <a:cubicBezTo>
                    <a:pt x="40" y="0"/>
                    <a:pt x="40" y="0"/>
                    <a:pt x="40" y="0"/>
                  </a:cubicBezTo>
                  <a:cubicBezTo>
                    <a:pt x="33" y="0"/>
                    <a:pt x="27" y="1"/>
                    <a:pt x="20" y="2"/>
                  </a:cubicBezTo>
                  <a:cubicBezTo>
                    <a:pt x="13" y="3"/>
                    <a:pt x="6" y="5"/>
                    <a:pt x="0" y="8"/>
                  </a:cubicBezTo>
                  <a:close/>
                </a:path>
              </a:pathLst>
            </a:custGeom>
            <a:solidFill>
              <a:srgbClr val="BE92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4" name="ïṩļïḍé"/>
            <p:cNvSpPr/>
            <p:nvPr/>
          </p:nvSpPr>
          <p:spPr bwMode="auto">
            <a:xfrm>
              <a:off x="6357938" y="3109913"/>
              <a:ext cx="212725" cy="396875"/>
            </a:xfrm>
            <a:custGeom>
              <a:avLst/>
              <a:gdLst>
                <a:gd name="T0" fmla="*/ 0 w 74"/>
                <a:gd name="T1" fmla="*/ 138 h 138"/>
                <a:gd name="T2" fmla="*/ 74 w 74"/>
                <a:gd name="T3" fmla="*/ 138 h 138"/>
                <a:gd name="T4" fmla="*/ 74 w 74"/>
                <a:gd name="T5" fmla="*/ 0 h 138"/>
                <a:gd name="T6" fmla="*/ 74 w 74"/>
                <a:gd name="T7" fmla="*/ 0 h 138"/>
                <a:gd name="T8" fmla="*/ 0 w 74"/>
                <a:gd name="T9" fmla="*/ 74 h 138"/>
                <a:gd name="T10" fmla="*/ 0 w 74"/>
                <a:gd name="T11" fmla="*/ 138 h 138"/>
              </a:gdLst>
              <a:ahLst/>
              <a:cxnLst>
                <a:cxn ang="0">
                  <a:pos x="T0" y="T1"/>
                </a:cxn>
                <a:cxn ang="0">
                  <a:pos x="T2" y="T3"/>
                </a:cxn>
                <a:cxn ang="0">
                  <a:pos x="T4" y="T5"/>
                </a:cxn>
                <a:cxn ang="0">
                  <a:pos x="T6" y="T7"/>
                </a:cxn>
                <a:cxn ang="0">
                  <a:pos x="T8" y="T9"/>
                </a:cxn>
                <a:cxn ang="0">
                  <a:pos x="T10" y="T11"/>
                </a:cxn>
              </a:cxnLst>
              <a:rect l="0" t="0" r="r" b="b"/>
              <a:pathLst>
                <a:path w="74" h="138">
                  <a:moveTo>
                    <a:pt x="0" y="138"/>
                  </a:moveTo>
                  <a:cubicBezTo>
                    <a:pt x="74" y="138"/>
                    <a:pt x="74" y="138"/>
                    <a:pt x="74" y="138"/>
                  </a:cubicBezTo>
                  <a:cubicBezTo>
                    <a:pt x="74" y="0"/>
                    <a:pt x="74" y="0"/>
                    <a:pt x="74" y="0"/>
                  </a:cubicBezTo>
                  <a:cubicBezTo>
                    <a:pt x="74" y="0"/>
                    <a:pt x="74" y="0"/>
                    <a:pt x="74" y="0"/>
                  </a:cubicBezTo>
                  <a:cubicBezTo>
                    <a:pt x="33" y="0"/>
                    <a:pt x="0" y="33"/>
                    <a:pt x="0" y="74"/>
                  </a:cubicBezTo>
                  <a:lnTo>
                    <a:pt x="0" y="138"/>
                  </a:lnTo>
                  <a:close/>
                </a:path>
              </a:pathLst>
            </a:custGeom>
            <a:solidFill>
              <a:srgbClr val="EFEE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5" name="îṩlïḋê"/>
            <p:cNvSpPr/>
            <p:nvPr/>
          </p:nvSpPr>
          <p:spPr bwMode="auto">
            <a:xfrm>
              <a:off x="7267576" y="3109913"/>
              <a:ext cx="209550" cy="396875"/>
            </a:xfrm>
            <a:custGeom>
              <a:avLst/>
              <a:gdLst>
                <a:gd name="T0" fmla="*/ 73 w 73"/>
                <a:gd name="T1" fmla="*/ 138 h 138"/>
                <a:gd name="T2" fmla="*/ 0 w 73"/>
                <a:gd name="T3" fmla="*/ 138 h 138"/>
                <a:gd name="T4" fmla="*/ 0 w 73"/>
                <a:gd name="T5" fmla="*/ 0 h 138"/>
                <a:gd name="T6" fmla="*/ 0 w 73"/>
                <a:gd name="T7" fmla="*/ 0 h 138"/>
                <a:gd name="T8" fmla="*/ 73 w 73"/>
                <a:gd name="T9" fmla="*/ 74 h 138"/>
                <a:gd name="T10" fmla="*/ 73 w 73"/>
                <a:gd name="T11" fmla="*/ 138 h 138"/>
              </a:gdLst>
              <a:ahLst/>
              <a:cxnLst>
                <a:cxn ang="0">
                  <a:pos x="T0" y="T1"/>
                </a:cxn>
                <a:cxn ang="0">
                  <a:pos x="T2" y="T3"/>
                </a:cxn>
                <a:cxn ang="0">
                  <a:pos x="T4" y="T5"/>
                </a:cxn>
                <a:cxn ang="0">
                  <a:pos x="T6" y="T7"/>
                </a:cxn>
                <a:cxn ang="0">
                  <a:pos x="T8" y="T9"/>
                </a:cxn>
                <a:cxn ang="0">
                  <a:pos x="T10" y="T11"/>
                </a:cxn>
              </a:cxnLst>
              <a:rect l="0" t="0" r="r" b="b"/>
              <a:pathLst>
                <a:path w="73" h="138">
                  <a:moveTo>
                    <a:pt x="73" y="138"/>
                  </a:moveTo>
                  <a:cubicBezTo>
                    <a:pt x="0" y="138"/>
                    <a:pt x="0" y="138"/>
                    <a:pt x="0" y="138"/>
                  </a:cubicBezTo>
                  <a:cubicBezTo>
                    <a:pt x="0" y="0"/>
                    <a:pt x="0" y="0"/>
                    <a:pt x="0" y="0"/>
                  </a:cubicBezTo>
                  <a:cubicBezTo>
                    <a:pt x="0" y="0"/>
                    <a:pt x="0" y="0"/>
                    <a:pt x="0" y="0"/>
                  </a:cubicBezTo>
                  <a:cubicBezTo>
                    <a:pt x="40" y="0"/>
                    <a:pt x="73" y="33"/>
                    <a:pt x="73" y="74"/>
                  </a:cubicBezTo>
                  <a:lnTo>
                    <a:pt x="73" y="138"/>
                  </a:lnTo>
                  <a:close/>
                </a:path>
              </a:pathLst>
            </a:custGeom>
            <a:solidFill>
              <a:srgbClr val="EFEE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6" name="ïşḷïḑê"/>
            <p:cNvSpPr/>
            <p:nvPr/>
          </p:nvSpPr>
          <p:spPr bwMode="auto">
            <a:xfrm>
              <a:off x="5819776" y="3286126"/>
              <a:ext cx="1301750" cy="979488"/>
            </a:xfrm>
            <a:custGeom>
              <a:avLst/>
              <a:gdLst>
                <a:gd name="T0" fmla="*/ 707 w 820"/>
                <a:gd name="T1" fmla="*/ 617 h 617"/>
                <a:gd name="T2" fmla="*/ 111 w 820"/>
                <a:gd name="T3" fmla="*/ 617 h 617"/>
                <a:gd name="T4" fmla="*/ 0 w 820"/>
                <a:gd name="T5" fmla="*/ 0 h 617"/>
                <a:gd name="T6" fmla="*/ 820 w 820"/>
                <a:gd name="T7" fmla="*/ 0 h 617"/>
                <a:gd name="T8" fmla="*/ 707 w 820"/>
                <a:gd name="T9" fmla="*/ 617 h 617"/>
              </a:gdLst>
              <a:ahLst/>
              <a:cxnLst>
                <a:cxn ang="0">
                  <a:pos x="T0" y="T1"/>
                </a:cxn>
                <a:cxn ang="0">
                  <a:pos x="T2" y="T3"/>
                </a:cxn>
                <a:cxn ang="0">
                  <a:pos x="T4" y="T5"/>
                </a:cxn>
                <a:cxn ang="0">
                  <a:pos x="T6" y="T7"/>
                </a:cxn>
                <a:cxn ang="0">
                  <a:pos x="T8" y="T9"/>
                </a:cxn>
              </a:cxnLst>
              <a:rect l="0" t="0" r="r" b="b"/>
              <a:pathLst>
                <a:path w="820" h="617">
                  <a:moveTo>
                    <a:pt x="707" y="617"/>
                  </a:moveTo>
                  <a:lnTo>
                    <a:pt x="111" y="617"/>
                  </a:lnTo>
                  <a:lnTo>
                    <a:pt x="0" y="0"/>
                  </a:lnTo>
                  <a:lnTo>
                    <a:pt x="820" y="0"/>
                  </a:lnTo>
                  <a:lnTo>
                    <a:pt x="707" y="617"/>
                  </a:ln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7" name="išlïdè"/>
            <p:cNvSpPr/>
            <p:nvPr/>
          </p:nvSpPr>
          <p:spPr bwMode="auto">
            <a:xfrm>
              <a:off x="5964238" y="3392488"/>
              <a:ext cx="1012825" cy="763588"/>
            </a:xfrm>
            <a:custGeom>
              <a:avLst/>
              <a:gdLst>
                <a:gd name="T0" fmla="*/ 551 w 638"/>
                <a:gd name="T1" fmla="*/ 481 h 481"/>
                <a:gd name="T2" fmla="*/ 87 w 638"/>
                <a:gd name="T3" fmla="*/ 481 h 481"/>
                <a:gd name="T4" fmla="*/ 0 w 638"/>
                <a:gd name="T5" fmla="*/ 0 h 481"/>
                <a:gd name="T6" fmla="*/ 638 w 638"/>
                <a:gd name="T7" fmla="*/ 0 h 481"/>
                <a:gd name="T8" fmla="*/ 551 w 638"/>
                <a:gd name="T9" fmla="*/ 481 h 481"/>
              </a:gdLst>
              <a:ahLst/>
              <a:cxnLst>
                <a:cxn ang="0">
                  <a:pos x="T0" y="T1"/>
                </a:cxn>
                <a:cxn ang="0">
                  <a:pos x="T2" y="T3"/>
                </a:cxn>
                <a:cxn ang="0">
                  <a:pos x="T4" y="T5"/>
                </a:cxn>
                <a:cxn ang="0">
                  <a:pos x="T6" y="T7"/>
                </a:cxn>
                <a:cxn ang="0">
                  <a:pos x="T8" y="T9"/>
                </a:cxn>
              </a:cxnLst>
              <a:rect l="0" t="0" r="r" b="b"/>
              <a:pathLst>
                <a:path w="638" h="481">
                  <a:moveTo>
                    <a:pt x="551" y="481"/>
                  </a:moveTo>
                  <a:lnTo>
                    <a:pt x="87" y="481"/>
                  </a:lnTo>
                  <a:lnTo>
                    <a:pt x="0" y="0"/>
                  </a:lnTo>
                  <a:lnTo>
                    <a:pt x="638" y="0"/>
                  </a:lnTo>
                  <a:lnTo>
                    <a:pt x="551" y="481"/>
                  </a:lnTo>
                  <a:close/>
                </a:path>
              </a:pathLst>
            </a:custGeom>
            <a:solidFill>
              <a:srgbClr val="AE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8" name="iṧļiḓe"/>
            <p:cNvSpPr/>
            <p:nvPr/>
          </p:nvSpPr>
          <p:spPr bwMode="auto">
            <a:xfrm>
              <a:off x="6980238" y="3506788"/>
              <a:ext cx="436563" cy="428625"/>
            </a:xfrm>
            <a:custGeom>
              <a:avLst/>
              <a:gdLst>
                <a:gd name="T0" fmla="*/ 152 w 152"/>
                <a:gd name="T1" fmla="*/ 0 h 149"/>
                <a:gd name="T2" fmla="*/ 152 w 152"/>
                <a:gd name="T3" fmla="*/ 119 h 149"/>
                <a:gd name="T4" fmla="*/ 122 w 152"/>
                <a:gd name="T5" fmla="*/ 149 h 149"/>
                <a:gd name="T6" fmla="*/ 4 w 152"/>
                <a:gd name="T7" fmla="*/ 149 h 149"/>
                <a:gd name="T8" fmla="*/ 0 w 152"/>
                <a:gd name="T9" fmla="*/ 79 h 149"/>
                <a:gd name="T10" fmla="*/ 71 w 152"/>
                <a:gd name="T11" fmla="*/ 77 h 149"/>
                <a:gd name="T12" fmla="*/ 100 w 152"/>
                <a:gd name="T13" fmla="*/ 47 h 149"/>
                <a:gd name="T14" fmla="*/ 100 w 152"/>
                <a:gd name="T15" fmla="*/ 0 h 149"/>
                <a:gd name="T16" fmla="*/ 152 w 152"/>
                <a:gd name="T1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49">
                  <a:moveTo>
                    <a:pt x="152" y="0"/>
                  </a:moveTo>
                  <a:cubicBezTo>
                    <a:pt x="152" y="119"/>
                    <a:pt x="152" y="119"/>
                    <a:pt x="152" y="119"/>
                  </a:cubicBezTo>
                  <a:cubicBezTo>
                    <a:pt x="152" y="135"/>
                    <a:pt x="139" y="149"/>
                    <a:pt x="122" y="149"/>
                  </a:cubicBezTo>
                  <a:cubicBezTo>
                    <a:pt x="4" y="149"/>
                    <a:pt x="4" y="149"/>
                    <a:pt x="4" y="149"/>
                  </a:cubicBezTo>
                  <a:cubicBezTo>
                    <a:pt x="0" y="79"/>
                    <a:pt x="0" y="79"/>
                    <a:pt x="0" y="79"/>
                  </a:cubicBezTo>
                  <a:cubicBezTo>
                    <a:pt x="71" y="77"/>
                    <a:pt x="71" y="77"/>
                    <a:pt x="71" y="77"/>
                  </a:cubicBezTo>
                  <a:cubicBezTo>
                    <a:pt x="87" y="77"/>
                    <a:pt x="100" y="64"/>
                    <a:pt x="100" y="47"/>
                  </a:cubicBezTo>
                  <a:cubicBezTo>
                    <a:pt x="100" y="0"/>
                    <a:pt x="100" y="0"/>
                    <a:pt x="100" y="0"/>
                  </a:cubicBezTo>
                  <a:lnTo>
                    <a:pt x="152" y="0"/>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9" name="iṥḻïḍê"/>
            <p:cNvSpPr/>
            <p:nvPr/>
          </p:nvSpPr>
          <p:spPr bwMode="auto">
            <a:xfrm>
              <a:off x="6942138" y="3716338"/>
              <a:ext cx="173038" cy="57150"/>
            </a:xfrm>
            <a:custGeom>
              <a:avLst/>
              <a:gdLst>
                <a:gd name="T0" fmla="*/ 47 w 60"/>
                <a:gd name="T1" fmla="*/ 20 h 20"/>
                <a:gd name="T2" fmla="*/ 9 w 60"/>
                <a:gd name="T3" fmla="*/ 20 h 20"/>
                <a:gd name="T4" fmla="*/ 1 w 60"/>
                <a:gd name="T5" fmla="*/ 10 h 20"/>
                <a:gd name="T6" fmla="*/ 1 w 60"/>
                <a:gd name="T7" fmla="*/ 10 h 20"/>
                <a:gd name="T8" fmla="*/ 12 w 60"/>
                <a:gd name="T9" fmla="*/ 0 h 20"/>
                <a:gd name="T10" fmla="*/ 51 w 60"/>
                <a:gd name="T11" fmla="*/ 0 h 20"/>
                <a:gd name="T12" fmla="*/ 59 w 60"/>
                <a:gd name="T13" fmla="*/ 10 h 20"/>
                <a:gd name="T14" fmla="*/ 59 w 60"/>
                <a:gd name="T15" fmla="*/ 10 h 20"/>
                <a:gd name="T16" fmla="*/ 47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47" y="20"/>
                  </a:moveTo>
                  <a:cubicBezTo>
                    <a:pt x="9" y="20"/>
                    <a:pt x="9" y="20"/>
                    <a:pt x="9" y="20"/>
                  </a:cubicBezTo>
                  <a:cubicBezTo>
                    <a:pt x="3" y="20"/>
                    <a:pt x="0" y="16"/>
                    <a:pt x="1" y="10"/>
                  </a:cubicBezTo>
                  <a:cubicBezTo>
                    <a:pt x="1" y="10"/>
                    <a:pt x="1" y="10"/>
                    <a:pt x="1" y="10"/>
                  </a:cubicBezTo>
                  <a:cubicBezTo>
                    <a:pt x="2" y="5"/>
                    <a:pt x="7" y="0"/>
                    <a:pt x="12" y="0"/>
                  </a:cubicBezTo>
                  <a:cubicBezTo>
                    <a:pt x="51" y="0"/>
                    <a:pt x="51" y="0"/>
                    <a:pt x="51" y="0"/>
                  </a:cubicBezTo>
                  <a:cubicBezTo>
                    <a:pt x="56" y="0"/>
                    <a:pt x="60" y="5"/>
                    <a:pt x="59" y="10"/>
                  </a:cubicBezTo>
                  <a:cubicBezTo>
                    <a:pt x="59" y="10"/>
                    <a:pt x="59" y="10"/>
                    <a:pt x="59" y="10"/>
                  </a:cubicBezTo>
                  <a:cubicBezTo>
                    <a:pt x="58" y="16"/>
                    <a:pt x="53" y="20"/>
                    <a:pt x="47" y="2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0" name="iŝľíḍê"/>
            <p:cNvSpPr/>
            <p:nvPr/>
          </p:nvSpPr>
          <p:spPr bwMode="auto">
            <a:xfrm>
              <a:off x="6931026" y="3786188"/>
              <a:ext cx="173038" cy="57150"/>
            </a:xfrm>
            <a:custGeom>
              <a:avLst/>
              <a:gdLst>
                <a:gd name="T0" fmla="*/ 47 w 60"/>
                <a:gd name="T1" fmla="*/ 20 h 20"/>
                <a:gd name="T2" fmla="*/ 9 w 60"/>
                <a:gd name="T3" fmla="*/ 20 h 20"/>
                <a:gd name="T4" fmla="*/ 1 w 60"/>
                <a:gd name="T5" fmla="*/ 10 h 20"/>
                <a:gd name="T6" fmla="*/ 1 w 60"/>
                <a:gd name="T7" fmla="*/ 10 h 20"/>
                <a:gd name="T8" fmla="*/ 12 w 60"/>
                <a:gd name="T9" fmla="*/ 0 h 20"/>
                <a:gd name="T10" fmla="*/ 51 w 60"/>
                <a:gd name="T11" fmla="*/ 0 h 20"/>
                <a:gd name="T12" fmla="*/ 59 w 60"/>
                <a:gd name="T13" fmla="*/ 10 h 20"/>
                <a:gd name="T14" fmla="*/ 59 w 60"/>
                <a:gd name="T15" fmla="*/ 10 h 20"/>
                <a:gd name="T16" fmla="*/ 47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47" y="20"/>
                  </a:moveTo>
                  <a:cubicBezTo>
                    <a:pt x="9" y="20"/>
                    <a:pt x="9" y="20"/>
                    <a:pt x="9" y="20"/>
                  </a:cubicBezTo>
                  <a:cubicBezTo>
                    <a:pt x="3" y="20"/>
                    <a:pt x="0" y="15"/>
                    <a:pt x="1" y="10"/>
                  </a:cubicBezTo>
                  <a:cubicBezTo>
                    <a:pt x="1" y="10"/>
                    <a:pt x="1" y="10"/>
                    <a:pt x="1" y="10"/>
                  </a:cubicBezTo>
                  <a:cubicBezTo>
                    <a:pt x="2" y="4"/>
                    <a:pt x="7" y="0"/>
                    <a:pt x="12" y="0"/>
                  </a:cubicBezTo>
                  <a:cubicBezTo>
                    <a:pt x="51" y="0"/>
                    <a:pt x="51" y="0"/>
                    <a:pt x="51" y="0"/>
                  </a:cubicBezTo>
                  <a:cubicBezTo>
                    <a:pt x="56" y="0"/>
                    <a:pt x="60" y="4"/>
                    <a:pt x="59" y="10"/>
                  </a:cubicBezTo>
                  <a:cubicBezTo>
                    <a:pt x="59" y="10"/>
                    <a:pt x="59" y="10"/>
                    <a:pt x="59" y="10"/>
                  </a:cubicBezTo>
                  <a:cubicBezTo>
                    <a:pt x="58" y="15"/>
                    <a:pt x="53" y="20"/>
                    <a:pt x="47" y="2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1" name="îṩļïde"/>
            <p:cNvSpPr/>
            <p:nvPr/>
          </p:nvSpPr>
          <p:spPr bwMode="auto">
            <a:xfrm>
              <a:off x="6919913" y="3851276"/>
              <a:ext cx="171450" cy="58738"/>
            </a:xfrm>
            <a:custGeom>
              <a:avLst/>
              <a:gdLst>
                <a:gd name="T0" fmla="*/ 47 w 60"/>
                <a:gd name="T1" fmla="*/ 20 h 20"/>
                <a:gd name="T2" fmla="*/ 9 w 60"/>
                <a:gd name="T3" fmla="*/ 20 h 20"/>
                <a:gd name="T4" fmla="*/ 1 w 60"/>
                <a:gd name="T5" fmla="*/ 10 h 20"/>
                <a:gd name="T6" fmla="*/ 1 w 60"/>
                <a:gd name="T7" fmla="*/ 10 h 20"/>
                <a:gd name="T8" fmla="*/ 12 w 60"/>
                <a:gd name="T9" fmla="*/ 0 h 20"/>
                <a:gd name="T10" fmla="*/ 51 w 60"/>
                <a:gd name="T11" fmla="*/ 0 h 20"/>
                <a:gd name="T12" fmla="*/ 59 w 60"/>
                <a:gd name="T13" fmla="*/ 10 h 20"/>
                <a:gd name="T14" fmla="*/ 59 w 60"/>
                <a:gd name="T15" fmla="*/ 10 h 20"/>
                <a:gd name="T16" fmla="*/ 47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47" y="20"/>
                  </a:moveTo>
                  <a:cubicBezTo>
                    <a:pt x="9" y="20"/>
                    <a:pt x="9" y="20"/>
                    <a:pt x="9" y="20"/>
                  </a:cubicBezTo>
                  <a:cubicBezTo>
                    <a:pt x="3" y="20"/>
                    <a:pt x="0" y="16"/>
                    <a:pt x="1" y="10"/>
                  </a:cubicBezTo>
                  <a:cubicBezTo>
                    <a:pt x="1" y="10"/>
                    <a:pt x="1" y="10"/>
                    <a:pt x="1" y="10"/>
                  </a:cubicBezTo>
                  <a:cubicBezTo>
                    <a:pt x="1" y="5"/>
                    <a:pt x="7" y="0"/>
                    <a:pt x="12" y="0"/>
                  </a:cubicBezTo>
                  <a:cubicBezTo>
                    <a:pt x="51" y="0"/>
                    <a:pt x="51" y="0"/>
                    <a:pt x="51" y="0"/>
                  </a:cubicBezTo>
                  <a:cubicBezTo>
                    <a:pt x="56" y="0"/>
                    <a:pt x="60" y="5"/>
                    <a:pt x="59" y="10"/>
                  </a:cubicBezTo>
                  <a:cubicBezTo>
                    <a:pt x="59" y="10"/>
                    <a:pt x="59" y="10"/>
                    <a:pt x="59" y="10"/>
                  </a:cubicBezTo>
                  <a:cubicBezTo>
                    <a:pt x="58" y="16"/>
                    <a:pt x="53" y="20"/>
                    <a:pt x="47" y="2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2" name="iŝľiḍe"/>
            <p:cNvSpPr/>
            <p:nvPr/>
          </p:nvSpPr>
          <p:spPr bwMode="auto">
            <a:xfrm>
              <a:off x="6905626" y="3917951"/>
              <a:ext cx="174625" cy="60325"/>
            </a:xfrm>
            <a:custGeom>
              <a:avLst/>
              <a:gdLst>
                <a:gd name="T0" fmla="*/ 48 w 61"/>
                <a:gd name="T1" fmla="*/ 21 h 21"/>
                <a:gd name="T2" fmla="*/ 10 w 61"/>
                <a:gd name="T3" fmla="*/ 21 h 21"/>
                <a:gd name="T4" fmla="*/ 1 w 61"/>
                <a:gd name="T5" fmla="*/ 10 h 21"/>
                <a:gd name="T6" fmla="*/ 1 w 61"/>
                <a:gd name="T7" fmla="*/ 10 h 21"/>
                <a:gd name="T8" fmla="*/ 13 w 61"/>
                <a:gd name="T9" fmla="*/ 0 h 21"/>
                <a:gd name="T10" fmla="*/ 52 w 61"/>
                <a:gd name="T11" fmla="*/ 0 h 21"/>
                <a:gd name="T12" fmla="*/ 60 w 61"/>
                <a:gd name="T13" fmla="*/ 10 h 21"/>
                <a:gd name="T14" fmla="*/ 60 w 61"/>
                <a:gd name="T15" fmla="*/ 10 h 21"/>
                <a:gd name="T16" fmla="*/ 48 w 61"/>
                <a:gd name="T1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21">
                  <a:moveTo>
                    <a:pt x="48" y="21"/>
                  </a:moveTo>
                  <a:cubicBezTo>
                    <a:pt x="10" y="21"/>
                    <a:pt x="10" y="21"/>
                    <a:pt x="10" y="21"/>
                  </a:cubicBezTo>
                  <a:cubicBezTo>
                    <a:pt x="4" y="21"/>
                    <a:pt x="0" y="16"/>
                    <a:pt x="1" y="10"/>
                  </a:cubicBezTo>
                  <a:cubicBezTo>
                    <a:pt x="1" y="10"/>
                    <a:pt x="1" y="10"/>
                    <a:pt x="1" y="10"/>
                  </a:cubicBezTo>
                  <a:cubicBezTo>
                    <a:pt x="2" y="5"/>
                    <a:pt x="8" y="0"/>
                    <a:pt x="13" y="0"/>
                  </a:cubicBezTo>
                  <a:cubicBezTo>
                    <a:pt x="52" y="0"/>
                    <a:pt x="52" y="0"/>
                    <a:pt x="52" y="0"/>
                  </a:cubicBezTo>
                  <a:cubicBezTo>
                    <a:pt x="57" y="0"/>
                    <a:pt x="61" y="5"/>
                    <a:pt x="60" y="10"/>
                  </a:cubicBezTo>
                  <a:cubicBezTo>
                    <a:pt x="60" y="10"/>
                    <a:pt x="60" y="10"/>
                    <a:pt x="60" y="10"/>
                  </a:cubicBezTo>
                  <a:cubicBezTo>
                    <a:pt x="59" y="16"/>
                    <a:pt x="53" y="21"/>
                    <a:pt x="48" y="21"/>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3" name="işliḓé"/>
            <p:cNvSpPr/>
            <p:nvPr/>
          </p:nvSpPr>
          <p:spPr bwMode="auto">
            <a:xfrm>
              <a:off x="5830888" y="3722688"/>
              <a:ext cx="173038" cy="57150"/>
            </a:xfrm>
            <a:custGeom>
              <a:avLst/>
              <a:gdLst>
                <a:gd name="T0" fmla="*/ 13 w 60"/>
                <a:gd name="T1" fmla="*/ 20 h 20"/>
                <a:gd name="T2" fmla="*/ 51 w 60"/>
                <a:gd name="T3" fmla="*/ 20 h 20"/>
                <a:gd name="T4" fmla="*/ 59 w 60"/>
                <a:gd name="T5" fmla="*/ 10 h 20"/>
                <a:gd name="T6" fmla="*/ 59 w 60"/>
                <a:gd name="T7" fmla="*/ 10 h 20"/>
                <a:gd name="T8" fmla="*/ 47 w 60"/>
                <a:gd name="T9" fmla="*/ 0 h 20"/>
                <a:gd name="T10" fmla="*/ 9 w 60"/>
                <a:gd name="T11" fmla="*/ 0 h 20"/>
                <a:gd name="T12" fmla="*/ 1 w 60"/>
                <a:gd name="T13" fmla="*/ 10 h 20"/>
                <a:gd name="T14" fmla="*/ 1 w 60"/>
                <a:gd name="T15" fmla="*/ 10 h 20"/>
                <a:gd name="T16" fmla="*/ 13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13" y="20"/>
                  </a:moveTo>
                  <a:cubicBezTo>
                    <a:pt x="51" y="20"/>
                    <a:pt x="51" y="20"/>
                    <a:pt x="51" y="20"/>
                  </a:cubicBezTo>
                  <a:cubicBezTo>
                    <a:pt x="56" y="20"/>
                    <a:pt x="60" y="15"/>
                    <a:pt x="59" y="10"/>
                  </a:cubicBezTo>
                  <a:cubicBezTo>
                    <a:pt x="59" y="10"/>
                    <a:pt x="59" y="10"/>
                    <a:pt x="59" y="10"/>
                  </a:cubicBezTo>
                  <a:cubicBezTo>
                    <a:pt x="58" y="4"/>
                    <a:pt x="53" y="0"/>
                    <a:pt x="47" y="0"/>
                  </a:cubicBezTo>
                  <a:cubicBezTo>
                    <a:pt x="9" y="0"/>
                    <a:pt x="9" y="0"/>
                    <a:pt x="9" y="0"/>
                  </a:cubicBezTo>
                  <a:cubicBezTo>
                    <a:pt x="4" y="0"/>
                    <a:pt x="0" y="4"/>
                    <a:pt x="1" y="10"/>
                  </a:cubicBezTo>
                  <a:cubicBezTo>
                    <a:pt x="1" y="10"/>
                    <a:pt x="1" y="10"/>
                    <a:pt x="1" y="10"/>
                  </a:cubicBezTo>
                  <a:cubicBezTo>
                    <a:pt x="2" y="15"/>
                    <a:pt x="7" y="20"/>
                    <a:pt x="13" y="2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4" name="iṣḷiḓé"/>
            <p:cNvSpPr/>
            <p:nvPr/>
          </p:nvSpPr>
          <p:spPr bwMode="auto">
            <a:xfrm>
              <a:off x="5843588" y="3787776"/>
              <a:ext cx="171450" cy="58738"/>
            </a:xfrm>
            <a:custGeom>
              <a:avLst/>
              <a:gdLst>
                <a:gd name="T0" fmla="*/ 13 w 60"/>
                <a:gd name="T1" fmla="*/ 20 h 20"/>
                <a:gd name="T2" fmla="*/ 51 w 60"/>
                <a:gd name="T3" fmla="*/ 20 h 20"/>
                <a:gd name="T4" fmla="*/ 59 w 60"/>
                <a:gd name="T5" fmla="*/ 10 h 20"/>
                <a:gd name="T6" fmla="*/ 59 w 60"/>
                <a:gd name="T7" fmla="*/ 10 h 20"/>
                <a:gd name="T8" fmla="*/ 47 w 60"/>
                <a:gd name="T9" fmla="*/ 0 h 20"/>
                <a:gd name="T10" fmla="*/ 9 w 60"/>
                <a:gd name="T11" fmla="*/ 0 h 20"/>
                <a:gd name="T12" fmla="*/ 1 w 60"/>
                <a:gd name="T13" fmla="*/ 10 h 20"/>
                <a:gd name="T14" fmla="*/ 1 w 60"/>
                <a:gd name="T15" fmla="*/ 10 h 20"/>
                <a:gd name="T16" fmla="*/ 13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13" y="20"/>
                  </a:moveTo>
                  <a:cubicBezTo>
                    <a:pt x="51" y="20"/>
                    <a:pt x="51" y="20"/>
                    <a:pt x="51" y="20"/>
                  </a:cubicBezTo>
                  <a:cubicBezTo>
                    <a:pt x="56" y="20"/>
                    <a:pt x="60" y="16"/>
                    <a:pt x="59" y="10"/>
                  </a:cubicBezTo>
                  <a:cubicBezTo>
                    <a:pt x="59" y="10"/>
                    <a:pt x="59" y="10"/>
                    <a:pt x="59" y="10"/>
                  </a:cubicBezTo>
                  <a:cubicBezTo>
                    <a:pt x="58" y="5"/>
                    <a:pt x="53" y="0"/>
                    <a:pt x="47" y="0"/>
                  </a:cubicBezTo>
                  <a:cubicBezTo>
                    <a:pt x="9" y="0"/>
                    <a:pt x="9" y="0"/>
                    <a:pt x="9" y="0"/>
                  </a:cubicBezTo>
                  <a:cubicBezTo>
                    <a:pt x="4" y="0"/>
                    <a:pt x="0" y="5"/>
                    <a:pt x="1" y="10"/>
                  </a:cubicBezTo>
                  <a:cubicBezTo>
                    <a:pt x="1" y="10"/>
                    <a:pt x="1" y="10"/>
                    <a:pt x="1" y="10"/>
                  </a:cubicBezTo>
                  <a:cubicBezTo>
                    <a:pt x="2" y="16"/>
                    <a:pt x="7" y="20"/>
                    <a:pt x="13" y="2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5" name="ïşļïḓê"/>
            <p:cNvSpPr/>
            <p:nvPr/>
          </p:nvSpPr>
          <p:spPr bwMode="auto">
            <a:xfrm>
              <a:off x="5854701" y="3857626"/>
              <a:ext cx="173038" cy="57150"/>
            </a:xfrm>
            <a:custGeom>
              <a:avLst/>
              <a:gdLst>
                <a:gd name="T0" fmla="*/ 13 w 60"/>
                <a:gd name="T1" fmla="*/ 20 h 20"/>
                <a:gd name="T2" fmla="*/ 51 w 60"/>
                <a:gd name="T3" fmla="*/ 20 h 20"/>
                <a:gd name="T4" fmla="*/ 59 w 60"/>
                <a:gd name="T5" fmla="*/ 10 h 20"/>
                <a:gd name="T6" fmla="*/ 59 w 60"/>
                <a:gd name="T7" fmla="*/ 10 h 20"/>
                <a:gd name="T8" fmla="*/ 48 w 60"/>
                <a:gd name="T9" fmla="*/ 0 h 20"/>
                <a:gd name="T10" fmla="*/ 9 w 60"/>
                <a:gd name="T11" fmla="*/ 0 h 20"/>
                <a:gd name="T12" fmla="*/ 1 w 60"/>
                <a:gd name="T13" fmla="*/ 10 h 20"/>
                <a:gd name="T14" fmla="*/ 1 w 60"/>
                <a:gd name="T15" fmla="*/ 10 h 20"/>
                <a:gd name="T16" fmla="*/ 13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13" y="20"/>
                  </a:moveTo>
                  <a:cubicBezTo>
                    <a:pt x="51" y="20"/>
                    <a:pt x="51" y="20"/>
                    <a:pt x="51" y="20"/>
                  </a:cubicBezTo>
                  <a:cubicBezTo>
                    <a:pt x="57" y="20"/>
                    <a:pt x="60" y="15"/>
                    <a:pt x="59" y="10"/>
                  </a:cubicBezTo>
                  <a:cubicBezTo>
                    <a:pt x="59" y="10"/>
                    <a:pt x="59" y="10"/>
                    <a:pt x="59" y="10"/>
                  </a:cubicBezTo>
                  <a:cubicBezTo>
                    <a:pt x="58" y="4"/>
                    <a:pt x="53" y="0"/>
                    <a:pt x="48" y="0"/>
                  </a:cubicBezTo>
                  <a:cubicBezTo>
                    <a:pt x="9" y="0"/>
                    <a:pt x="9" y="0"/>
                    <a:pt x="9" y="0"/>
                  </a:cubicBezTo>
                  <a:cubicBezTo>
                    <a:pt x="4" y="0"/>
                    <a:pt x="0" y="4"/>
                    <a:pt x="1" y="10"/>
                  </a:cubicBezTo>
                  <a:cubicBezTo>
                    <a:pt x="1" y="10"/>
                    <a:pt x="1" y="10"/>
                    <a:pt x="1" y="10"/>
                  </a:cubicBezTo>
                  <a:cubicBezTo>
                    <a:pt x="2" y="15"/>
                    <a:pt x="7" y="20"/>
                    <a:pt x="13" y="2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6" name="íṧľídé"/>
            <p:cNvSpPr/>
            <p:nvPr/>
          </p:nvSpPr>
          <p:spPr bwMode="auto">
            <a:xfrm>
              <a:off x="5865813" y="3924301"/>
              <a:ext cx="173038" cy="57150"/>
            </a:xfrm>
            <a:custGeom>
              <a:avLst/>
              <a:gdLst>
                <a:gd name="T0" fmla="*/ 13 w 60"/>
                <a:gd name="T1" fmla="*/ 20 h 20"/>
                <a:gd name="T2" fmla="*/ 51 w 60"/>
                <a:gd name="T3" fmla="*/ 20 h 20"/>
                <a:gd name="T4" fmla="*/ 59 w 60"/>
                <a:gd name="T5" fmla="*/ 10 h 20"/>
                <a:gd name="T6" fmla="*/ 59 w 60"/>
                <a:gd name="T7" fmla="*/ 10 h 20"/>
                <a:gd name="T8" fmla="*/ 48 w 60"/>
                <a:gd name="T9" fmla="*/ 0 h 20"/>
                <a:gd name="T10" fmla="*/ 9 w 60"/>
                <a:gd name="T11" fmla="*/ 0 h 20"/>
                <a:gd name="T12" fmla="*/ 1 w 60"/>
                <a:gd name="T13" fmla="*/ 10 h 20"/>
                <a:gd name="T14" fmla="*/ 1 w 60"/>
                <a:gd name="T15" fmla="*/ 10 h 20"/>
                <a:gd name="T16" fmla="*/ 13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13" y="20"/>
                  </a:moveTo>
                  <a:cubicBezTo>
                    <a:pt x="51" y="20"/>
                    <a:pt x="51" y="20"/>
                    <a:pt x="51" y="20"/>
                  </a:cubicBezTo>
                  <a:cubicBezTo>
                    <a:pt x="57" y="20"/>
                    <a:pt x="60" y="16"/>
                    <a:pt x="59" y="10"/>
                  </a:cubicBezTo>
                  <a:cubicBezTo>
                    <a:pt x="59" y="10"/>
                    <a:pt x="59" y="10"/>
                    <a:pt x="59" y="10"/>
                  </a:cubicBezTo>
                  <a:cubicBezTo>
                    <a:pt x="58" y="5"/>
                    <a:pt x="53" y="0"/>
                    <a:pt x="48" y="0"/>
                  </a:cubicBezTo>
                  <a:cubicBezTo>
                    <a:pt x="9" y="0"/>
                    <a:pt x="9" y="0"/>
                    <a:pt x="9" y="0"/>
                  </a:cubicBezTo>
                  <a:cubicBezTo>
                    <a:pt x="4" y="0"/>
                    <a:pt x="0" y="5"/>
                    <a:pt x="1" y="10"/>
                  </a:cubicBezTo>
                  <a:cubicBezTo>
                    <a:pt x="1" y="10"/>
                    <a:pt x="1" y="10"/>
                    <a:pt x="1" y="10"/>
                  </a:cubicBezTo>
                  <a:cubicBezTo>
                    <a:pt x="2" y="16"/>
                    <a:pt x="7" y="20"/>
                    <a:pt x="13" y="2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7" name="îśḷíďe"/>
            <p:cNvSpPr/>
            <p:nvPr/>
          </p:nvSpPr>
          <p:spPr bwMode="auto">
            <a:xfrm>
              <a:off x="6383338" y="4883151"/>
              <a:ext cx="539750" cy="889000"/>
            </a:xfrm>
            <a:custGeom>
              <a:avLst/>
              <a:gdLst>
                <a:gd name="T0" fmla="*/ 187 w 187"/>
                <a:gd name="T1" fmla="*/ 0 h 309"/>
                <a:gd name="T2" fmla="*/ 55 w 187"/>
                <a:gd name="T3" fmla="*/ 0 h 309"/>
                <a:gd name="T4" fmla="*/ 83 w 187"/>
                <a:gd name="T5" fmla="*/ 230 h 309"/>
                <a:gd name="T6" fmla="*/ 48 w 187"/>
                <a:gd name="T7" fmla="*/ 240 h 309"/>
                <a:gd name="T8" fmla="*/ 0 w 187"/>
                <a:gd name="T9" fmla="*/ 309 h 309"/>
                <a:gd name="T10" fmla="*/ 0 w 187"/>
                <a:gd name="T11" fmla="*/ 309 h 309"/>
                <a:gd name="T12" fmla="*/ 171 w 187"/>
                <a:gd name="T13" fmla="*/ 309 h 309"/>
                <a:gd name="T14" fmla="*/ 187 w 187"/>
                <a:gd name="T15" fmla="*/ 0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309">
                  <a:moveTo>
                    <a:pt x="187" y="0"/>
                  </a:moveTo>
                  <a:cubicBezTo>
                    <a:pt x="55" y="0"/>
                    <a:pt x="55" y="0"/>
                    <a:pt x="55" y="0"/>
                  </a:cubicBezTo>
                  <a:cubicBezTo>
                    <a:pt x="83" y="230"/>
                    <a:pt x="83" y="230"/>
                    <a:pt x="83" y="230"/>
                  </a:cubicBezTo>
                  <a:cubicBezTo>
                    <a:pt x="48" y="240"/>
                    <a:pt x="48" y="240"/>
                    <a:pt x="48" y="240"/>
                  </a:cubicBezTo>
                  <a:cubicBezTo>
                    <a:pt x="19" y="249"/>
                    <a:pt x="0" y="277"/>
                    <a:pt x="0" y="309"/>
                  </a:cubicBezTo>
                  <a:cubicBezTo>
                    <a:pt x="0" y="309"/>
                    <a:pt x="0" y="309"/>
                    <a:pt x="0" y="309"/>
                  </a:cubicBezTo>
                  <a:cubicBezTo>
                    <a:pt x="171" y="309"/>
                    <a:pt x="171" y="309"/>
                    <a:pt x="171" y="309"/>
                  </a:cubicBezTo>
                  <a:lnTo>
                    <a:pt x="187" y="0"/>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8" name="ïslïḓè"/>
            <p:cNvSpPr/>
            <p:nvPr/>
          </p:nvSpPr>
          <p:spPr bwMode="auto">
            <a:xfrm>
              <a:off x="6743701" y="4883151"/>
              <a:ext cx="179388" cy="889000"/>
            </a:xfrm>
            <a:custGeom>
              <a:avLst/>
              <a:gdLst>
                <a:gd name="T0" fmla="*/ 0 w 113"/>
                <a:gd name="T1" fmla="*/ 0 h 560"/>
                <a:gd name="T2" fmla="*/ 0 w 113"/>
                <a:gd name="T3" fmla="*/ 560 h 560"/>
                <a:gd name="T4" fmla="*/ 84 w 113"/>
                <a:gd name="T5" fmla="*/ 560 h 560"/>
                <a:gd name="T6" fmla="*/ 113 w 113"/>
                <a:gd name="T7" fmla="*/ 0 h 560"/>
                <a:gd name="T8" fmla="*/ 0 w 113"/>
                <a:gd name="T9" fmla="*/ 0 h 560"/>
              </a:gdLst>
              <a:ahLst/>
              <a:cxnLst>
                <a:cxn ang="0">
                  <a:pos x="T0" y="T1"/>
                </a:cxn>
                <a:cxn ang="0">
                  <a:pos x="T2" y="T3"/>
                </a:cxn>
                <a:cxn ang="0">
                  <a:pos x="T4" y="T5"/>
                </a:cxn>
                <a:cxn ang="0">
                  <a:pos x="T6" y="T7"/>
                </a:cxn>
                <a:cxn ang="0">
                  <a:pos x="T8" y="T9"/>
                </a:cxn>
              </a:cxnLst>
              <a:rect l="0" t="0" r="r" b="b"/>
              <a:pathLst>
                <a:path w="113" h="560">
                  <a:moveTo>
                    <a:pt x="0" y="0"/>
                  </a:moveTo>
                  <a:lnTo>
                    <a:pt x="0" y="560"/>
                  </a:lnTo>
                  <a:lnTo>
                    <a:pt x="84" y="560"/>
                  </a:lnTo>
                  <a:lnTo>
                    <a:pt x="113" y="0"/>
                  </a:lnTo>
                  <a:lnTo>
                    <a:pt x="0" y="0"/>
                  </a:lnTo>
                  <a:close/>
                </a:path>
              </a:pathLst>
            </a:custGeom>
            <a:solidFill>
              <a:srgbClr val="C6A6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9" name="íS1ïḋê"/>
            <p:cNvSpPr/>
            <p:nvPr/>
          </p:nvSpPr>
          <p:spPr bwMode="auto">
            <a:xfrm>
              <a:off x="6980238" y="4883151"/>
              <a:ext cx="538163" cy="889000"/>
            </a:xfrm>
            <a:custGeom>
              <a:avLst/>
              <a:gdLst>
                <a:gd name="T0" fmla="*/ 0 w 187"/>
                <a:gd name="T1" fmla="*/ 0 h 309"/>
                <a:gd name="T2" fmla="*/ 132 w 187"/>
                <a:gd name="T3" fmla="*/ 0 h 309"/>
                <a:gd name="T4" fmla="*/ 103 w 187"/>
                <a:gd name="T5" fmla="*/ 230 h 309"/>
                <a:gd name="T6" fmla="*/ 139 w 187"/>
                <a:gd name="T7" fmla="*/ 240 h 309"/>
                <a:gd name="T8" fmla="*/ 187 w 187"/>
                <a:gd name="T9" fmla="*/ 309 h 309"/>
                <a:gd name="T10" fmla="*/ 187 w 187"/>
                <a:gd name="T11" fmla="*/ 309 h 309"/>
                <a:gd name="T12" fmla="*/ 16 w 187"/>
                <a:gd name="T13" fmla="*/ 309 h 309"/>
                <a:gd name="T14" fmla="*/ 0 w 187"/>
                <a:gd name="T15" fmla="*/ 0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309">
                  <a:moveTo>
                    <a:pt x="0" y="0"/>
                  </a:moveTo>
                  <a:cubicBezTo>
                    <a:pt x="132" y="0"/>
                    <a:pt x="132" y="0"/>
                    <a:pt x="132" y="0"/>
                  </a:cubicBezTo>
                  <a:cubicBezTo>
                    <a:pt x="103" y="230"/>
                    <a:pt x="103" y="230"/>
                    <a:pt x="103" y="230"/>
                  </a:cubicBezTo>
                  <a:cubicBezTo>
                    <a:pt x="139" y="240"/>
                    <a:pt x="139" y="240"/>
                    <a:pt x="139" y="240"/>
                  </a:cubicBezTo>
                  <a:cubicBezTo>
                    <a:pt x="167" y="249"/>
                    <a:pt x="187" y="277"/>
                    <a:pt x="187" y="309"/>
                  </a:cubicBezTo>
                  <a:cubicBezTo>
                    <a:pt x="187" y="309"/>
                    <a:pt x="187" y="309"/>
                    <a:pt x="187" y="309"/>
                  </a:cubicBezTo>
                  <a:cubicBezTo>
                    <a:pt x="16" y="309"/>
                    <a:pt x="16" y="309"/>
                    <a:pt x="16" y="309"/>
                  </a:cubicBezTo>
                  <a:lnTo>
                    <a:pt x="0" y="0"/>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0" name="iṣḷïďe"/>
            <p:cNvSpPr/>
            <p:nvPr/>
          </p:nvSpPr>
          <p:spPr bwMode="auto">
            <a:xfrm>
              <a:off x="6980238" y="4883151"/>
              <a:ext cx="166688" cy="889000"/>
            </a:xfrm>
            <a:custGeom>
              <a:avLst/>
              <a:gdLst>
                <a:gd name="T0" fmla="*/ 105 w 105"/>
                <a:gd name="T1" fmla="*/ 0 h 560"/>
                <a:gd name="T2" fmla="*/ 0 w 105"/>
                <a:gd name="T3" fmla="*/ 0 h 560"/>
                <a:gd name="T4" fmla="*/ 29 w 105"/>
                <a:gd name="T5" fmla="*/ 560 h 560"/>
                <a:gd name="T6" fmla="*/ 105 w 105"/>
                <a:gd name="T7" fmla="*/ 560 h 560"/>
                <a:gd name="T8" fmla="*/ 105 w 105"/>
                <a:gd name="T9" fmla="*/ 0 h 560"/>
              </a:gdLst>
              <a:ahLst/>
              <a:cxnLst>
                <a:cxn ang="0">
                  <a:pos x="T0" y="T1"/>
                </a:cxn>
                <a:cxn ang="0">
                  <a:pos x="T2" y="T3"/>
                </a:cxn>
                <a:cxn ang="0">
                  <a:pos x="T4" y="T5"/>
                </a:cxn>
                <a:cxn ang="0">
                  <a:pos x="T6" y="T7"/>
                </a:cxn>
                <a:cxn ang="0">
                  <a:pos x="T8" y="T9"/>
                </a:cxn>
              </a:cxnLst>
              <a:rect l="0" t="0" r="r" b="b"/>
              <a:pathLst>
                <a:path w="105" h="560">
                  <a:moveTo>
                    <a:pt x="105" y="0"/>
                  </a:moveTo>
                  <a:lnTo>
                    <a:pt x="0" y="0"/>
                  </a:lnTo>
                  <a:lnTo>
                    <a:pt x="29" y="560"/>
                  </a:lnTo>
                  <a:lnTo>
                    <a:pt x="105" y="560"/>
                  </a:lnTo>
                  <a:lnTo>
                    <a:pt x="105" y="0"/>
                  </a:lnTo>
                  <a:close/>
                </a:path>
              </a:pathLst>
            </a:custGeom>
            <a:solidFill>
              <a:srgbClr val="C6A6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1" name="îsḻíḑé"/>
            <p:cNvSpPr/>
            <p:nvPr/>
          </p:nvSpPr>
          <p:spPr bwMode="auto">
            <a:xfrm>
              <a:off x="4078288" y="5651501"/>
              <a:ext cx="1589088" cy="223838"/>
            </a:xfrm>
            <a:prstGeom prst="ellipse">
              <a:avLst/>
            </a:prstGeom>
            <a:solidFill>
              <a:srgbClr val="5335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2" name="îŝḻîḍè"/>
            <p:cNvSpPr/>
            <p:nvPr/>
          </p:nvSpPr>
          <p:spPr bwMode="auto">
            <a:xfrm>
              <a:off x="4567238" y="4081463"/>
              <a:ext cx="611188" cy="301625"/>
            </a:xfrm>
            <a:prstGeom prst="rect">
              <a:avLst/>
            </a:prstGeom>
            <a:solidFill>
              <a:srgbClr val="38376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03" name="ïṧļîḋé"/>
            <p:cNvSpPr/>
            <p:nvPr/>
          </p:nvSpPr>
          <p:spPr bwMode="auto">
            <a:xfrm>
              <a:off x="4567238" y="4081463"/>
              <a:ext cx="611188" cy="63500"/>
            </a:xfrm>
            <a:prstGeom prst="rect">
              <a:avLst/>
            </a:prstGeom>
            <a:solidFill>
              <a:srgbClr val="0D232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04" name="îS1iḑé"/>
            <p:cNvSpPr/>
            <p:nvPr/>
          </p:nvSpPr>
          <p:spPr bwMode="auto">
            <a:xfrm>
              <a:off x="4567238" y="4265613"/>
              <a:ext cx="268288" cy="1239838"/>
            </a:xfrm>
            <a:custGeom>
              <a:avLst/>
              <a:gdLst>
                <a:gd name="T0" fmla="*/ 0 w 169"/>
                <a:gd name="T1" fmla="*/ 781 h 781"/>
                <a:gd name="T2" fmla="*/ 111 w 169"/>
                <a:gd name="T3" fmla="*/ 781 h 781"/>
                <a:gd name="T4" fmla="*/ 169 w 169"/>
                <a:gd name="T5" fmla="*/ 0 h 781"/>
                <a:gd name="T6" fmla="*/ 0 w 169"/>
                <a:gd name="T7" fmla="*/ 0 h 781"/>
                <a:gd name="T8" fmla="*/ 0 w 169"/>
                <a:gd name="T9" fmla="*/ 781 h 781"/>
              </a:gdLst>
              <a:ahLst/>
              <a:cxnLst>
                <a:cxn ang="0">
                  <a:pos x="T0" y="T1"/>
                </a:cxn>
                <a:cxn ang="0">
                  <a:pos x="T2" y="T3"/>
                </a:cxn>
                <a:cxn ang="0">
                  <a:pos x="T4" y="T5"/>
                </a:cxn>
                <a:cxn ang="0">
                  <a:pos x="T6" y="T7"/>
                </a:cxn>
                <a:cxn ang="0">
                  <a:pos x="T8" y="T9"/>
                </a:cxn>
              </a:cxnLst>
              <a:rect l="0" t="0" r="r" b="b"/>
              <a:pathLst>
                <a:path w="169" h="781">
                  <a:moveTo>
                    <a:pt x="0" y="781"/>
                  </a:moveTo>
                  <a:lnTo>
                    <a:pt x="111" y="781"/>
                  </a:lnTo>
                  <a:lnTo>
                    <a:pt x="169" y="0"/>
                  </a:lnTo>
                  <a:lnTo>
                    <a:pt x="0" y="0"/>
                  </a:lnTo>
                  <a:lnTo>
                    <a:pt x="0" y="781"/>
                  </a:lnTo>
                  <a:close/>
                </a:path>
              </a:pathLst>
            </a:custGeom>
            <a:solidFill>
              <a:srgbClr val="3837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5" name="ïṥļídè"/>
            <p:cNvSpPr/>
            <p:nvPr/>
          </p:nvSpPr>
          <p:spPr bwMode="auto">
            <a:xfrm>
              <a:off x="4933951" y="4265613"/>
              <a:ext cx="244475" cy="1239838"/>
            </a:xfrm>
            <a:custGeom>
              <a:avLst/>
              <a:gdLst>
                <a:gd name="T0" fmla="*/ 65 w 154"/>
                <a:gd name="T1" fmla="*/ 781 h 781"/>
                <a:gd name="T2" fmla="*/ 154 w 154"/>
                <a:gd name="T3" fmla="*/ 781 h 781"/>
                <a:gd name="T4" fmla="*/ 154 w 154"/>
                <a:gd name="T5" fmla="*/ 0 h 781"/>
                <a:gd name="T6" fmla="*/ 0 w 154"/>
                <a:gd name="T7" fmla="*/ 0 h 781"/>
                <a:gd name="T8" fmla="*/ 65 w 154"/>
                <a:gd name="T9" fmla="*/ 781 h 781"/>
              </a:gdLst>
              <a:ahLst/>
              <a:cxnLst>
                <a:cxn ang="0">
                  <a:pos x="T0" y="T1"/>
                </a:cxn>
                <a:cxn ang="0">
                  <a:pos x="T2" y="T3"/>
                </a:cxn>
                <a:cxn ang="0">
                  <a:pos x="T4" y="T5"/>
                </a:cxn>
                <a:cxn ang="0">
                  <a:pos x="T6" y="T7"/>
                </a:cxn>
                <a:cxn ang="0">
                  <a:pos x="T8" y="T9"/>
                </a:cxn>
              </a:cxnLst>
              <a:rect l="0" t="0" r="r" b="b"/>
              <a:pathLst>
                <a:path w="154" h="781">
                  <a:moveTo>
                    <a:pt x="65" y="781"/>
                  </a:moveTo>
                  <a:lnTo>
                    <a:pt x="154" y="781"/>
                  </a:lnTo>
                  <a:lnTo>
                    <a:pt x="154" y="0"/>
                  </a:lnTo>
                  <a:lnTo>
                    <a:pt x="0" y="0"/>
                  </a:lnTo>
                  <a:lnTo>
                    <a:pt x="65" y="781"/>
                  </a:lnTo>
                  <a:close/>
                </a:path>
              </a:pathLst>
            </a:custGeom>
            <a:solidFill>
              <a:srgbClr val="3837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6" name="ïṧľîḓê"/>
            <p:cNvSpPr/>
            <p:nvPr/>
          </p:nvSpPr>
          <p:spPr bwMode="auto">
            <a:xfrm>
              <a:off x="5200651" y="3109913"/>
              <a:ext cx="212725" cy="563563"/>
            </a:xfrm>
            <a:custGeom>
              <a:avLst/>
              <a:gdLst>
                <a:gd name="T0" fmla="*/ 68 w 74"/>
                <a:gd name="T1" fmla="*/ 196 h 196"/>
                <a:gd name="T2" fmla="*/ 0 w 74"/>
                <a:gd name="T3" fmla="*/ 138 h 196"/>
                <a:gd name="T4" fmla="*/ 0 w 74"/>
                <a:gd name="T5" fmla="*/ 0 h 196"/>
                <a:gd name="T6" fmla="*/ 0 w 74"/>
                <a:gd name="T7" fmla="*/ 0 h 196"/>
                <a:gd name="T8" fmla="*/ 74 w 74"/>
                <a:gd name="T9" fmla="*/ 74 h 196"/>
                <a:gd name="T10" fmla="*/ 68 w 74"/>
                <a:gd name="T11" fmla="*/ 196 h 196"/>
              </a:gdLst>
              <a:ahLst/>
              <a:cxnLst>
                <a:cxn ang="0">
                  <a:pos x="T0" y="T1"/>
                </a:cxn>
                <a:cxn ang="0">
                  <a:pos x="T2" y="T3"/>
                </a:cxn>
                <a:cxn ang="0">
                  <a:pos x="T4" y="T5"/>
                </a:cxn>
                <a:cxn ang="0">
                  <a:pos x="T6" y="T7"/>
                </a:cxn>
                <a:cxn ang="0">
                  <a:pos x="T8" y="T9"/>
                </a:cxn>
                <a:cxn ang="0">
                  <a:pos x="T10" y="T11"/>
                </a:cxn>
              </a:cxnLst>
              <a:rect l="0" t="0" r="r" b="b"/>
              <a:pathLst>
                <a:path w="74" h="196">
                  <a:moveTo>
                    <a:pt x="68" y="196"/>
                  </a:moveTo>
                  <a:cubicBezTo>
                    <a:pt x="0" y="138"/>
                    <a:pt x="0" y="138"/>
                    <a:pt x="0" y="138"/>
                  </a:cubicBezTo>
                  <a:cubicBezTo>
                    <a:pt x="0" y="0"/>
                    <a:pt x="0" y="0"/>
                    <a:pt x="0" y="0"/>
                  </a:cubicBezTo>
                  <a:cubicBezTo>
                    <a:pt x="0" y="0"/>
                    <a:pt x="0" y="0"/>
                    <a:pt x="0" y="0"/>
                  </a:cubicBezTo>
                  <a:cubicBezTo>
                    <a:pt x="41" y="0"/>
                    <a:pt x="74" y="33"/>
                    <a:pt x="74" y="74"/>
                  </a:cubicBezTo>
                  <a:lnTo>
                    <a:pt x="68" y="196"/>
                  </a:lnTo>
                  <a:close/>
                </a:path>
              </a:pathLst>
            </a:custGeom>
            <a:solidFill>
              <a:srgbClr val="3F56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7" name="iṡľîde"/>
            <p:cNvSpPr/>
            <p:nvPr/>
          </p:nvSpPr>
          <p:spPr bwMode="auto">
            <a:xfrm>
              <a:off x="5200651" y="3438526"/>
              <a:ext cx="211138" cy="471488"/>
            </a:xfrm>
            <a:custGeom>
              <a:avLst/>
              <a:gdLst>
                <a:gd name="T0" fmla="*/ 0 w 73"/>
                <a:gd name="T1" fmla="*/ 24 h 164"/>
                <a:gd name="T2" fmla="*/ 0 w 73"/>
                <a:gd name="T3" fmla="*/ 128 h 164"/>
                <a:gd name="T4" fmla="*/ 37 w 73"/>
                <a:gd name="T5" fmla="*/ 164 h 164"/>
                <a:gd name="T6" fmla="*/ 37 w 73"/>
                <a:gd name="T7" fmla="*/ 164 h 164"/>
                <a:gd name="T8" fmla="*/ 73 w 73"/>
                <a:gd name="T9" fmla="*/ 128 h 164"/>
                <a:gd name="T10" fmla="*/ 57 w 73"/>
                <a:gd name="T11" fmla="*/ 0 h 164"/>
                <a:gd name="T12" fmla="*/ 0 w 73"/>
                <a:gd name="T13" fmla="*/ 24 h 164"/>
              </a:gdLst>
              <a:ahLst/>
              <a:cxnLst>
                <a:cxn ang="0">
                  <a:pos x="T0" y="T1"/>
                </a:cxn>
                <a:cxn ang="0">
                  <a:pos x="T2" y="T3"/>
                </a:cxn>
                <a:cxn ang="0">
                  <a:pos x="T4" y="T5"/>
                </a:cxn>
                <a:cxn ang="0">
                  <a:pos x="T6" y="T7"/>
                </a:cxn>
                <a:cxn ang="0">
                  <a:pos x="T8" y="T9"/>
                </a:cxn>
                <a:cxn ang="0">
                  <a:pos x="T10" y="T11"/>
                </a:cxn>
                <a:cxn ang="0">
                  <a:pos x="T12" y="T13"/>
                </a:cxn>
              </a:cxnLst>
              <a:rect l="0" t="0" r="r" b="b"/>
              <a:pathLst>
                <a:path w="73" h="164">
                  <a:moveTo>
                    <a:pt x="0" y="24"/>
                  </a:moveTo>
                  <a:cubicBezTo>
                    <a:pt x="0" y="128"/>
                    <a:pt x="0" y="128"/>
                    <a:pt x="0" y="128"/>
                  </a:cubicBezTo>
                  <a:cubicBezTo>
                    <a:pt x="0" y="148"/>
                    <a:pt x="16" y="164"/>
                    <a:pt x="37" y="164"/>
                  </a:cubicBezTo>
                  <a:cubicBezTo>
                    <a:pt x="37" y="164"/>
                    <a:pt x="37" y="164"/>
                    <a:pt x="37" y="164"/>
                  </a:cubicBezTo>
                  <a:cubicBezTo>
                    <a:pt x="57" y="164"/>
                    <a:pt x="73" y="148"/>
                    <a:pt x="73" y="128"/>
                  </a:cubicBezTo>
                  <a:cubicBezTo>
                    <a:pt x="57" y="0"/>
                    <a:pt x="57" y="0"/>
                    <a:pt x="57" y="0"/>
                  </a:cubicBezTo>
                  <a:lnTo>
                    <a:pt x="0" y="24"/>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8" name="îṧḷîdè"/>
            <p:cNvSpPr/>
            <p:nvPr/>
          </p:nvSpPr>
          <p:spPr bwMode="auto">
            <a:xfrm>
              <a:off x="4567238" y="3109913"/>
              <a:ext cx="611188" cy="971550"/>
            </a:xfrm>
            <a:prstGeom prst="rect">
              <a:avLst/>
            </a:prstGeom>
            <a:solidFill>
              <a:srgbClr val="3F56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09" name="íṩľiḍê"/>
            <p:cNvSpPr/>
            <p:nvPr/>
          </p:nvSpPr>
          <p:spPr bwMode="auto">
            <a:xfrm>
              <a:off x="4803776" y="3230563"/>
              <a:ext cx="134938" cy="815975"/>
            </a:xfrm>
            <a:custGeom>
              <a:avLst/>
              <a:gdLst>
                <a:gd name="T0" fmla="*/ 85 w 85"/>
                <a:gd name="T1" fmla="*/ 471 h 514"/>
                <a:gd name="T2" fmla="*/ 40 w 85"/>
                <a:gd name="T3" fmla="*/ 514 h 514"/>
                <a:gd name="T4" fmla="*/ 0 w 85"/>
                <a:gd name="T5" fmla="*/ 471 h 514"/>
                <a:gd name="T6" fmla="*/ 24 w 85"/>
                <a:gd name="T7" fmla="*/ 0 h 514"/>
                <a:gd name="T8" fmla="*/ 62 w 85"/>
                <a:gd name="T9" fmla="*/ 0 h 514"/>
                <a:gd name="T10" fmla="*/ 85 w 85"/>
                <a:gd name="T11" fmla="*/ 471 h 514"/>
              </a:gdLst>
              <a:ahLst/>
              <a:cxnLst>
                <a:cxn ang="0">
                  <a:pos x="T0" y="T1"/>
                </a:cxn>
                <a:cxn ang="0">
                  <a:pos x="T2" y="T3"/>
                </a:cxn>
                <a:cxn ang="0">
                  <a:pos x="T4" y="T5"/>
                </a:cxn>
                <a:cxn ang="0">
                  <a:pos x="T6" y="T7"/>
                </a:cxn>
                <a:cxn ang="0">
                  <a:pos x="T8" y="T9"/>
                </a:cxn>
                <a:cxn ang="0">
                  <a:pos x="T10" y="T11"/>
                </a:cxn>
              </a:cxnLst>
              <a:rect l="0" t="0" r="r" b="b"/>
              <a:pathLst>
                <a:path w="85" h="514">
                  <a:moveTo>
                    <a:pt x="85" y="471"/>
                  </a:moveTo>
                  <a:lnTo>
                    <a:pt x="40" y="514"/>
                  </a:lnTo>
                  <a:lnTo>
                    <a:pt x="0" y="471"/>
                  </a:lnTo>
                  <a:lnTo>
                    <a:pt x="24" y="0"/>
                  </a:lnTo>
                  <a:lnTo>
                    <a:pt x="62" y="0"/>
                  </a:lnTo>
                  <a:lnTo>
                    <a:pt x="85" y="471"/>
                  </a:lnTo>
                  <a:close/>
                </a:path>
              </a:pathLst>
            </a:custGeom>
            <a:solidFill>
              <a:srgbClr val="F0552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0" name="iṡļíḑe"/>
            <p:cNvSpPr/>
            <p:nvPr/>
          </p:nvSpPr>
          <p:spPr bwMode="auto">
            <a:xfrm>
              <a:off x="4505326" y="3109913"/>
              <a:ext cx="217488" cy="971550"/>
            </a:xfrm>
            <a:custGeom>
              <a:avLst/>
              <a:gdLst>
                <a:gd name="T0" fmla="*/ 0 w 76"/>
                <a:gd name="T1" fmla="*/ 338 h 338"/>
                <a:gd name="T2" fmla="*/ 4 w 76"/>
                <a:gd name="T3" fmla="*/ 338 h 338"/>
                <a:gd name="T4" fmla="*/ 76 w 76"/>
                <a:gd name="T5" fmla="*/ 266 h 338"/>
                <a:gd name="T6" fmla="*/ 76 w 76"/>
                <a:gd name="T7" fmla="*/ 0 h 338"/>
                <a:gd name="T8" fmla="*/ 0 w 76"/>
                <a:gd name="T9" fmla="*/ 0 h 338"/>
                <a:gd name="T10" fmla="*/ 0 w 76"/>
                <a:gd name="T11" fmla="*/ 338 h 338"/>
              </a:gdLst>
              <a:ahLst/>
              <a:cxnLst>
                <a:cxn ang="0">
                  <a:pos x="T0" y="T1"/>
                </a:cxn>
                <a:cxn ang="0">
                  <a:pos x="T2" y="T3"/>
                </a:cxn>
                <a:cxn ang="0">
                  <a:pos x="T4" y="T5"/>
                </a:cxn>
                <a:cxn ang="0">
                  <a:pos x="T6" y="T7"/>
                </a:cxn>
                <a:cxn ang="0">
                  <a:pos x="T8" y="T9"/>
                </a:cxn>
                <a:cxn ang="0">
                  <a:pos x="T10" y="T11"/>
                </a:cxn>
              </a:cxnLst>
              <a:rect l="0" t="0" r="r" b="b"/>
              <a:pathLst>
                <a:path w="76" h="338">
                  <a:moveTo>
                    <a:pt x="0" y="338"/>
                  </a:moveTo>
                  <a:cubicBezTo>
                    <a:pt x="4" y="338"/>
                    <a:pt x="4" y="338"/>
                    <a:pt x="4" y="338"/>
                  </a:cubicBezTo>
                  <a:cubicBezTo>
                    <a:pt x="44" y="338"/>
                    <a:pt x="76" y="305"/>
                    <a:pt x="76" y="266"/>
                  </a:cubicBezTo>
                  <a:cubicBezTo>
                    <a:pt x="76" y="0"/>
                    <a:pt x="76" y="0"/>
                    <a:pt x="76" y="0"/>
                  </a:cubicBezTo>
                  <a:cubicBezTo>
                    <a:pt x="0" y="0"/>
                    <a:pt x="0" y="0"/>
                    <a:pt x="0" y="0"/>
                  </a:cubicBezTo>
                  <a:lnTo>
                    <a:pt x="0" y="338"/>
                  </a:lnTo>
                  <a:close/>
                </a:path>
              </a:pathLst>
            </a:custGeom>
            <a:solidFill>
              <a:srgbClr val="E07D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1" name="ïśļíḓé"/>
            <p:cNvSpPr/>
            <p:nvPr/>
          </p:nvSpPr>
          <p:spPr bwMode="auto">
            <a:xfrm>
              <a:off x="4984751" y="3109913"/>
              <a:ext cx="219075" cy="971550"/>
            </a:xfrm>
            <a:custGeom>
              <a:avLst/>
              <a:gdLst>
                <a:gd name="T0" fmla="*/ 76 w 76"/>
                <a:gd name="T1" fmla="*/ 338 h 338"/>
                <a:gd name="T2" fmla="*/ 73 w 76"/>
                <a:gd name="T3" fmla="*/ 338 h 338"/>
                <a:gd name="T4" fmla="*/ 0 w 76"/>
                <a:gd name="T5" fmla="*/ 266 h 338"/>
                <a:gd name="T6" fmla="*/ 0 w 76"/>
                <a:gd name="T7" fmla="*/ 0 h 338"/>
                <a:gd name="T8" fmla="*/ 76 w 76"/>
                <a:gd name="T9" fmla="*/ 0 h 338"/>
                <a:gd name="T10" fmla="*/ 76 w 76"/>
                <a:gd name="T11" fmla="*/ 338 h 338"/>
              </a:gdLst>
              <a:ahLst/>
              <a:cxnLst>
                <a:cxn ang="0">
                  <a:pos x="T0" y="T1"/>
                </a:cxn>
                <a:cxn ang="0">
                  <a:pos x="T2" y="T3"/>
                </a:cxn>
                <a:cxn ang="0">
                  <a:pos x="T4" y="T5"/>
                </a:cxn>
                <a:cxn ang="0">
                  <a:pos x="T6" y="T7"/>
                </a:cxn>
                <a:cxn ang="0">
                  <a:pos x="T8" y="T9"/>
                </a:cxn>
                <a:cxn ang="0">
                  <a:pos x="T10" y="T11"/>
                </a:cxn>
              </a:cxnLst>
              <a:rect l="0" t="0" r="r" b="b"/>
              <a:pathLst>
                <a:path w="76" h="338">
                  <a:moveTo>
                    <a:pt x="76" y="338"/>
                  </a:moveTo>
                  <a:cubicBezTo>
                    <a:pt x="73" y="338"/>
                    <a:pt x="73" y="338"/>
                    <a:pt x="73" y="338"/>
                  </a:cubicBezTo>
                  <a:cubicBezTo>
                    <a:pt x="33" y="338"/>
                    <a:pt x="0" y="305"/>
                    <a:pt x="0" y="266"/>
                  </a:cubicBezTo>
                  <a:cubicBezTo>
                    <a:pt x="0" y="0"/>
                    <a:pt x="0" y="0"/>
                    <a:pt x="0" y="0"/>
                  </a:cubicBezTo>
                  <a:cubicBezTo>
                    <a:pt x="76" y="0"/>
                    <a:pt x="76" y="0"/>
                    <a:pt x="76" y="0"/>
                  </a:cubicBezTo>
                  <a:lnTo>
                    <a:pt x="76" y="338"/>
                  </a:lnTo>
                  <a:close/>
                </a:path>
              </a:pathLst>
            </a:custGeom>
            <a:solidFill>
              <a:srgbClr val="E07D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2" name="is1ïḑê"/>
            <p:cNvSpPr/>
            <p:nvPr/>
          </p:nvSpPr>
          <p:spPr bwMode="auto">
            <a:xfrm>
              <a:off x="5016501" y="3727451"/>
              <a:ext cx="158750" cy="173038"/>
            </a:xfrm>
            <a:custGeom>
              <a:avLst/>
              <a:gdLst>
                <a:gd name="T0" fmla="*/ 32 w 55"/>
                <a:gd name="T1" fmla="*/ 60 h 60"/>
                <a:gd name="T2" fmla="*/ 23 w 55"/>
                <a:gd name="T3" fmla="*/ 60 h 60"/>
                <a:gd name="T4" fmla="*/ 0 w 55"/>
                <a:gd name="T5" fmla="*/ 36 h 60"/>
                <a:gd name="T6" fmla="*/ 0 w 55"/>
                <a:gd name="T7" fmla="*/ 0 h 60"/>
                <a:gd name="T8" fmla="*/ 55 w 55"/>
                <a:gd name="T9" fmla="*/ 0 h 60"/>
                <a:gd name="T10" fmla="*/ 55 w 55"/>
                <a:gd name="T11" fmla="*/ 36 h 60"/>
                <a:gd name="T12" fmla="*/ 32 w 55"/>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55" h="60">
                  <a:moveTo>
                    <a:pt x="32" y="60"/>
                  </a:moveTo>
                  <a:cubicBezTo>
                    <a:pt x="23" y="60"/>
                    <a:pt x="23" y="60"/>
                    <a:pt x="23" y="60"/>
                  </a:cubicBezTo>
                  <a:cubicBezTo>
                    <a:pt x="10" y="60"/>
                    <a:pt x="0" y="49"/>
                    <a:pt x="0" y="36"/>
                  </a:cubicBezTo>
                  <a:cubicBezTo>
                    <a:pt x="0" y="0"/>
                    <a:pt x="0" y="0"/>
                    <a:pt x="0" y="0"/>
                  </a:cubicBezTo>
                  <a:cubicBezTo>
                    <a:pt x="55" y="0"/>
                    <a:pt x="55" y="0"/>
                    <a:pt x="55" y="0"/>
                  </a:cubicBezTo>
                  <a:cubicBezTo>
                    <a:pt x="55" y="36"/>
                    <a:pt x="55" y="36"/>
                    <a:pt x="55" y="36"/>
                  </a:cubicBezTo>
                  <a:cubicBezTo>
                    <a:pt x="55" y="49"/>
                    <a:pt x="45" y="60"/>
                    <a:pt x="32" y="60"/>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3" name="iṧḻiḓê"/>
            <p:cNvSpPr/>
            <p:nvPr/>
          </p:nvSpPr>
          <p:spPr bwMode="auto">
            <a:xfrm>
              <a:off x="4535488" y="3727451"/>
              <a:ext cx="158750" cy="173038"/>
            </a:xfrm>
            <a:custGeom>
              <a:avLst/>
              <a:gdLst>
                <a:gd name="T0" fmla="*/ 32 w 55"/>
                <a:gd name="T1" fmla="*/ 60 h 60"/>
                <a:gd name="T2" fmla="*/ 23 w 55"/>
                <a:gd name="T3" fmla="*/ 60 h 60"/>
                <a:gd name="T4" fmla="*/ 0 w 55"/>
                <a:gd name="T5" fmla="*/ 36 h 60"/>
                <a:gd name="T6" fmla="*/ 0 w 55"/>
                <a:gd name="T7" fmla="*/ 0 h 60"/>
                <a:gd name="T8" fmla="*/ 55 w 55"/>
                <a:gd name="T9" fmla="*/ 0 h 60"/>
                <a:gd name="T10" fmla="*/ 55 w 55"/>
                <a:gd name="T11" fmla="*/ 36 h 60"/>
                <a:gd name="T12" fmla="*/ 32 w 55"/>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55" h="60">
                  <a:moveTo>
                    <a:pt x="32" y="60"/>
                  </a:moveTo>
                  <a:cubicBezTo>
                    <a:pt x="23" y="60"/>
                    <a:pt x="23" y="60"/>
                    <a:pt x="23" y="60"/>
                  </a:cubicBezTo>
                  <a:cubicBezTo>
                    <a:pt x="10" y="60"/>
                    <a:pt x="0" y="49"/>
                    <a:pt x="0" y="36"/>
                  </a:cubicBezTo>
                  <a:cubicBezTo>
                    <a:pt x="0" y="0"/>
                    <a:pt x="0" y="0"/>
                    <a:pt x="0" y="0"/>
                  </a:cubicBezTo>
                  <a:cubicBezTo>
                    <a:pt x="55" y="0"/>
                    <a:pt x="55" y="0"/>
                    <a:pt x="55" y="0"/>
                  </a:cubicBezTo>
                  <a:cubicBezTo>
                    <a:pt x="55" y="36"/>
                    <a:pt x="55" y="36"/>
                    <a:pt x="55" y="36"/>
                  </a:cubicBezTo>
                  <a:cubicBezTo>
                    <a:pt x="55" y="49"/>
                    <a:pt x="44" y="60"/>
                    <a:pt x="32" y="60"/>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4" name="ïśľidé"/>
            <p:cNvSpPr/>
            <p:nvPr/>
          </p:nvSpPr>
          <p:spPr bwMode="auto">
            <a:xfrm>
              <a:off x="4473576" y="2644776"/>
              <a:ext cx="160338" cy="220663"/>
            </a:xfrm>
            <a:custGeom>
              <a:avLst/>
              <a:gdLst>
                <a:gd name="T0" fmla="*/ 51 w 56"/>
                <a:gd name="T1" fmla="*/ 24 h 77"/>
                <a:gd name="T2" fmla="*/ 17 w 56"/>
                <a:gd name="T3" fmla="*/ 16 h 77"/>
                <a:gd name="T4" fmla="*/ 56 w 56"/>
                <a:gd name="T5" fmla="*/ 66 h 77"/>
                <a:gd name="T6" fmla="*/ 51 w 56"/>
                <a:gd name="T7" fmla="*/ 24 h 77"/>
              </a:gdLst>
              <a:ahLst/>
              <a:cxnLst>
                <a:cxn ang="0">
                  <a:pos x="T0" y="T1"/>
                </a:cxn>
                <a:cxn ang="0">
                  <a:pos x="T2" y="T3"/>
                </a:cxn>
                <a:cxn ang="0">
                  <a:pos x="T4" y="T5"/>
                </a:cxn>
                <a:cxn ang="0">
                  <a:pos x="T6" y="T7"/>
                </a:cxn>
              </a:cxnLst>
              <a:rect l="0" t="0" r="r" b="b"/>
              <a:pathLst>
                <a:path w="56" h="77">
                  <a:moveTo>
                    <a:pt x="51" y="24"/>
                  </a:moveTo>
                  <a:cubicBezTo>
                    <a:pt x="51" y="24"/>
                    <a:pt x="33" y="0"/>
                    <a:pt x="17" y="16"/>
                  </a:cubicBezTo>
                  <a:cubicBezTo>
                    <a:pt x="0" y="31"/>
                    <a:pt x="24" y="77"/>
                    <a:pt x="56" y="66"/>
                  </a:cubicBezTo>
                  <a:lnTo>
                    <a:pt x="51" y="24"/>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5" name="ïṧľíḑè"/>
            <p:cNvSpPr/>
            <p:nvPr/>
          </p:nvSpPr>
          <p:spPr bwMode="auto">
            <a:xfrm>
              <a:off x="4506913" y="2698751"/>
              <a:ext cx="123825" cy="138113"/>
            </a:xfrm>
            <a:custGeom>
              <a:avLst/>
              <a:gdLst>
                <a:gd name="T0" fmla="*/ 41 w 43"/>
                <a:gd name="T1" fmla="*/ 21 h 48"/>
                <a:gd name="T2" fmla="*/ 43 w 43"/>
                <a:gd name="T3" fmla="*/ 43 h 48"/>
                <a:gd name="T4" fmla="*/ 13 w 43"/>
                <a:gd name="T5" fmla="*/ 4 h 48"/>
                <a:gd name="T6" fmla="*/ 41 w 43"/>
                <a:gd name="T7" fmla="*/ 21 h 48"/>
              </a:gdLst>
              <a:ahLst/>
              <a:cxnLst>
                <a:cxn ang="0">
                  <a:pos x="T0" y="T1"/>
                </a:cxn>
                <a:cxn ang="0">
                  <a:pos x="T2" y="T3"/>
                </a:cxn>
                <a:cxn ang="0">
                  <a:pos x="T4" y="T5"/>
                </a:cxn>
                <a:cxn ang="0">
                  <a:pos x="T6" y="T7"/>
                </a:cxn>
              </a:cxnLst>
              <a:rect l="0" t="0" r="r" b="b"/>
              <a:pathLst>
                <a:path w="43" h="48">
                  <a:moveTo>
                    <a:pt x="41" y="21"/>
                  </a:moveTo>
                  <a:cubicBezTo>
                    <a:pt x="43" y="43"/>
                    <a:pt x="43" y="43"/>
                    <a:pt x="43" y="43"/>
                  </a:cubicBezTo>
                  <a:cubicBezTo>
                    <a:pt x="16" y="48"/>
                    <a:pt x="0" y="10"/>
                    <a:pt x="13" y="4"/>
                  </a:cubicBezTo>
                  <a:cubicBezTo>
                    <a:pt x="23" y="0"/>
                    <a:pt x="36" y="14"/>
                    <a:pt x="41" y="21"/>
                  </a:cubicBezTo>
                  <a:close/>
                </a:path>
              </a:pathLst>
            </a:custGeom>
            <a:solidFill>
              <a:srgbClr val="F7A5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6" name="íṧḷíḓê"/>
            <p:cNvSpPr/>
            <p:nvPr/>
          </p:nvSpPr>
          <p:spPr bwMode="auto">
            <a:xfrm>
              <a:off x="4530726" y="2705101"/>
              <a:ext cx="95250" cy="53975"/>
            </a:xfrm>
            <a:custGeom>
              <a:avLst/>
              <a:gdLst>
                <a:gd name="T0" fmla="*/ 0 w 33"/>
                <a:gd name="T1" fmla="*/ 10 h 19"/>
                <a:gd name="T2" fmla="*/ 0 w 33"/>
                <a:gd name="T3" fmla="*/ 10 h 19"/>
                <a:gd name="T4" fmla="*/ 1 w 33"/>
                <a:gd name="T5" fmla="*/ 9 h 19"/>
                <a:gd name="T6" fmla="*/ 3 w 33"/>
                <a:gd name="T7" fmla="*/ 5 h 19"/>
                <a:gd name="T8" fmla="*/ 4 w 33"/>
                <a:gd name="T9" fmla="*/ 4 h 19"/>
                <a:gd name="T10" fmla="*/ 5 w 33"/>
                <a:gd name="T11" fmla="*/ 4 h 19"/>
                <a:gd name="T12" fmla="*/ 5 w 33"/>
                <a:gd name="T13" fmla="*/ 4 h 19"/>
                <a:gd name="T14" fmla="*/ 5 w 33"/>
                <a:gd name="T15" fmla="*/ 4 h 19"/>
                <a:gd name="T16" fmla="*/ 5 w 33"/>
                <a:gd name="T17" fmla="*/ 4 h 19"/>
                <a:gd name="T18" fmla="*/ 5 w 33"/>
                <a:gd name="T19" fmla="*/ 4 h 19"/>
                <a:gd name="T20" fmla="*/ 5 w 33"/>
                <a:gd name="T21" fmla="*/ 4 h 19"/>
                <a:gd name="T22" fmla="*/ 5 w 33"/>
                <a:gd name="T23" fmla="*/ 4 h 19"/>
                <a:gd name="T24" fmla="*/ 6 w 33"/>
                <a:gd name="T25" fmla="*/ 4 h 19"/>
                <a:gd name="T26" fmla="*/ 7 w 33"/>
                <a:gd name="T27" fmla="*/ 3 h 19"/>
                <a:gd name="T28" fmla="*/ 7 w 33"/>
                <a:gd name="T29" fmla="*/ 3 h 19"/>
                <a:gd name="T30" fmla="*/ 8 w 33"/>
                <a:gd name="T31" fmla="*/ 3 h 19"/>
                <a:gd name="T32" fmla="*/ 9 w 33"/>
                <a:gd name="T33" fmla="*/ 3 h 19"/>
                <a:gd name="T34" fmla="*/ 16 w 33"/>
                <a:gd name="T35" fmla="*/ 6 h 19"/>
                <a:gd name="T36" fmla="*/ 19 w 33"/>
                <a:gd name="T37" fmla="*/ 8 h 19"/>
                <a:gd name="T38" fmla="*/ 22 w 33"/>
                <a:gd name="T39" fmla="*/ 10 h 19"/>
                <a:gd name="T40" fmla="*/ 28 w 33"/>
                <a:gd name="T41" fmla="*/ 14 h 19"/>
                <a:gd name="T42" fmla="*/ 33 w 33"/>
                <a:gd name="T43" fmla="*/ 19 h 19"/>
                <a:gd name="T44" fmla="*/ 32 w 33"/>
                <a:gd name="T45" fmla="*/ 17 h 19"/>
                <a:gd name="T46" fmla="*/ 29 w 33"/>
                <a:gd name="T47" fmla="*/ 13 h 19"/>
                <a:gd name="T48" fmla="*/ 27 w 33"/>
                <a:gd name="T49" fmla="*/ 10 h 19"/>
                <a:gd name="T50" fmla="*/ 25 w 33"/>
                <a:gd name="T51" fmla="*/ 7 h 19"/>
                <a:gd name="T52" fmla="*/ 18 w 33"/>
                <a:gd name="T53" fmla="*/ 2 h 19"/>
                <a:gd name="T54" fmla="*/ 14 w 33"/>
                <a:gd name="T55" fmla="*/ 1 h 19"/>
                <a:gd name="T56" fmla="*/ 9 w 33"/>
                <a:gd name="T57" fmla="*/ 0 h 19"/>
                <a:gd name="T58" fmla="*/ 8 w 33"/>
                <a:gd name="T59" fmla="*/ 0 h 19"/>
                <a:gd name="T60" fmla="*/ 7 w 33"/>
                <a:gd name="T61" fmla="*/ 0 h 19"/>
                <a:gd name="T62" fmla="*/ 6 w 33"/>
                <a:gd name="T63" fmla="*/ 1 h 19"/>
                <a:gd name="T64" fmla="*/ 5 w 33"/>
                <a:gd name="T65" fmla="*/ 1 h 19"/>
                <a:gd name="T66" fmla="*/ 4 w 33"/>
                <a:gd name="T67" fmla="*/ 1 h 19"/>
                <a:gd name="T68" fmla="*/ 4 w 33"/>
                <a:gd name="T69" fmla="*/ 1 h 19"/>
                <a:gd name="T70" fmla="*/ 4 w 33"/>
                <a:gd name="T71" fmla="*/ 1 h 19"/>
                <a:gd name="T72" fmla="*/ 3 w 33"/>
                <a:gd name="T73" fmla="*/ 2 h 19"/>
                <a:gd name="T74" fmla="*/ 2 w 33"/>
                <a:gd name="T75" fmla="*/ 3 h 19"/>
                <a:gd name="T76" fmla="*/ 0 w 33"/>
                <a:gd name="T77" fmla="*/ 6 h 19"/>
                <a:gd name="T78" fmla="*/ 0 w 33"/>
                <a:gd name="T79" fmla="*/ 8 h 19"/>
                <a:gd name="T80" fmla="*/ 0 w 33"/>
                <a:gd name="T81" fmla="*/ 10 h 19"/>
                <a:gd name="T82" fmla="*/ 0 w 33"/>
                <a:gd name="T8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 h="19">
                  <a:moveTo>
                    <a:pt x="0" y="10"/>
                  </a:moveTo>
                  <a:cubicBezTo>
                    <a:pt x="0" y="10"/>
                    <a:pt x="0" y="10"/>
                    <a:pt x="0" y="10"/>
                  </a:cubicBezTo>
                  <a:cubicBezTo>
                    <a:pt x="1" y="10"/>
                    <a:pt x="1" y="9"/>
                    <a:pt x="1" y="9"/>
                  </a:cubicBezTo>
                  <a:cubicBezTo>
                    <a:pt x="1" y="7"/>
                    <a:pt x="2" y="6"/>
                    <a:pt x="3" y="5"/>
                  </a:cubicBezTo>
                  <a:cubicBezTo>
                    <a:pt x="4" y="4"/>
                    <a:pt x="4" y="4"/>
                    <a:pt x="4"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6" y="4"/>
                    <a:pt x="6" y="4"/>
                    <a:pt x="6" y="4"/>
                  </a:cubicBezTo>
                  <a:cubicBezTo>
                    <a:pt x="6" y="3"/>
                    <a:pt x="6" y="3"/>
                    <a:pt x="7" y="3"/>
                  </a:cubicBezTo>
                  <a:cubicBezTo>
                    <a:pt x="7" y="3"/>
                    <a:pt x="7" y="3"/>
                    <a:pt x="7" y="3"/>
                  </a:cubicBezTo>
                  <a:cubicBezTo>
                    <a:pt x="8" y="3"/>
                    <a:pt x="8" y="3"/>
                    <a:pt x="8" y="3"/>
                  </a:cubicBezTo>
                  <a:cubicBezTo>
                    <a:pt x="8" y="3"/>
                    <a:pt x="9" y="3"/>
                    <a:pt x="9" y="3"/>
                  </a:cubicBezTo>
                  <a:cubicBezTo>
                    <a:pt x="11" y="3"/>
                    <a:pt x="14" y="4"/>
                    <a:pt x="16" y="6"/>
                  </a:cubicBezTo>
                  <a:cubicBezTo>
                    <a:pt x="17" y="6"/>
                    <a:pt x="18" y="7"/>
                    <a:pt x="19" y="8"/>
                  </a:cubicBezTo>
                  <a:cubicBezTo>
                    <a:pt x="20" y="8"/>
                    <a:pt x="21" y="9"/>
                    <a:pt x="22" y="10"/>
                  </a:cubicBezTo>
                  <a:cubicBezTo>
                    <a:pt x="24" y="11"/>
                    <a:pt x="26" y="13"/>
                    <a:pt x="28" y="14"/>
                  </a:cubicBezTo>
                  <a:cubicBezTo>
                    <a:pt x="31" y="17"/>
                    <a:pt x="33" y="19"/>
                    <a:pt x="33" y="19"/>
                  </a:cubicBezTo>
                  <a:cubicBezTo>
                    <a:pt x="33" y="19"/>
                    <a:pt x="33" y="18"/>
                    <a:pt x="32" y="17"/>
                  </a:cubicBezTo>
                  <a:cubicBezTo>
                    <a:pt x="31" y="16"/>
                    <a:pt x="31" y="14"/>
                    <a:pt x="29" y="13"/>
                  </a:cubicBezTo>
                  <a:cubicBezTo>
                    <a:pt x="29" y="12"/>
                    <a:pt x="28" y="11"/>
                    <a:pt x="27" y="10"/>
                  </a:cubicBezTo>
                  <a:cubicBezTo>
                    <a:pt x="26" y="9"/>
                    <a:pt x="26" y="8"/>
                    <a:pt x="25" y="7"/>
                  </a:cubicBezTo>
                  <a:cubicBezTo>
                    <a:pt x="23" y="5"/>
                    <a:pt x="20" y="4"/>
                    <a:pt x="18" y="2"/>
                  </a:cubicBezTo>
                  <a:cubicBezTo>
                    <a:pt x="16" y="2"/>
                    <a:pt x="15" y="1"/>
                    <a:pt x="14" y="1"/>
                  </a:cubicBezTo>
                  <a:cubicBezTo>
                    <a:pt x="12" y="0"/>
                    <a:pt x="11" y="0"/>
                    <a:pt x="9" y="0"/>
                  </a:cubicBezTo>
                  <a:cubicBezTo>
                    <a:pt x="9" y="0"/>
                    <a:pt x="8" y="0"/>
                    <a:pt x="8" y="0"/>
                  </a:cubicBezTo>
                  <a:cubicBezTo>
                    <a:pt x="8" y="0"/>
                    <a:pt x="7" y="0"/>
                    <a:pt x="7" y="0"/>
                  </a:cubicBezTo>
                  <a:cubicBezTo>
                    <a:pt x="6" y="0"/>
                    <a:pt x="6" y="0"/>
                    <a:pt x="6" y="1"/>
                  </a:cubicBezTo>
                  <a:cubicBezTo>
                    <a:pt x="5" y="1"/>
                    <a:pt x="5" y="1"/>
                    <a:pt x="5" y="1"/>
                  </a:cubicBezTo>
                  <a:cubicBezTo>
                    <a:pt x="4" y="1"/>
                    <a:pt x="4" y="1"/>
                    <a:pt x="4" y="1"/>
                  </a:cubicBezTo>
                  <a:cubicBezTo>
                    <a:pt x="4" y="1"/>
                    <a:pt x="4" y="1"/>
                    <a:pt x="4" y="1"/>
                  </a:cubicBezTo>
                  <a:cubicBezTo>
                    <a:pt x="4" y="1"/>
                    <a:pt x="4" y="1"/>
                    <a:pt x="4" y="1"/>
                  </a:cubicBezTo>
                  <a:cubicBezTo>
                    <a:pt x="4" y="1"/>
                    <a:pt x="3" y="2"/>
                    <a:pt x="3" y="2"/>
                  </a:cubicBezTo>
                  <a:cubicBezTo>
                    <a:pt x="3" y="2"/>
                    <a:pt x="2" y="3"/>
                    <a:pt x="2" y="3"/>
                  </a:cubicBezTo>
                  <a:cubicBezTo>
                    <a:pt x="1" y="4"/>
                    <a:pt x="1" y="5"/>
                    <a:pt x="0" y="6"/>
                  </a:cubicBezTo>
                  <a:cubicBezTo>
                    <a:pt x="0" y="7"/>
                    <a:pt x="0" y="8"/>
                    <a:pt x="0" y="8"/>
                  </a:cubicBezTo>
                  <a:cubicBezTo>
                    <a:pt x="0" y="9"/>
                    <a:pt x="0" y="9"/>
                    <a:pt x="0" y="10"/>
                  </a:cubicBezTo>
                  <a:cubicBezTo>
                    <a:pt x="0" y="10"/>
                    <a:pt x="0" y="10"/>
                    <a:pt x="0" y="1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7" name="íS1iḑe"/>
            <p:cNvSpPr/>
            <p:nvPr/>
          </p:nvSpPr>
          <p:spPr bwMode="auto">
            <a:xfrm>
              <a:off x="5089526" y="2638426"/>
              <a:ext cx="157163" cy="222250"/>
            </a:xfrm>
            <a:custGeom>
              <a:avLst/>
              <a:gdLst>
                <a:gd name="T0" fmla="*/ 4 w 55"/>
                <a:gd name="T1" fmla="*/ 24 h 77"/>
                <a:gd name="T2" fmla="*/ 38 w 55"/>
                <a:gd name="T3" fmla="*/ 15 h 77"/>
                <a:gd name="T4" fmla="*/ 0 w 55"/>
                <a:gd name="T5" fmla="*/ 67 h 77"/>
                <a:gd name="T6" fmla="*/ 4 w 55"/>
                <a:gd name="T7" fmla="*/ 24 h 77"/>
              </a:gdLst>
              <a:ahLst/>
              <a:cxnLst>
                <a:cxn ang="0">
                  <a:pos x="T0" y="T1"/>
                </a:cxn>
                <a:cxn ang="0">
                  <a:pos x="T2" y="T3"/>
                </a:cxn>
                <a:cxn ang="0">
                  <a:pos x="T4" y="T5"/>
                </a:cxn>
                <a:cxn ang="0">
                  <a:pos x="T6" y="T7"/>
                </a:cxn>
              </a:cxnLst>
              <a:rect l="0" t="0" r="r" b="b"/>
              <a:pathLst>
                <a:path w="55" h="77">
                  <a:moveTo>
                    <a:pt x="4" y="24"/>
                  </a:moveTo>
                  <a:cubicBezTo>
                    <a:pt x="4" y="24"/>
                    <a:pt x="21" y="0"/>
                    <a:pt x="38" y="15"/>
                  </a:cubicBezTo>
                  <a:cubicBezTo>
                    <a:pt x="55" y="30"/>
                    <a:pt x="32" y="77"/>
                    <a:pt x="0" y="67"/>
                  </a:cubicBezTo>
                  <a:lnTo>
                    <a:pt x="4" y="24"/>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8" name="íṥḷîdé"/>
            <p:cNvSpPr/>
            <p:nvPr/>
          </p:nvSpPr>
          <p:spPr bwMode="auto">
            <a:xfrm>
              <a:off x="5091113" y="2693988"/>
              <a:ext cx="122238" cy="136525"/>
            </a:xfrm>
            <a:custGeom>
              <a:avLst/>
              <a:gdLst>
                <a:gd name="T0" fmla="*/ 1 w 42"/>
                <a:gd name="T1" fmla="*/ 21 h 48"/>
                <a:gd name="T2" fmla="*/ 0 w 42"/>
                <a:gd name="T3" fmla="*/ 43 h 48"/>
                <a:gd name="T4" fmla="*/ 29 w 42"/>
                <a:gd name="T5" fmla="*/ 4 h 48"/>
                <a:gd name="T6" fmla="*/ 1 w 42"/>
                <a:gd name="T7" fmla="*/ 21 h 48"/>
              </a:gdLst>
              <a:ahLst/>
              <a:cxnLst>
                <a:cxn ang="0">
                  <a:pos x="T0" y="T1"/>
                </a:cxn>
                <a:cxn ang="0">
                  <a:pos x="T2" y="T3"/>
                </a:cxn>
                <a:cxn ang="0">
                  <a:pos x="T4" y="T5"/>
                </a:cxn>
                <a:cxn ang="0">
                  <a:pos x="T6" y="T7"/>
                </a:cxn>
              </a:cxnLst>
              <a:rect l="0" t="0" r="r" b="b"/>
              <a:pathLst>
                <a:path w="42" h="48">
                  <a:moveTo>
                    <a:pt x="1" y="21"/>
                  </a:moveTo>
                  <a:cubicBezTo>
                    <a:pt x="0" y="43"/>
                    <a:pt x="0" y="43"/>
                    <a:pt x="0" y="43"/>
                  </a:cubicBezTo>
                  <a:cubicBezTo>
                    <a:pt x="27" y="48"/>
                    <a:pt x="42" y="9"/>
                    <a:pt x="29" y="4"/>
                  </a:cubicBezTo>
                  <a:cubicBezTo>
                    <a:pt x="19" y="0"/>
                    <a:pt x="7" y="14"/>
                    <a:pt x="1" y="21"/>
                  </a:cubicBezTo>
                  <a:close/>
                </a:path>
              </a:pathLst>
            </a:custGeom>
            <a:solidFill>
              <a:srgbClr val="F7A5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9" name="işḷïḋè"/>
            <p:cNvSpPr/>
            <p:nvPr/>
          </p:nvSpPr>
          <p:spPr bwMode="auto">
            <a:xfrm>
              <a:off x="5094288" y="2698751"/>
              <a:ext cx="95250" cy="55563"/>
            </a:xfrm>
            <a:custGeom>
              <a:avLst/>
              <a:gdLst>
                <a:gd name="T0" fmla="*/ 33 w 33"/>
                <a:gd name="T1" fmla="*/ 10 h 19"/>
                <a:gd name="T2" fmla="*/ 33 w 33"/>
                <a:gd name="T3" fmla="*/ 9 h 19"/>
                <a:gd name="T4" fmla="*/ 32 w 33"/>
                <a:gd name="T5" fmla="*/ 8 h 19"/>
                <a:gd name="T6" fmla="*/ 30 w 33"/>
                <a:gd name="T7" fmla="*/ 4 h 19"/>
                <a:gd name="T8" fmla="*/ 29 w 33"/>
                <a:gd name="T9" fmla="*/ 4 h 19"/>
                <a:gd name="T10" fmla="*/ 28 w 33"/>
                <a:gd name="T11" fmla="*/ 3 h 19"/>
                <a:gd name="T12" fmla="*/ 28 w 33"/>
                <a:gd name="T13" fmla="*/ 3 h 19"/>
                <a:gd name="T14" fmla="*/ 28 w 33"/>
                <a:gd name="T15" fmla="*/ 3 h 19"/>
                <a:gd name="T16" fmla="*/ 28 w 33"/>
                <a:gd name="T17" fmla="*/ 3 h 19"/>
                <a:gd name="T18" fmla="*/ 28 w 33"/>
                <a:gd name="T19" fmla="*/ 3 h 19"/>
                <a:gd name="T20" fmla="*/ 28 w 33"/>
                <a:gd name="T21" fmla="*/ 3 h 19"/>
                <a:gd name="T22" fmla="*/ 28 w 33"/>
                <a:gd name="T23" fmla="*/ 3 h 19"/>
                <a:gd name="T24" fmla="*/ 27 w 33"/>
                <a:gd name="T25" fmla="*/ 3 h 19"/>
                <a:gd name="T26" fmla="*/ 26 w 33"/>
                <a:gd name="T27" fmla="*/ 3 h 19"/>
                <a:gd name="T28" fmla="*/ 26 w 33"/>
                <a:gd name="T29" fmla="*/ 3 h 19"/>
                <a:gd name="T30" fmla="*/ 25 w 33"/>
                <a:gd name="T31" fmla="*/ 3 h 19"/>
                <a:gd name="T32" fmla="*/ 24 w 33"/>
                <a:gd name="T33" fmla="*/ 3 h 19"/>
                <a:gd name="T34" fmla="*/ 17 w 33"/>
                <a:gd name="T35" fmla="*/ 5 h 19"/>
                <a:gd name="T36" fmla="*/ 14 w 33"/>
                <a:gd name="T37" fmla="*/ 7 h 19"/>
                <a:gd name="T38" fmla="*/ 11 w 33"/>
                <a:gd name="T39" fmla="*/ 10 h 19"/>
                <a:gd name="T40" fmla="*/ 6 w 33"/>
                <a:gd name="T41" fmla="*/ 14 h 19"/>
                <a:gd name="T42" fmla="*/ 0 w 33"/>
                <a:gd name="T43" fmla="*/ 19 h 19"/>
                <a:gd name="T44" fmla="*/ 1 w 33"/>
                <a:gd name="T45" fmla="*/ 17 h 19"/>
                <a:gd name="T46" fmla="*/ 4 w 33"/>
                <a:gd name="T47" fmla="*/ 13 h 19"/>
                <a:gd name="T48" fmla="*/ 6 w 33"/>
                <a:gd name="T49" fmla="*/ 10 h 19"/>
                <a:gd name="T50" fmla="*/ 9 w 33"/>
                <a:gd name="T51" fmla="*/ 7 h 19"/>
                <a:gd name="T52" fmla="*/ 15 w 33"/>
                <a:gd name="T53" fmla="*/ 2 h 19"/>
                <a:gd name="T54" fmla="*/ 19 w 33"/>
                <a:gd name="T55" fmla="*/ 0 h 19"/>
                <a:gd name="T56" fmla="*/ 24 w 33"/>
                <a:gd name="T57" fmla="*/ 0 h 19"/>
                <a:gd name="T58" fmla="*/ 25 w 33"/>
                <a:gd name="T59" fmla="*/ 0 h 19"/>
                <a:gd name="T60" fmla="*/ 26 w 33"/>
                <a:gd name="T61" fmla="*/ 0 h 19"/>
                <a:gd name="T62" fmla="*/ 27 w 33"/>
                <a:gd name="T63" fmla="*/ 0 h 19"/>
                <a:gd name="T64" fmla="*/ 28 w 33"/>
                <a:gd name="T65" fmla="*/ 1 h 19"/>
                <a:gd name="T66" fmla="*/ 29 w 33"/>
                <a:gd name="T67" fmla="*/ 1 h 19"/>
                <a:gd name="T68" fmla="*/ 29 w 33"/>
                <a:gd name="T69" fmla="*/ 1 h 19"/>
                <a:gd name="T70" fmla="*/ 29 w 33"/>
                <a:gd name="T71" fmla="*/ 1 h 19"/>
                <a:gd name="T72" fmla="*/ 30 w 33"/>
                <a:gd name="T73" fmla="*/ 1 h 19"/>
                <a:gd name="T74" fmla="*/ 31 w 33"/>
                <a:gd name="T75" fmla="*/ 3 h 19"/>
                <a:gd name="T76" fmla="*/ 33 w 33"/>
                <a:gd name="T77" fmla="*/ 6 h 19"/>
                <a:gd name="T78" fmla="*/ 33 w 33"/>
                <a:gd name="T79" fmla="*/ 8 h 19"/>
                <a:gd name="T80" fmla="*/ 33 w 33"/>
                <a:gd name="T81" fmla="*/ 9 h 19"/>
                <a:gd name="T82" fmla="*/ 33 w 33"/>
                <a:gd name="T8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 h="19">
                  <a:moveTo>
                    <a:pt x="33" y="10"/>
                  </a:moveTo>
                  <a:cubicBezTo>
                    <a:pt x="33" y="10"/>
                    <a:pt x="33" y="10"/>
                    <a:pt x="33" y="9"/>
                  </a:cubicBezTo>
                  <a:cubicBezTo>
                    <a:pt x="33" y="9"/>
                    <a:pt x="32" y="9"/>
                    <a:pt x="32" y="8"/>
                  </a:cubicBezTo>
                  <a:cubicBezTo>
                    <a:pt x="32" y="7"/>
                    <a:pt x="31" y="5"/>
                    <a:pt x="30" y="4"/>
                  </a:cubicBezTo>
                  <a:cubicBezTo>
                    <a:pt x="29" y="4"/>
                    <a:pt x="29" y="4"/>
                    <a:pt x="29" y="4"/>
                  </a:cubicBezTo>
                  <a:cubicBezTo>
                    <a:pt x="28" y="4"/>
                    <a:pt x="28" y="3"/>
                    <a:pt x="28" y="3"/>
                  </a:cubicBezTo>
                  <a:cubicBezTo>
                    <a:pt x="28" y="3"/>
                    <a:pt x="28" y="3"/>
                    <a:pt x="28" y="3"/>
                  </a:cubicBezTo>
                  <a:cubicBezTo>
                    <a:pt x="28" y="3"/>
                    <a:pt x="28" y="3"/>
                    <a:pt x="28" y="3"/>
                  </a:cubicBezTo>
                  <a:cubicBezTo>
                    <a:pt x="28" y="3"/>
                    <a:pt x="28" y="3"/>
                    <a:pt x="28" y="3"/>
                  </a:cubicBezTo>
                  <a:cubicBezTo>
                    <a:pt x="28" y="3"/>
                    <a:pt x="28" y="3"/>
                    <a:pt x="28" y="3"/>
                  </a:cubicBezTo>
                  <a:cubicBezTo>
                    <a:pt x="28" y="3"/>
                    <a:pt x="28" y="3"/>
                    <a:pt x="28" y="3"/>
                  </a:cubicBezTo>
                  <a:cubicBezTo>
                    <a:pt x="28" y="3"/>
                    <a:pt x="28" y="3"/>
                    <a:pt x="28" y="3"/>
                  </a:cubicBezTo>
                  <a:cubicBezTo>
                    <a:pt x="27" y="3"/>
                    <a:pt x="27" y="3"/>
                    <a:pt x="27" y="3"/>
                  </a:cubicBezTo>
                  <a:cubicBezTo>
                    <a:pt x="27" y="3"/>
                    <a:pt x="27" y="3"/>
                    <a:pt x="26" y="3"/>
                  </a:cubicBezTo>
                  <a:cubicBezTo>
                    <a:pt x="26" y="3"/>
                    <a:pt x="26" y="3"/>
                    <a:pt x="26" y="3"/>
                  </a:cubicBezTo>
                  <a:cubicBezTo>
                    <a:pt x="25" y="3"/>
                    <a:pt x="25" y="3"/>
                    <a:pt x="25" y="3"/>
                  </a:cubicBezTo>
                  <a:cubicBezTo>
                    <a:pt x="25" y="3"/>
                    <a:pt x="24" y="3"/>
                    <a:pt x="24" y="3"/>
                  </a:cubicBezTo>
                  <a:cubicBezTo>
                    <a:pt x="22" y="3"/>
                    <a:pt x="19" y="4"/>
                    <a:pt x="17" y="5"/>
                  </a:cubicBezTo>
                  <a:cubicBezTo>
                    <a:pt x="16" y="6"/>
                    <a:pt x="15" y="7"/>
                    <a:pt x="14" y="7"/>
                  </a:cubicBezTo>
                  <a:cubicBezTo>
                    <a:pt x="13" y="8"/>
                    <a:pt x="12" y="9"/>
                    <a:pt x="11" y="10"/>
                  </a:cubicBezTo>
                  <a:cubicBezTo>
                    <a:pt x="9" y="11"/>
                    <a:pt x="7" y="13"/>
                    <a:pt x="6" y="14"/>
                  </a:cubicBezTo>
                  <a:cubicBezTo>
                    <a:pt x="2" y="17"/>
                    <a:pt x="0" y="19"/>
                    <a:pt x="0" y="19"/>
                  </a:cubicBezTo>
                  <a:cubicBezTo>
                    <a:pt x="0" y="19"/>
                    <a:pt x="1" y="18"/>
                    <a:pt x="1" y="17"/>
                  </a:cubicBezTo>
                  <a:cubicBezTo>
                    <a:pt x="2" y="16"/>
                    <a:pt x="3" y="15"/>
                    <a:pt x="4" y="13"/>
                  </a:cubicBezTo>
                  <a:cubicBezTo>
                    <a:pt x="4" y="12"/>
                    <a:pt x="5" y="11"/>
                    <a:pt x="6" y="10"/>
                  </a:cubicBezTo>
                  <a:cubicBezTo>
                    <a:pt x="7" y="9"/>
                    <a:pt x="8" y="8"/>
                    <a:pt x="9" y="7"/>
                  </a:cubicBezTo>
                  <a:cubicBezTo>
                    <a:pt x="10" y="5"/>
                    <a:pt x="13" y="4"/>
                    <a:pt x="15" y="2"/>
                  </a:cubicBezTo>
                  <a:cubicBezTo>
                    <a:pt x="17" y="1"/>
                    <a:pt x="18" y="1"/>
                    <a:pt x="19" y="0"/>
                  </a:cubicBezTo>
                  <a:cubicBezTo>
                    <a:pt x="21" y="0"/>
                    <a:pt x="22" y="0"/>
                    <a:pt x="24" y="0"/>
                  </a:cubicBezTo>
                  <a:cubicBezTo>
                    <a:pt x="24" y="0"/>
                    <a:pt x="25" y="0"/>
                    <a:pt x="25" y="0"/>
                  </a:cubicBezTo>
                  <a:cubicBezTo>
                    <a:pt x="25" y="0"/>
                    <a:pt x="26" y="0"/>
                    <a:pt x="26" y="0"/>
                  </a:cubicBezTo>
                  <a:cubicBezTo>
                    <a:pt x="26" y="0"/>
                    <a:pt x="27" y="0"/>
                    <a:pt x="27" y="0"/>
                  </a:cubicBezTo>
                  <a:cubicBezTo>
                    <a:pt x="27" y="0"/>
                    <a:pt x="28" y="0"/>
                    <a:pt x="28" y="1"/>
                  </a:cubicBezTo>
                  <a:cubicBezTo>
                    <a:pt x="29" y="1"/>
                    <a:pt x="29" y="1"/>
                    <a:pt x="29" y="1"/>
                  </a:cubicBezTo>
                  <a:cubicBezTo>
                    <a:pt x="29" y="1"/>
                    <a:pt x="29" y="1"/>
                    <a:pt x="29" y="1"/>
                  </a:cubicBezTo>
                  <a:cubicBezTo>
                    <a:pt x="29" y="1"/>
                    <a:pt x="29" y="1"/>
                    <a:pt x="29" y="1"/>
                  </a:cubicBezTo>
                  <a:cubicBezTo>
                    <a:pt x="29" y="1"/>
                    <a:pt x="30" y="1"/>
                    <a:pt x="30" y="1"/>
                  </a:cubicBezTo>
                  <a:cubicBezTo>
                    <a:pt x="30" y="2"/>
                    <a:pt x="31" y="2"/>
                    <a:pt x="31" y="3"/>
                  </a:cubicBezTo>
                  <a:cubicBezTo>
                    <a:pt x="32" y="4"/>
                    <a:pt x="32" y="5"/>
                    <a:pt x="33" y="6"/>
                  </a:cubicBezTo>
                  <a:cubicBezTo>
                    <a:pt x="33" y="7"/>
                    <a:pt x="33" y="7"/>
                    <a:pt x="33" y="8"/>
                  </a:cubicBezTo>
                  <a:cubicBezTo>
                    <a:pt x="33" y="9"/>
                    <a:pt x="33" y="9"/>
                    <a:pt x="33" y="9"/>
                  </a:cubicBezTo>
                  <a:cubicBezTo>
                    <a:pt x="33" y="10"/>
                    <a:pt x="33" y="10"/>
                    <a:pt x="33" y="1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0" name="îṧ1ïḑê"/>
            <p:cNvSpPr/>
            <p:nvPr/>
          </p:nvSpPr>
          <p:spPr bwMode="auto">
            <a:xfrm>
              <a:off x="4803776" y="2914651"/>
              <a:ext cx="138113" cy="247650"/>
            </a:xfrm>
            <a:custGeom>
              <a:avLst/>
              <a:gdLst>
                <a:gd name="T0" fmla="*/ 0 w 48"/>
                <a:gd name="T1" fmla="*/ 0 h 86"/>
                <a:gd name="T2" fmla="*/ 45 w 48"/>
                <a:gd name="T3" fmla="*/ 0 h 86"/>
                <a:gd name="T4" fmla="*/ 48 w 48"/>
                <a:gd name="T5" fmla="*/ 70 h 86"/>
                <a:gd name="T6" fmla="*/ 25 w 48"/>
                <a:gd name="T7" fmla="*/ 85 h 86"/>
                <a:gd name="T8" fmla="*/ 0 w 48"/>
                <a:gd name="T9" fmla="*/ 71 h 86"/>
                <a:gd name="T10" fmla="*/ 0 w 48"/>
                <a:gd name="T11" fmla="*/ 0 h 86"/>
              </a:gdLst>
              <a:ahLst/>
              <a:cxnLst>
                <a:cxn ang="0">
                  <a:pos x="T0" y="T1"/>
                </a:cxn>
                <a:cxn ang="0">
                  <a:pos x="T2" y="T3"/>
                </a:cxn>
                <a:cxn ang="0">
                  <a:pos x="T4" y="T5"/>
                </a:cxn>
                <a:cxn ang="0">
                  <a:pos x="T6" y="T7"/>
                </a:cxn>
                <a:cxn ang="0">
                  <a:pos x="T8" y="T9"/>
                </a:cxn>
                <a:cxn ang="0">
                  <a:pos x="T10" y="T11"/>
                </a:cxn>
              </a:cxnLst>
              <a:rect l="0" t="0" r="r" b="b"/>
              <a:pathLst>
                <a:path w="48" h="86">
                  <a:moveTo>
                    <a:pt x="0" y="0"/>
                  </a:moveTo>
                  <a:cubicBezTo>
                    <a:pt x="45" y="0"/>
                    <a:pt x="45" y="0"/>
                    <a:pt x="45" y="0"/>
                  </a:cubicBezTo>
                  <a:cubicBezTo>
                    <a:pt x="45" y="0"/>
                    <a:pt x="48" y="70"/>
                    <a:pt x="48" y="70"/>
                  </a:cubicBezTo>
                  <a:cubicBezTo>
                    <a:pt x="48" y="70"/>
                    <a:pt x="45" y="85"/>
                    <a:pt x="25" y="85"/>
                  </a:cubicBezTo>
                  <a:cubicBezTo>
                    <a:pt x="5" y="86"/>
                    <a:pt x="0" y="71"/>
                    <a:pt x="0" y="71"/>
                  </a:cubicBezTo>
                  <a:cubicBezTo>
                    <a:pt x="0" y="71"/>
                    <a:pt x="0" y="0"/>
                    <a:pt x="0" y="0"/>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1" name="iṣľîḍê"/>
            <p:cNvSpPr/>
            <p:nvPr/>
          </p:nvSpPr>
          <p:spPr bwMode="auto">
            <a:xfrm>
              <a:off x="4803776" y="2989263"/>
              <a:ext cx="138113" cy="120650"/>
            </a:xfrm>
            <a:custGeom>
              <a:avLst/>
              <a:gdLst>
                <a:gd name="T0" fmla="*/ 1 w 48"/>
                <a:gd name="T1" fmla="*/ 0 h 42"/>
                <a:gd name="T2" fmla="*/ 46 w 48"/>
                <a:gd name="T3" fmla="*/ 0 h 42"/>
                <a:gd name="T4" fmla="*/ 48 w 48"/>
                <a:gd name="T5" fmla="*/ 27 h 42"/>
                <a:gd name="T6" fmla="*/ 25 w 48"/>
                <a:gd name="T7" fmla="*/ 42 h 42"/>
                <a:gd name="T8" fmla="*/ 0 w 48"/>
                <a:gd name="T9" fmla="*/ 28 h 42"/>
                <a:gd name="T10" fmla="*/ 1 w 48"/>
                <a:gd name="T11" fmla="*/ 0 h 42"/>
              </a:gdLst>
              <a:ahLst/>
              <a:cxnLst>
                <a:cxn ang="0">
                  <a:pos x="T0" y="T1"/>
                </a:cxn>
                <a:cxn ang="0">
                  <a:pos x="T2" y="T3"/>
                </a:cxn>
                <a:cxn ang="0">
                  <a:pos x="T4" y="T5"/>
                </a:cxn>
                <a:cxn ang="0">
                  <a:pos x="T6" y="T7"/>
                </a:cxn>
                <a:cxn ang="0">
                  <a:pos x="T8" y="T9"/>
                </a:cxn>
                <a:cxn ang="0">
                  <a:pos x="T10" y="T11"/>
                </a:cxn>
              </a:cxnLst>
              <a:rect l="0" t="0" r="r" b="b"/>
              <a:pathLst>
                <a:path w="48" h="42">
                  <a:moveTo>
                    <a:pt x="1" y="0"/>
                  </a:moveTo>
                  <a:cubicBezTo>
                    <a:pt x="46" y="0"/>
                    <a:pt x="46" y="0"/>
                    <a:pt x="46" y="0"/>
                  </a:cubicBezTo>
                  <a:cubicBezTo>
                    <a:pt x="46" y="0"/>
                    <a:pt x="48" y="27"/>
                    <a:pt x="48" y="27"/>
                  </a:cubicBezTo>
                  <a:cubicBezTo>
                    <a:pt x="48" y="27"/>
                    <a:pt x="45" y="41"/>
                    <a:pt x="25" y="42"/>
                  </a:cubicBezTo>
                  <a:cubicBezTo>
                    <a:pt x="5" y="42"/>
                    <a:pt x="0" y="28"/>
                    <a:pt x="0" y="28"/>
                  </a:cubicBezTo>
                  <a:cubicBezTo>
                    <a:pt x="0" y="27"/>
                    <a:pt x="1" y="0"/>
                    <a:pt x="1" y="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2" name="ïṣ1iḑé"/>
            <p:cNvSpPr/>
            <p:nvPr/>
          </p:nvSpPr>
          <p:spPr bwMode="auto">
            <a:xfrm>
              <a:off x="4803776" y="2952751"/>
              <a:ext cx="134938" cy="61913"/>
            </a:xfrm>
            <a:custGeom>
              <a:avLst/>
              <a:gdLst>
                <a:gd name="T0" fmla="*/ 1 w 47"/>
                <a:gd name="T1" fmla="*/ 0 h 22"/>
                <a:gd name="T2" fmla="*/ 46 w 47"/>
                <a:gd name="T3" fmla="*/ 0 h 22"/>
                <a:gd name="T4" fmla="*/ 47 w 47"/>
                <a:gd name="T5" fmla="*/ 17 h 22"/>
                <a:gd name="T6" fmla="*/ 33 w 47"/>
                <a:gd name="T7" fmla="*/ 20 h 22"/>
                <a:gd name="T8" fmla="*/ 0 w 47"/>
                <a:gd name="T9" fmla="*/ 18 h 22"/>
                <a:gd name="T10" fmla="*/ 1 w 47"/>
                <a:gd name="T11" fmla="*/ 0 h 22"/>
              </a:gdLst>
              <a:ahLst/>
              <a:cxnLst>
                <a:cxn ang="0">
                  <a:pos x="T0" y="T1"/>
                </a:cxn>
                <a:cxn ang="0">
                  <a:pos x="T2" y="T3"/>
                </a:cxn>
                <a:cxn ang="0">
                  <a:pos x="T4" y="T5"/>
                </a:cxn>
                <a:cxn ang="0">
                  <a:pos x="T6" y="T7"/>
                </a:cxn>
                <a:cxn ang="0">
                  <a:pos x="T8" y="T9"/>
                </a:cxn>
                <a:cxn ang="0">
                  <a:pos x="T10" y="T11"/>
                </a:cxn>
              </a:cxnLst>
              <a:rect l="0" t="0" r="r" b="b"/>
              <a:pathLst>
                <a:path w="47" h="22">
                  <a:moveTo>
                    <a:pt x="1" y="0"/>
                  </a:moveTo>
                  <a:cubicBezTo>
                    <a:pt x="46" y="0"/>
                    <a:pt x="46" y="0"/>
                    <a:pt x="46" y="0"/>
                  </a:cubicBezTo>
                  <a:cubicBezTo>
                    <a:pt x="46" y="0"/>
                    <a:pt x="46" y="9"/>
                    <a:pt x="47" y="17"/>
                  </a:cubicBezTo>
                  <a:cubicBezTo>
                    <a:pt x="47" y="18"/>
                    <a:pt x="34" y="20"/>
                    <a:pt x="33" y="20"/>
                  </a:cubicBezTo>
                  <a:cubicBezTo>
                    <a:pt x="22" y="22"/>
                    <a:pt x="11" y="21"/>
                    <a:pt x="0" y="18"/>
                  </a:cubicBezTo>
                  <a:cubicBezTo>
                    <a:pt x="0" y="10"/>
                    <a:pt x="1" y="0"/>
                    <a:pt x="1" y="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3" name="îṧḷíḓé"/>
            <p:cNvSpPr/>
            <p:nvPr/>
          </p:nvSpPr>
          <p:spPr bwMode="auto">
            <a:xfrm>
              <a:off x="4552951" y="2347913"/>
              <a:ext cx="685800" cy="601663"/>
            </a:xfrm>
            <a:custGeom>
              <a:avLst/>
              <a:gdLst>
                <a:gd name="T0" fmla="*/ 0 w 238"/>
                <a:gd name="T1" fmla="*/ 108 h 209"/>
                <a:gd name="T2" fmla="*/ 110 w 238"/>
                <a:gd name="T3" fmla="*/ 209 h 209"/>
                <a:gd name="T4" fmla="*/ 218 w 238"/>
                <a:gd name="T5" fmla="*/ 106 h 209"/>
                <a:gd name="T6" fmla="*/ 108 w 238"/>
                <a:gd name="T7" fmla="*/ 5 h 209"/>
                <a:gd name="T8" fmla="*/ 0 w 238"/>
                <a:gd name="T9" fmla="*/ 108 h 209"/>
              </a:gdLst>
              <a:ahLst/>
              <a:cxnLst>
                <a:cxn ang="0">
                  <a:pos x="T0" y="T1"/>
                </a:cxn>
                <a:cxn ang="0">
                  <a:pos x="T2" y="T3"/>
                </a:cxn>
                <a:cxn ang="0">
                  <a:pos x="T4" y="T5"/>
                </a:cxn>
                <a:cxn ang="0">
                  <a:pos x="T6" y="T7"/>
                </a:cxn>
                <a:cxn ang="0">
                  <a:pos x="T8" y="T9"/>
                </a:cxn>
              </a:cxnLst>
              <a:rect l="0" t="0" r="r" b="b"/>
              <a:pathLst>
                <a:path w="238" h="209">
                  <a:moveTo>
                    <a:pt x="0" y="108"/>
                  </a:moveTo>
                  <a:cubicBezTo>
                    <a:pt x="1" y="164"/>
                    <a:pt x="50" y="209"/>
                    <a:pt x="110" y="209"/>
                  </a:cubicBezTo>
                  <a:cubicBezTo>
                    <a:pt x="170" y="208"/>
                    <a:pt x="208" y="161"/>
                    <a:pt x="218" y="106"/>
                  </a:cubicBezTo>
                  <a:cubicBezTo>
                    <a:pt x="238" y="0"/>
                    <a:pt x="168" y="5"/>
                    <a:pt x="108" y="5"/>
                  </a:cubicBezTo>
                  <a:cubicBezTo>
                    <a:pt x="48" y="6"/>
                    <a:pt x="0" y="52"/>
                    <a:pt x="0" y="108"/>
                  </a:cubicBezTo>
                  <a:close/>
                </a:path>
              </a:pathLst>
            </a:custGeom>
            <a:solidFill>
              <a:srgbClr val="3E150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4" name="ï$ḷïḍé"/>
            <p:cNvSpPr/>
            <p:nvPr/>
          </p:nvSpPr>
          <p:spPr bwMode="auto">
            <a:xfrm>
              <a:off x="4584701" y="2420938"/>
              <a:ext cx="555625" cy="600075"/>
            </a:xfrm>
            <a:custGeom>
              <a:avLst/>
              <a:gdLst>
                <a:gd name="T0" fmla="*/ 1 w 193"/>
                <a:gd name="T1" fmla="*/ 82 h 209"/>
                <a:gd name="T2" fmla="*/ 46 w 193"/>
                <a:gd name="T3" fmla="*/ 8 h 209"/>
                <a:gd name="T4" fmla="*/ 95 w 193"/>
                <a:gd name="T5" fmla="*/ 0 h 209"/>
                <a:gd name="T6" fmla="*/ 145 w 193"/>
                <a:gd name="T7" fmla="*/ 7 h 209"/>
                <a:gd name="T8" fmla="*/ 173 w 193"/>
                <a:gd name="T9" fmla="*/ 60 h 209"/>
                <a:gd name="T10" fmla="*/ 192 w 193"/>
                <a:gd name="T11" fmla="*/ 80 h 209"/>
                <a:gd name="T12" fmla="*/ 193 w 193"/>
                <a:gd name="T13" fmla="*/ 99 h 209"/>
                <a:gd name="T14" fmla="*/ 186 w 193"/>
                <a:gd name="T15" fmla="*/ 142 h 209"/>
                <a:gd name="T16" fmla="*/ 157 w 193"/>
                <a:gd name="T17" fmla="*/ 186 h 209"/>
                <a:gd name="T18" fmla="*/ 130 w 193"/>
                <a:gd name="T19" fmla="*/ 201 h 209"/>
                <a:gd name="T20" fmla="*/ 82 w 193"/>
                <a:gd name="T21" fmla="*/ 206 h 209"/>
                <a:gd name="T22" fmla="*/ 50 w 193"/>
                <a:gd name="T23" fmla="*/ 195 h 209"/>
                <a:gd name="T24" fmla="*/ 13 w 193"/>
                <a:gd name="T25" fmla="*/ 154 h 209"/>
                <a:gd name="T26" fmla="*/ 1 w 193"/>
                <a:gd name="T27" fmla="*/ 108 h 209"/>
                <a:gd name="T28" fmla="*/ 1 w 193"/>
                <a:gd name="T29" fmla="*/ 82 h 209"/>
                <a:gd name="T30" fmla="*/ 1 w 193"/>
                <a:gd name="T31" fmla="*/ 8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3" h="209">
                  <a:moveTo>
                    <a:pt x="1" y="82"/>
                  </a:moveTo>
                  <a:cubicBezTo>
                    <a:pt x="2" y="50"/>
                    <a:pt x="15" y="21"/>
                    <a:pt x="46" y="8"/>
                  </a:cubicBezTo>
                  <a:cubicBezTo>
                    <a:pt x="61" y="2"/>
                    <a:pt x="78" y="0"/>
                    <a:pt x="95" y="0"/>
                  </a:cubicBezTo>
                  <a:cubicBezTo>
                    <a:pt x="112" y="0"/>
                    <a:pt x="130" y="1"/>
                    <a:pt x="145" y="7"/>
                  </a:cubicBezTo>
                  <a:cubicBezTo>
                    <a:pt x="173" y="17"/>
                    <a:pt x="170" y="32"/>
                    <a:pt x="173" y="60"/>
                  </a:cubicBezTo>
                  <a:cubicBezTo>
                    <a:pt x="173" y="63"/>
                    <a:pt x="192" y="77"/>
                    <a:pt x="192" y="80"/>
                  </a:cubicBezTo>
                  <a:cubicBezTo>
                    <a:pt x="192" y="86"/>
                    <a:pt x="193" y="92"/>
                    <a:pt x="193" y="99"/>
                  </a:cubicBezTo>
                  <a:cubicBezTo>
                    <a:pt x="192" y="113"/>
                    <a:pt x="190" y="128"/>
                    <a:pt x="186" y="142"/>
                  </a:cubicBezTo>
                  <a:cubicBezTo>
                    <a:pt x="180" y="159"/>
                    <a:pt x="171" y="174"/>
                    <a:pt x="157" y="186"/>
                  </a:cubicBezTo>
                  <a:cubicBezTo>
                    <a:pt x="149" y="192"/>
                    <a:pt x="140" y="197"/>
                    <a:pt x="130" y="201"/>
                  </a:cubicBezTo>
                  <a:cubicBezTo>
                    <a:pt x="114" y="207"/>
                    <a:pt x="99" y="209"/>
                    <a:pt x="82" y="206"/>
                  </a:cubicBezTo>
                  <a:cubicBezTo>
                    <a:pt x="71" y="204"/>
                    <a:pt x="60" y="200"/>
                    <a:pt x="50" y="195"/>
                  </a:cubicBezTo>
                  <a:cubicBezTo>
                    <a:pt x="33" y="185"/>
                    <a:pt x="21" y="171"/>
                    <a:pt x="13" y="154"/>
                  </a:cubicBezTo>
                  <a:cubicBezTo>
                    <a:pt x="6" y="139"/>
                    <a:pt x="3" y="124"/>
                    <a:pt x="1" y="108"/>
                  </a:cubicBezTo>
                  <a:cubicBezTo>
                    <a:pt x="0" y="100"/>
                    <a:pt x="0" y="91"/>
                    <a:pt x="1" y="82"/>
                  </a:cubicBezTo>
                  <a:cubicBezTo>
                    <a:pt x="1" y="82"/>
                    <a:pt x="1" y="82"/>
                    <a:pt x="1" y="82"/>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5" name="îṥļíďê"/>
            <p:cNvSpPr/>
            <p:nvPr/>
          </p:nvSpPr>
          <p:spPr bwMode="auto">
            <a:xfrm>
              <a:off x="4705351" y="2670176"/>
              <a:ext cx="90488" cy="95250"/>
            </a:xfrm>
            <a:custGeom>
              <a:avLst/>
              <a:gdLst>
                <a:gd name="T0" fmla="*/ 30 w 31"/>
                <a:gd name="T1" fmla="*/ 16 h 33"/>
                <a:gd name="T2" fmla="*/ 16 w 31"/>
                <a:gd name="T3" fmla="*/ 33 h 33"/>
                <a:gd name="T4" fmla="*/ 1 w 31"/>
                <a:gd name="T5" fmla="*/ 18 h 33"/>
                <a:gd name="T6" fmla="*/ 15 w 31"/>
                <a:gd name="T7" fmla="*/ 1 h 33"/>
                <a:gd name="T8" fmla="*/ 30 w 31"/>
                <a:gd name="T9" fmla="*/ 16 h 33"/>
              </a:gdLst>
              <a:ahLst/>
              <a:cxnLst>
                <a:cxn ang="0">
                  <a:pos x="T0" y="T1"/>
                </a:cxn>
                <a:cxn ang="0">
                  <a:pos x="T2" y="T3"/>
                </a:cxn>
                <a:cxn ang="0">
                  <a:pos x="T4" y="T5"/>
                </a:cxn>
                <a:cxn ang="0">
                  <a:pos x="T6" y="T7"/>
                </a:cxn>
                <a:cxn ang="0">
                  <a:pos x="T8" y="T9"/>
                </a:cxn>
              </a:cxnLst>
              <a:rect l="0" t="0" r="r" b="b"/>
              <a:pathLst>
                <a:path w="31" h="33">
                  <a:moveTo>
                    <a:pt x="30" y="16"/>
                  </a:moveTo>
                  <a:cubicBezTo>
                    <a:pt x="31" y="25"/>
                    <a:pt x="24" y="33"/>
                    <a:pt x="16" y="33"/>
                  </a:cubicBezTo>
                  <a:cubicBezTo>
                    <a:pt x="8" y="33"/>
                    <a:pt x="1" y="27"/>
                    <a:pt x="1" y="18"/>
                  </a:cubicBezTo>
                  <a:cubicBezTo>
                    <a:pt x="0" y="9"/>
                    <a:pt x="6" y="1"/>
                    <a:pt x="15" y="1"/>
                  </a:cubicBezTo>
                  <a:cubicBezTo>
                    <a:pt x="23" y="0"/>
                    <a:pt x="30" y="7"/>
                    <a:pt x="30" y="16"/>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6" name="îṥľiďê"/>
            <p:cNvSpPr/>
            <p:nvPr/>
          </p:nvSpPr>
          <p:spPr bwMode="auto">
            <a:xfrm>
              <a:off x="4708526" y="2655888"/>
              <a:ext cx="88900" cy="95250"/>
            </a:xfrm>
            <a:custGeom>
              <a:avLst/>
              <a:gdLst>
                <a:gd name="T0" fmla="*/ 30 w 31"/>
                <a:gd name="T1" fmla="*/ 15 h 33"/>
                <a:gd name="T2" fmla="*/ 16 w 31"/>
                <a:gd name="T3" fmla="*/ 32 h 33"/>
                <a:gd name="T4" fmla="*/ 1 w 31"/>
                <a:gd name="T5" fmla="*/ 17 h 33"/>
                <a:gd name="T6" fmla="*/ 15 w 31"/>
                <a:gd name="T7" fmla="*/ 0 h 33"/>
                <a:gd name="T8" fmla="*/ 30 w 31"/>
                <a:gd name="T9" fmla="*/ 15 h 33"/>
              </a:gdLst>
              <a:ahLst/>
              <a:cxnLst>
                <a:cxn ang="0">
                  <a:pos x="T0" y="T1"/>
                </a:cxn>
                <a:cxn ang="0">
                  <a:pos x="T2" y="T3"/>
                </a:cxn>
                <a:cxn ang="0">
                  <a:pos x="T4" y="T5"/>
                </a:cxn>
                <a:cxn ang="0">
                  <a:pos x="T6" y="T7"/>
                </a:cxn>
                <a:cxn ang="0">
                  <a:pos x="T8" y="T9"/>
                </a:cxn>
              </a:cxnLst>
              <a:rect l="0" t="0" r="r" b="b"/>
              <a:pathLst>
                <a:path w="31" h="33">
                  <a:moveTo>
                    <a:pt x="30" y="15"/>
                  </a:moveTo>
                  <a:cubicBezTo>
                    <a:pt x="31" y="24"/>
                    <a:pt x="25" y="32"/>
                    <a:pt x="16" y="32"/>
                  </a:cubicBezTo>
                  <a:cubicBezTo>
                    <a:pt x="8" y="33"/>
                    <a:pt x="1" y="26"/>
                    <a:pt x="1" y="17"/>
                  </a:cubicBezTo>
                  <a:cubicBezTo>
                    <a:pt x="0" y="8"/>
                    <a:pt x="7" y="0"/>
                    <a:pt x="15" y="0"/>
                  </a:cubicBezTo>
                  <a:cubicBezTo>
                    <a:pt x="23" y="0"/>
                    <a:pt x="30" y="6"/>
                    <a:pt x="30"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7" name="îṧ1iḓè"/>
            <p:cNvSpPr/>
            <p:nvPr/>
          </p:nvSpPr>
          <p:spPr bwMode="auto">
            <a:xfrm>
              <a:off x="4746626" y="2673351"/>
              <a:ext cx="34925" cy="34925"/>
            </a:xfrm>
            <a:custGeom>
              <a:avLst/>
              <a:gdLst>
                <a:gd name="T0" fmla="*/ 12 w 12"/>
                <a:gd name="T1" fmla="*/ 5 h 12"/>
                <a:gd name="T2" fmla="*/ 6 w 12"/>
                <a:gd name="T3" fmla="*/ 11 h 12"/>
                <a:gd name="T4" fmla="*/ 0 w 12"/>
                <a:gd name="T5" fmla="*/ 6 h 12"/>
                <a:gd name="T6" fmla="*/ 6 w 12"/>
                <a:gd name="T7" fmla="*/ 0 h 12"/>
                <a:gd name="T8" fmla="*/ 12 w 12"/>
                <a:gd name="T9" fmla="*/ 5 h 12"/>
              </a:gdLst>
              <a:ahLst/>
              <a:cxnLst>
                <a:cxn ang="0">
                  <a:pos x="T0" y="T1"/>
                </a:cxn>
                <a:cxn ang="0">
                  <a:pos x="T2" y="T3"/>
                </a:cxn>
                <a:cxn ang="0">
                  <a:pos x="T4" y="T5"/>
                </a:cxn>
                <a:cxn ang="0">
                  <a:pos x="T6" y="T7"/>
                </a:cxn>
                <a:cxn ang="0">
                  <a:pos x="T8" y="T9"/>
                </a:cxn>
              </a:cxnLst>
              <a:rect l="0" t="0" r="r" b="b"/>
              <a:pathLst>
                <a:path w="12" h="12">
                  <a:moveTo>
                    <a:pt x="12" y="5"/>
                  </a:moveTo>
                  <a:cubicBezTo>
                    <a:pt x="12" y="8"/>
                    <a:pt x="10" y="11"/>
                    <a:pt x="6" y="11"/>
                  </a:cubicBezTo>
                  <a:cubicBezTo>
                    <a:pt x="3" y="12"/>
                    <a:pt x="0" y="9"/>
                    <a:pt x="0" y="6"/>
                  </a:cubicBezTo>
                  <a:cubicBezTo>
                    <a:pt x="0" y="3"/>
                    <a:pt x="3" y="0"/>
                    <a:pt x="6" y="0"/>
                  </a:cubicBezTo>
                  <a:cubicBezTo>
                    <a:pt x="9" y="0"/>
                    <a:pt x="12" y="2"/>
                    <a:pt x="12"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8" name="îšľidè"/>
            <p:cNvSpPr/>
            <p:nvPr/>
          </p:nvSpPr>
          <p:spPr bwMode="auto">
            <a:xfrm>
              <a:off x="4965701" y="2678113"/>
              <a:ext cx="85725" cy="95250"/>
            </a:xfrm>
            <a:custGeom>
              <a:avLst/>
              <a:gdLst>
                <a:gd name="T0" fmla="*/ 30 w 30"/>
                <a:gd name="T1" fmla="*/ 16 h 33"/>
                <a:gd name="T2" fmla="*/ 16 w 30"/>
                <a:gd name="T3" fmla="*/ 32 h 33"/>
                <a:gd name="T4" fmla="*/ 0 w 30"/>
                <a:gd name="T5" fmla="*/ 17 h 33"/>
                <a:gd name="T6" fmla="*/ 14 w 30"/>
                <a:gd name="T7" fmla="*/ 0 h 33"/>
                <a:gd name="T8" fmla="*/ 30 w 30"/>
                <a:gd name="T9" fmla="*/ 16 h 33"/>
              </a:gdLst>
              <a:ahLst/>
              <a:cxnLst>
                <a:cxn ang="0">
                  <a:pos x="T0" y="T1"/>
                </a:cxn>
                <a:cxn ang="0">
                  <a:pos x="T2" y="T3"/>
                </a:cxn>
                <a:cxn ang="0">
                  <a:pos x="T4" y="T5"/>
                </a:cxn>
                <a:cxn ang="0">
                  <a:pos x="T6" y="T7"/>
                </a:cxn>
                <a:cxn ang="0">
                  <a:pos x="T8" y="T9"/>
                </a:cxn>
              </a:cxnLst>
              <a:rect l="0" t="0" r="r" b="b"/>
              <a:pathLst>
                <a:path w="30" h="33">
                  <a:moveTo>
                    <a:pt x="30" y="16"/>
                  </a:moveTo>
                  <a:cubicBezTo>
                    <a:pt x="30" y="25"/>
                    <a:pt x="24" y="32"/>
                    <a:pt x="16" y="32"/>
                  </a:cubicBezTo>
                  <a:cubicBezTo>
                    <a:pt x="7" y="33"/>
                    <a:pt x="0" y="26"/>
                    <a:pt x="0" y="17"/>
                  </a:cubicBezTo>
                  <a:cubicBezTo>
                    <a:pt x="0" y="8"/>
                    <a:pt x="6" y="1"/>
                    <a:pt x="14" y="0"/>
                  </a:cubicBezTo>
                  <a:cubicBezTo>
                    <a:pt x="22" y="0"/>
                    <a:pt x="29" y="7"/>
                    <a:pt x="30" y="16"/>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9" name="î$1îdè"/>
            <p:cNvSpPr/>
            <p:nvPr/>
          </p:nvSpPr>
          <p:spPr bwMode="auto">
            <a:xfrm>
              <a:off x="4962526" y="2667001"/>
              <a:ext cx="88900" cy="95250"/>
            </a:xfrm>
            <a:custGeom>
              <a:avLst/>
              <a:gdLst>
                <a:gd name="T0" fmla="*/ 30 w 31"/>
                <a:gd name="T1" fmla="*/ 16 h 33"/>
                <a:gd name="T2" fmla="*/ 16 w 31"/>
                <a:gd name="T3" fmla="*/ 33 h 33"/>
                <a:gd name="T4" fmla="*/ 1 w 31"/>
                <a:gd name="T5" fmla="*/ 17 h 33"/>
                <a:gd name="T6" fmla="*/ 15 w 31"/>
                <a:gd name="T7" fmla="*/ 1 h 33"/>
                <a:gd name="T8" fmla="*/ 30 w 31"/>
                <a:gd name="T9" fmla="*/ 16 h 33"/>
              </a:gdLst>
              <a:ahLst/>
              <a:cxnLst>
                <a:cxn ang="0">
                  <a:pos x="T0" y="T1"/>
                </a:cxn>
                <a:cxn ang="0">
                  <a:pos x="T2" y="T3"/>
                </a:cxn>
                <a:cxn ang="0">
                  <a:pos x="T4" y="T5"/>
                </a:cxn>
                <a:cxn ang="0">
                  <a:pos x="T6" y="T7"/>
                </a:cxn>
                <a:cxn ang="0">
                  <a:pos x="T8" y="T9"/>
                </a:cxn>
              </a:cxnLst>
              <a:rect l="0" t="0" r="r" b="b"/>
              <a:pathLst>
                <a:path w="31" h="33">
                  <a:moveTo>
                    <a:pt x="30" y="16"/>
                  </a:moveTo>
                  <a:cubicBezTo>
                    <a:pt x="31" y="25"/>
                    <a:pt x="25" y="32"/>
                    <a:pt x="16" y="33"/>
                  </a:cubicBezTo>
                  <a:cubicBezTo>
                    <a:pt x="8" y="33"/>
                    <a:pt x="1" y="26"/>
                    <a:pt x="1" y="17"/>
                  </a:cubicBezTo>
                  <a:cubicBezTo>
                    <a:pt x="0" y="8"/>
                    <a:pt x="7" y="1"/>
                    <a:pt x="15" y="1"/>
                  </a:cubicBezTo>
                  <a:cubicBezTo>
                    <a:pt x="23" y="0"/>
                    <a:pt x="30" y="7"/>
                    <a:pt x="30"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0" name="íṡlïďê"/>
            <p:cNvSpPr/>
            <p:nvPr/>
          </p:nvSpPr>
          <p:spPr bwMode="auto">
            <a:xfrm>
              <a:off x="4999038" y="2684463"/>
              <a:ext cx="34925" cy="34925"/>
            </a:xfrm>
            <a:custGeom>
              <a:avLst/>
              <a:gdLst>
                <a:gd name="T0" fmla="*/ 12 w 12"/>
                <a:gd name="T1" fmla="*/ 6 h 12"/>
                <a:gd name="T2" fmla="*/ 6 w 12"/>
                <a:gd name="T3" fmla="*/ 12 h 12"/>
                <a:gd name="T4" fmla="*/ 0 w 12"/>
                <a:gd name="T5" fmla="*/ 6 h 12"/>
                <a:gd name="T6" fmla="*/ 6 w 12"/>
                <a:gd name="T7" fmla="*/ 0 h 12"/>
                <a:gd name="T8" fmla="*/ 12 w 12"/>
                <a:gd name="T9" fmla="*/ 6 h 12"/>
              </a:gdLst>
              <a:ahLst/>
              <a:cxnLst>
                <a:cxn ang="0">
                  <a:pos x="T0" y="T1"/>
                </a:cxn>
                <a:cxn ang="0">
                  <a:pos x="T2" y="T3"/>
                </a:cxn>
                <a:cxn ang="0">
                  <a:pos x="T4" y="T5"/>
                </a:cxn>
                <a:cxn ang="0">
                  <a:pos x="T6" y="T7"/>
                </a:cxn>
                <a:cxn ang="0">
                  <a:pos x="T8" y="T9"/>
                </a:cxn>
              </a:cxnLst>
              <a:rect l="0" t="0" r="r" b="b"/>
              <a:pathLst>
                <a:path w="12" h="12">
                  <a:moveTo>
                    <a:pt x="12" y="6"/>
                  </a:moveTo>
                  <a:cubicBezTo>
                    <a:pt x="12" y="9"/>
                    <a:pt x="10" y="12"/>
                    <a:pt x="6" y="12"/>
                  </a:cubicBezTo>
                  <a:cubicBezTo>
                    <a:pt x="3" y="12"/>
                    <a:pt x="0" y="10"/>
                    <a:pt x="0" y="6"/>
                  </a:cubicBezTo>
                  <a:cubicBezTo>
                    <a:pt x="0" y="3"/>
                    <a:pt x="3" y="0"/>
                    <a:pt x="6" y="0"/>
                  </a:cubicBezTo>
                  <a:cubicBezTo>
                    <a:pt x="9" y="0"/>
                    <a:pt x="12" y="3"/>
                    <a:pt x="12"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1" name="íṥḷiḍe"/>
            <p:cNvSpPr/>
            <p:nvPr/>
          </p:nvSpPr>
          <p:spPr bwMode="auto">
            <a:xfrm>
              <a:off x="4841876" y="2687638"/>
              <a:ext cx="114300" cy="169863"/>
            </a:xfrm>
            <a:custGeom>
              <a:avLst/>
              <a:gdLst>
                <a:gd name="T0" fmla="*/ 20 w 40"/>
                <a:gd name="T1" fmla="*/ 2 h 59"/>
                <a:gd name="T2" fmla="*/ 22 w 40"/>
                <a:gd name="T3" fmla="*/ 21 h 59"/>
                <a:gd name="T4" fmla="*/ 8 w 40"/>
                <a:gd name="T5" fmla="*/ 39 h 59"/>
                <a:gd name="T6" fmla="*/ 11 w 40"/>
                <a:gd name="T7" fmla="*/ 0 h 59"/>
                <a:gd name="T8" fmla="*/ 20 w 40"/>
                <a:gd name="T9" fmla="*/ 2 h 59"/>
              </a:gdLst>
              <a:ahLst/>
              <a:cxnLst>
                <a:cxn ang="0">
                  <a:pos x="T0" y="T1"/>
                </a:cxn>
                <a:cxn ang="0">
                  <a:pos x="T2" y="T3"/>
                </a:cxn>
                <a:cxn ang="0">
                  <a:pos x="T4" y="T5"/>
                </a:cxn>
                <a:cxn ang="0">
                  <a:pos x="T6" y="T7"/>
                </a:cxn>
                <a:cxn ang="0">
                  <a:pos x="T8" y="T9"/>
                </a:cxn>
              </a:cxnLst>
              <a:rect l="0" t="0" r="r" b="b"/>
              <a:pathLst>
                <a:path w="40" h="59">
                  <a:moveTo>
                    <a:pt x="20" y="2"/>
                  </a:moveTo>
                  <a:cubicBezTo>
                    <a:pt x="20" y="2"/>
                    <a:pt x="13" y="20"/>
                    <a:pt x="22" y="21"/>
                  </a:cubicBezTo>
                  <a:cubicBezTo>
                    <a:pt x="40" y="22"/>
                    <a:pt x="31" y="59"/>
                    <a:pt x="8" y="39"/>
                  </a:cubicBezTo>
                  <a:cubicBezTo>
                    <a:pt x="0" y="31"/>
                    <a:pt x="11" y="0"/>
                    <a:pt x="11" y="0"/>
                  </a:cubicBezTo>
                  <a:lnTo>
                    <a:pt x="20" y="2"/>
                  </a:lnTo>
                  <a:close/>
                </a:path>
              </a:pathLst>
            </a:custGeom>
            <a:solidFill>
              <a:srgbClr val="F484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2" name="iṥḻïďê"/>
            <p:cNvSpPr/>
            <p:nvPr/>
          </p:nvSpPr>
          <p:spPr bwMode="auto">
            <a:xfrm>
              <a:off x="4743451" y="2819401"/>
              <a:ext cx="192088" cy="134938"/>
            </a:xfrm>
            <a:custGeom>
              <a:avLst/>
              <a:gdLst>
                <a:gd name="T0" fmla="*/ 67 w 67"/>
                <a:gd name="T1" fmla="*/ 15 h 47"/>
                <a:gd name="T2" fmla="*/ 14 w 67"/>
                <a:gd name="T3" fmla="*/ 0 h 47"/>
                <a:gd name="T4" fmla="*/ 39 w 67"/>
                <a:gd name="T5" fmla="*/ 44 h 47"/>
                <a:gd name="T6" fmla="*/ 67 w 67"/>
                <a:gd name="T7" fmla="*/ 15 h 47"/>
              </a:gdLst>
              <a:ahLst/>
              <a:cxnLst>
                <a:cxn ang="0">
                  <a:pos x="T0" y="T1"/>
                </a:cxn>
                <a:cxn ang="0">
                  <a:pos x="T2" y="T3"/>
                </a:cxn>
                <a:cxn ang="0">
                  <a:pos x="T4" y="T5"/>
                </a:cxn>
                <a:cxn ang="0">
                  <a:pos x="T6" y="T7"/>
                </a:cxn>
              </a:cxnLst>
              <a:rect l="0" t="0" r="r" b="b"/>
              <a:pathLst>
                <a:path w="67" h="47">
                  <a:moveTo>
                    <a:pt x="67" y="15"/>
                  </a:moveTo>
                  <a:cubicBezTo>
                    <a:pt x="67" y="15"/>
                    <a:pt x="31" y="21"/>
                    <a:pt x="14" y="0"/>
                  </a:cubicBezTo>
                  <a:cubicBezTo>
                    <a:pt x="14" y="0"/>
                    <a:pt x="0" y="39"/>
                    <a:pt x="39" y="44"/>
                  </a:cubicBezTo>
                  <a:cubicBezTo>
                    <a:pt x="63" y="47"/>
                    <a:pt x="67" y="15"/>
                    <a:pt x="67" y="15"/>
                  </a:cubicBezTo>
                  <a:close/>
                </a:path>
              </a:pathLst>
            </a:custGeom>
            <a:solidFill>
              <a:srgbClr val="B431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3" name="îšľiḋé"/>
            <p:cNvSpPr/>
            <p:nvPr/>
          </p:nvSpPr>
          <p:spPr bwMode="auto">
            <a:xfrm>
              <a:off x="4778376" y="2857501"/>
              <a:ext cx="123825" cy="92075"/>
            </a:xfrm>
            <a:custGeom>
              <a:avLst/>
              <a:gdLst>
                <a:gd name="T0" fmla="*/ 43 w 43"/>
                <a:gd name="T1" fmla="*/ 26 h 32"/>
                <a:gd name="T2" fmla="*/ 27 w 43"/>
                <a:gd name="T3" fmla="*/ 31 h 32"/>
                <a:gd name="T4" fmla="*/ 8 w 43"/>
                <a:gd name="T5" fmla="*/ 23 h 32"/>
                <a:gd name="T6" fmla="*/ 5 w 43"/>
                <a:gd name="T7" fmla="*/ 20 h 32"/>
                <a:gd name="T8" fmla="*/ 5 w 43"/>
                <a:gd name="T9" fmla="*/ 19 h 32"/>
                <a:gd name="T10" fmla="*/ 4 w 43"/>
                <a:gd name="T11" fmla="*/ 19 h 32"/>
                <a:gd name="T12" fmla="*/ 0 w 43"/>
                <a:gd name="T13" fmla="*/ 6 h 32"/>
                <a:gd name="T14" fmla="*/ 43 w 43"/>
                <a:gd name="T15" fmla="*/ 26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32">
                  <a:moveTo>
                    <a:pt x="43" y="26"/>
                  </a:moveTo>
                  <a:cubicBezTo>
                    <a:pt x="39" y="30"/>
                    <a:pt x="34" y="32"/>
                    <a:pt x="27" y="31"/>
                  </a:cubicBezTo>
                  <a:cubicBezTo>
                    <a:pt x="18" y="30"/>
                    <a:pt x="12" y="27"/>
                    <a:pt x="8" y="23"/>
                  </a:cubicBezTo>
                  <a:cubicBezTo>
                    <a:pt x="7" y="22"/>
                    <a:pt x="6" y="21"/>
                    <a:pt x="5" y="20"/>
                  </a:cubicBezTo>
                  <a:cubicBezTo>
                    <a:pt x="5" y="20"/>
                    <a:pt x="5" y="19"/>
                    <a:pt x="5" y="19"/>
                  </a:cubicBezTo>
                  <a:cubicBezTo>
                    <a:pt x="5" y="19"/>
                    <a:pt x="5" y="19"/>
                    <a:pt x="4" y="19"/>
                  </a:cubicBezTo>
                  <a:cubicBezTo>
                    <a:pt x="2" y="15"/>
                    <a:pt x="0" y="10"/>
                    <a:pt x="0" y="6"/>
                  </a:cubicBezTo>
                  <a:cubicBezTo>
                    <a:pt x="22" y="0"/>
                    <a:pt x="37" y="17"/>
                    <a:pt x="43" y="26"/>
                  </a:cubicBezTo>
                  <a:close/>
                </a:path>
              </a:pathLst>
            </a:custGeom>
            <a:solidFill>
              <a:srgbClr val="F057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4" name="íṣľiďé"/>
            <p:cNvSpPr/>
            <p:nvPr/>
          </p:nvSpPr>
          <p:spPr bwMode="auto">
            <a:xfrm>
              <a:off x="4797426" y="2833688"/>
              <a:ext cx="138113" cy="55563"/>
            </a:xfrm>
            <a:custGeom>
              <a:avLst/>
              <a:gdLst>
                <a:gd name="T0" fmla="*/ 48 w 48"/>
                <a:gd name="T1" fmla="*/ 10 h 19"/>
                <a:gd name="T2" fmla="*/ 48 w 48"/>
                <a:gd name="T3" fmla="*/ 10 h 19"/>
                <a:gd name="T4" fmla="*/ 48 w 48"/>
                <a:gd name="T5" fmla="*/ 11 h 19"/>
                <a:gd name="T6" fmla="*/ 30 w 48"/>
                <a:gd name="T7" fmla="*/ 19 h 19"/>
                <a:gd name="T8" fmla="*/ 14 w 48"/>
                <a:gd name="T9" fmla="*/ 15 h 19"/>
                <a:gd name="T10" fmla="*/ 5 w 48"/>
                <a:gd name="T11" fmla="*/ 10 h 19"/>
                <a:gd name="T12" fmla="*/ 0 w 48"/>
                <a:gd name="T13" fmla="*/ 0 h 19"/>
                <a:gd name="T14" fmla="*/ 48 w 48"/>
                <a:gd name="T15" fmla="*/ 1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19">
                  <a:moveTo>
                    <a:pt x="48" y="10"/>
                  </a:moveTo>
                  <a:cubicBezTo>
                    <a:pt x="48" y="10"/>
                    <a:pt x="48" y="10"/>
                    <a:pt x="48" y="10"/>
                  </a:cubicBezTo>
                  <a:cubicBezTo>
                    <a:pt x="48" y="10"/>
                    <a:pt x="48" y="10"/>
                    <a:pt x="48" y="11"/>
                  </a:cubicBezTo>
                  <a:cubicBezTo>
                    <a:pt x="45" y="12"/>
                    <a:pt x="38" y="19"/>
                    <a:pt x="30" y="19"/>
                  </a:cubicBezTo>
                  <a:cubicBezTo>
                    <a:pt x="24" y="19"/>
                    <a:pt x="19" y="17"/>
                    <a:pt x="14" y="15"/>
                  </a:cubicBezTo>
                  <a:cubicBezTo>
                    <a:pt x="11" y="13"/>
                    <a:pt x="7" y="12"/>
                    <a:pt x="5" y="10"/>
                  </a:cubicBezTo>
                  <a:cubicBezTo>
                    <a:pt x="3" y="8"/>
                    <a:pt x="1" y="3"/>
                    <a:pt x="0" y="0"/>
                  </a:cubicBezTo>
                  <a:cubicBezTo>
                    <a:pt x="19" y="15"/>
                    <a:pt x="48" y="10"/>
                    <a:pt x="48"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5" name="ïsľiďé"/>
            <p:cNvSpPr/>
            <p:nvPr/>
          </p:nvSpPr>
          <p:spPr bwMode="auto">
            <a:xfrm>
              <a:off x="4760913" y="2814638"/>
              <a:ext cx="180975" cy="138113"/>
            </a:xfrm>
            <a:custGeom>
              <a:avLst/>
              <a:gdLst>
                <a:gd name="T0" fmla="*/ 32 w 63"/>
                <a:gd name="T1" fmla="*/ 48 h 48"/>
                <a:gd name="T2" fmla="*/ 8 w 63"/>
                <a:gd name="T3" fmla="*/ 34 h 48"/>
                <a:gd name="T4" fmla="*/ 7 w 63"/>
                <a:gd name="T5" fmla="*/ 2 h 48"/>
                <a:gd name="T6" fmla="*/ 8 w 63"/>
                <a:gd name="T7" fmla="*/ 1 h 48"/>
                <a:gd name="T8" fmla="*/ 10 w 63"/>
                <a:gd name="T9" fmla="*/ 1 h 48"/>
                <a:gd name="T10" fmla="*/ 61 w 63"/>
                <a:gd name="T11" fmla="*/ 15 h 48"/>
                <a:gd name="T12" fmla="*/ 63 w 63"/>
                <a:gd name="T13" fmla="*/ 16 h 48"/>
                <a:gd name="T14" fmla="*/ 63 w 63"/>
                <a:gd name="T15" fmla="*/ 17 h 48"/>
                <a:gd name="T16" fmla="*/ 36 w 63"/>
                <a:gd name="T17" fmla="*/ 48 h 48"/>
                <a:gd name="T18" fmla="*/ 32 w 63"/>
                <a:gd name="T19" fmla="*/ 48 h 48"/>
                <a:gd name="T20" fmla="*/ 9 w 63"/>
                <a:gd name="T21" fmla="*/ 6 h 48"/>
                <a:gd name="T22" fmla="*/ 11 w 63"/>
                <a:gd name="T23" fmla="*/ 32 h 48"/>
                <a:gd name="T24" fmla="*/ 33 w 63"/>
                <a:gd name="T25" fmla="*/ 44 h 48"/>
                <a:gd name="T26" fmla="*/ 59 w 63"/>
                <a:gd name="T27" fmla="*/ 19 h 48"/>
                <a:gd name="T28" fmla="*/ 9 w 63"/>
                <a:gd name="T29" fmla="*/ 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48">
                  <a:moveTo>
                    <a:pt x="32" y="48"/>
                  </a:moveTo>
                  <a:cubicBezTo>
                    <a:pt x="21" y="46"/>
                    <a:pt x="13" y="42"/>
                    <a:pt x="8" y="34"/>
                  </a:cubicBezTo>
                  <a:cubicBezTo>
                    <a:pt x="0" y="21"/>
                    <a:pt x="6" y="3"/>
                    <a:pt x="7" y="2"/>
                  </a:cubicBezTo>
                  <a:cubicBezTo>
                    <a:pt x="7" y="1"/>
                    <a:pt x="7" y="1"/>
                    <a:pt x="8" y="1"/>
                  </a:cubicBezTo>
                  <a:cubicBezTo>
                    <a:pt x="9" y="0"/>
                    <a:pt x="9" y="1"/>
                    <a:pt x="10" y="1"/>
                  </a:cubicBezTo>
                  <a:cubicBezTo>
                    <a:pt x="26" y="21"/>
                    <a:pt x="61" y="15"/>
                    <a:pt x="61" y="15"/>
                  </a:cubicBezTo>
                  <a:cubicBezTo>
                    <a:pt x="62" y="15"/>
                    <a:pt x="62" y="15"/>
                    <a:pt x="63" y="16"/>
                  </a:cubicBezTo>
                  <a:cubicBezTo>
                    <a:pt x="63" y="16"/>
                    <a:pt x="63" y="17"/>
                    <a:pt x="63" y="17"/>
                  </a:cubicBezTo>
                  <a:cubicBezTo>
                    <a:pt x="63" y="18"/>
                    <a:pt x="59" y="48"/>
                    <a:pt x="36" y="48"/>
                  </a:cubicBezTo>
                  <a:cubicBezTo>
                    <a:pt x="35" y="48"/>
                    <a:pt x="34" y="48"/>
                    <a:pt x="32" y="48"/>
                  </a:cubicBezTo>
                  <a:close/>
                  <a:moveTo>
                    <a:pt x="9" y="6"/>
                  </a:moveTo>
                  <a:cubicBezTo>
                    <a:pt x="8" y="12"/>
                    <a:pt x="6" y="23"/>
                    <a:pt x="11" y="32"/>
                  </a:cubicBezTo>
                  <a:cubicBezTo>
                    <a:pt x="15" y="39"/>
                    <a:pt x="23" y="43"/>
                    <a:pt x="33" y="44"/>
                  </a:cubicBezTo>
                  <a:cubicBezTo>
                    <a:pt x="51" y="46"/>
                    <a:pt x="57" y="26"/>
                    <a:pt x="59" y="19"/>
                  </a:cubicBezTo>
                  <a:cubicBezTo>
                    <a:pt x="50" y="20"/>
                    <a:pt x="25" y="22"/>
                    <a:pt x="9" y="6"/>
                  </a:cubicBezTo>
                  <a:close/>
                </a:path>
              </a:pathLst>
            </a:custGeom>
            <a:solidFill>
              <a:srgbClr val="F05B4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6" name="îŝḻiḓe"/>
            <p:cNvSpPr/>
            <p:nvPr/>
          </p:nvSpPr>
          <p:spPr bwMode="auto">
            <a:xfrm>
              <a:off x="4945063" y="2617788"/>
              <a:ext cx="117475" cy="34925"/>
            </a:xfrm>
            <a:custGeom>
              <a:avLst/>
              <a:gdLst>
                <a:gd name="T0" fmla="*/ 41 w 41"/>
                <a:gd name="T1" fmla="*/ 12 h 12"/>
                <a:gd name="T2" fmla="*/ 40 w 41"/>
                <a:gd name="T3" fmla="*/ 10 h 12"/>
                <a:gd name="T4" fmla="*/ 38 w 41"/>
                <a:gd name="T5" fmla="*/ 9 h 12"/>
                <a:gd name="T6" fmla="*/ 36 w 41"/>
                <a:gd name="T7" fmla="*/ 7 h 12"/>
                <a:gd name="T8" fmla="*/ 33 w 41"/>
                <a:gd name="T9" fmla="*/ 5 h 12"/>
                <a:gd name="T10" fmla="*/ 30 w 41"/>
                <a:gd name="T11" fmla="*/ 3 h 12"/>
                <a:gd name="T12" fmla="*/ 26 w 41"/>
                <a:gd name="T13" fmla="*/ 1 h 12"/>
                <a:gd name="T14" fmla="*/ 22 w 41"/>
                <a:gd name="T15" fmla="*/ 0 h 12"/>
                <a:gd name="T16" fmla="*/ 18 w 41"/>
                <a:gd name="T17" fmla="*/ 0 h 12"/>
                <a:gd name="T18" fmla="*/ 13 w 41"/>
                <a:gd name="T19" fmla="*/ 0 h 12"/>
                <a:gd name="T20" fmla="*/ 10 w 41"/>
                <a:gd name="T21" fmla="*/ 0 h 12"/>
                <a:gd name="T22" fmla="*/ 6 w 41"/>
                <a:gd name="T23" fmla="*/ 1 h 12"/>
                <a:gd name="T24" fmla="*/ 4 w 41"/>
                <a:gd name="T25" fmla="*/ 1 h 12"/>
                <a:gd name="T26" fmla="*/ 1 w 41"/>
                <a:gd name="T27" fmla="*/ 2 h 12"/>
                <a:gd name="T28" fmla="*/ 0 w 41"/>
                <a:gd name="T29" fmla="*/ 3 h 12"/>
                <a:gd name="T30" fmla="*/ 2 w 41"/>
                <a:gd name="T31" fmla="*/ 3 h 12"/>
                <a:gd name="T32" fmla="*/ 4 w 41"/>
                <a:gd name="T33" fmla="*/ 3 h 12"/>
                <a:gd name="T34" fmla="*/ 7 w 41"/>
                <a:gd name="T35" fmla="*/ 3 h 12"/>
                <a:gd name="T36" fmla="*/ 10 w 41"/>
                <a:gd name="T37" fmla="*/ 4 h 12"/>
                <a:gd name="T38" fmla="*/ 13 w 41"/>
                <a:gd name="T39" fmla="*/ 4 h 12"/>
                <a:gd name="T40" fmla="*/ 17 w 41"/>
                <a:gd name="T41" fmla="*/ 4 h 12"/>
                <a:gd name="T42" fmla="*/ 21 w 41"/>
                <a:gd name="T43" fmla="*/ 5 h 12"/>
                <a:gd name="T44" fmla="*/ 23 w 41"/>
                <a:gd name="T45" fmla="*/ 5 h 12"/>
                <a:gd name="T46" fmla="*/ 25 w 41"/>
                <a:gd name="T47" fmla="*/ 6 h 12"/>
                <a:gd name="T48" fmla="*/ 26 w 41"/>
                <a:gd name="T49" fmla="*/ 6 h 12"/>
                <a:gd name="T50" fmla="*/ 28 w 41"/>
                <a:gd name="T51" fmla="*/ 7 h 12"/>
                <a:gd name="T52" fmla="*/ 32 w 41"/>
                <a:gd name="T53" fmla="*/ 8 h 12"/>
                <a:gd name="T54" fmla="*/ 33 w 41"/>
                <a:gd name="T55" fmla="*/ 8 h 12"/>
                <a:gd name="T56" fmla="*/ 35 w 41"/>
                <a:gd name="T57" fmla="*/ 9 h 12"/>
                <a:gd name="T58" fmla="*/ 37 w 41"/>
                <a:gd name="T59" fmla="*/ 10 h 12"/>
                <a:gd name="T60" fmla="*/ 39 w 41"/>
                <a:gd name="T61" fmla="*/ 11 h 12"/>
                <a:gd name="T62" fmla="*/ 40 w 41"/>
                <a:gd name="T63" fmla="*/ 12 h 12"/>
                <a:gd name="T64" fmla="*/ 41 w 41"/>
                <a:gd name="T6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 h="12">
                  <a:moveTo>
                    <a:pt x="41" y="12"/>
                  </a:moveTo>
                  <a:cubicBezTo>
                    <a:pt x="41" y="12"/>
                    <a:pt x="40" y="11"/>
                    <a:pt x="40" y="10"/>
                  </a:cubicBezTo>
                  <a:cubicBezTo>
                    <a:pt x="39" y="10"/>
                    <a:pt x="39" y="9"/>
                    <a:pt x="38" y="9"/>
                  </a:cubicBezTo>
                  <a:cubicBezTo>
                    <a:pt x="38" y="8"/>
                    <a:pt x="37" y="7"/>
                    <a:pt x="36" y="7"/>
                  </a:cubicBezTo>
                  <a:cubicBezTo>
                    <a:pt x="35" y="6"/>
                    <a:pt x="34" y="5"/>
                    <a:pt x="33" y="5"/>
                  </a:cubicBezTo>
                  <a:cubicBezTo>
                    <a:pt x="32" y="4"/>
                    <a:pt x="31" y="3"/>
                    <a:pt x="30" y="3"/>
                  </a:cubicBezTo>
                  <a:cubicBezTo>
                    <a:pt x="29" y="2"/>
                    <a:pt x="27" y="2"/>
                    <a:pt x="26" y="1"/>
                  </a:cubicBezTo>
                  <a:cubicBezTo>
                    <a:pt x="25" y="1"/>
                    <a:pt x="23" y="1"/>
                    <a:pt x="22" y="0"/>
                  </a:cubicBezTo>
                  <a:cubicBezTo>
                    <a:pt x="20" y="0"/>
                    <a:pt x="19" y="0"/>
                    <a:pt x="18" y="0"/>
                  </a:cubicBezTo>
                  <a:cubicBezTo>
                    <a:pt x="16" y="0"/>
                    <a:pt x="15" y="0"/>
                    <a:pt x="13" y="0"/>
                  </a:cubicBezTo>
                  <a:cubicBezTo>
                    <a:pt x="12" y="0"/>
                    <a:pt x="11" y="0"/>
                    <a:pt x="10" y="0"/>
                  </a:cubicBezTo>
                  <a:cubicBezTo>
                    <a:pt x="8" y="0"/>
                    <a:pt x="7" y="0"/>
                    <a:pt x="6" y="1"/>
                  </a:cubicBezTo>
                  <a:cubicBezTo>
                    <a:pt x="5" y="1"/>
                    <a:pt x="4" y="1"/>
                    <a:pt x="4" y="1"/>
                  </a:cubicBezTo>
                  <a:cubicBezTo>
                    <a:pt x="3" y="2"/>
                    <a:pt x="2" y="2"/>
                    <a:pt x="1" y="2"/>
                  </a:cubicBezTo>
                  <a:cubicBezTo>
                    <a:pt x="0" y="3"/>
                    <a:pt x="0" y="3"/>
                    <a:pt x="0" y="3"/>
                  </a:cubicBezTo>
                  <a:cubicBezTo>
                    <a:pt x="0" y="3"/>
                    <a:pt x="0" y="3"/>
                    <a:pt x="2" y="3"/>
                  </a:cubicBezTo>
                  <a:cubicBezTo>
                    <a:pt x="2" y="3"/>
                    <a:pt x="3" y="3"/>
                    <a:pt x="4" y="3"/>
                  </a:cubicBezTo>
                  <a:cubicBezTo>
                    <a:pt x="5" y="3"/>
                    <a:pt x="6" y="3"/>
                    <a:pt x="7" y="3"/>
                  </a:cubicBezTo>
                  <a:cubicBezTo>
                    <a:pt x="8" y="3"/>
                    <a:pt x="9" y="3"/>
                    <a:pt x="10" y="4"/>
                  </a:cubicBezTo>
                  <a:cubicBezTo>
                    <a:pt x="11" y="4"/>
                    <a:pt x="12" y="4"/>
                    <a:pt x="13" y="4"/>
                  </a:cubicBezTo>
                  <a:cubicBezTo>
                    <a:pt x="14" y="4"/>
                    <a:pt x="16" y="4"/>
                    <a:pt x="17" y="4"/>
                  </a:cubicBezTo>
                  <a:cubicBezTo>
                    <a:pt x="18" y="5"/>
                    <a:pt x="20" y="5"/>
                    <a:pt x="21" y="5"/>
                  </a:cubicBezTo>
                  <a:cubicBezTo>
                    <a:pt x="21" y="5"/>
                    <a:pt x="22" y="5"/>
                    <a:pt x="23" y="5"/>
                  </a:cubicBezTo>
                  <a:cubicBezTo>
                    <a:pt x="23" y="6"/>
                    <a:pt x="24" y="6"/>
                    <a:pt x="25" y="6"/>
                  </a:cubicBezTo>
                  <a:cubicBezTo>
                    <a:pt x="25" y="6"/>
                    <a:pt x="26" y="6"/>
                    <a:pt x="26" y="6"/>
                  </a:cubicBezTo>
                  <a:cubicBezTo>
                    <a:pt x="27" y="6"/>
                    <a:pt x="28" y="7"/>
                    <a:pt x="28" y="7"/>
                  </a:cubicBezTo>
                  <a:cubicBezTo>
                    <a:pt x="29" y="7"/>
                    <a:pt x="30" y="8"/>
                    <a:pt x="32" y="8"/>
                  </a:cubicBezTo>
                  <a:cubicBezTo>
                    <a:pt x="32" y="8"/>
                    <a:pt x="33" y="8"/>
                    <a:pt x="33" y="8"/>
                  </a:cubicBezTo>
                  <a:cubicBezTo>
                    <a:pt x="34" y="9"/>
                    <a:pt x="34" y="9"/>
                    <a:pt x="35" y="9"/>
                  </a:cubicBezTo>
                  <a:cubicBezTo>
                    <a:pt x="35" y="9"/>
                    <a:pt x="36" y="10"/>
                    <a:pt x="37" y="10"/>
                  </a:cubicBezTo>
                  <a:cubicBezTo>
                    <a:pt x="38" y="10"/>
                    <a:pt x="38" y="11"/>
                    <a:pt x="39" y="11"/>
                  </a:cubicBezTo>
                  <a:cubicBezTo>
                    <a:pt x="40" y="11"/>
                    <a:pt x="40" y="11"/>
                    <a:pt x="40" y="12"/>
                  </a:cubicBezTo>
                  <a:cubicBezTo>
                    <a:pt x="41" y="12"/>
                    <a:pt x="41" y="12"/>
                    <a:pt x="41" y="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7" name="îśľíďé"/>
            <p:cNvSpPr/>
            <p:nvPr/>
          </p:nvSpPr>
          <p:spPr bwMode="auto">
            <a:xfrm>
              <a:off x="4708526" y="2592388"/>
              <a:ext cx="120650" cy="28575"/>
            </a:xfrm>
            <a:custGeom>
              <a:avLst/>
              <a:gdLst>
                <a:gd name="T0" fmla="*/ 0 w 42"/>
                <a:gd name="T1" fmla="*/ 5 h 10"/>
                <a:gd name="T2" fmla="*/ 2 w 42"/>
                <a:gd name="T3" fmla="*/ 4 h 10"/>
                <a:gd name="T4" fmla="*/ 4 w 42"/>
                <a:gd name="T5" fmla="*/ 3 h 10"/>
                <a:gd name="T6" fmla="*/ 7 w 42"/>
                <a:gd name="T7" fmla="*/ 2 h 10"/>
                <a:gd name="T8" fmla="*/ 10 w 42"/>
                <a:gd name="T9" fmla="*/ 1 h 10"/>
                <a:gd name="T10" fmla="*/ 14 w 42"/>
                <a:gd name="T11" fmla="*/ 0 h 10"/>
                <a:gd name="T12" fmla="*/ 18 w 42"/>
                <a:gd name="T13" fmla="*/ 0 h 10"/>
                <a:gd name="T14" fmla="*/ 22 w 42"/>
                <a:gd name="T15" fmla="*/ 0 h 10"/>
                <a:gd name="T16" fmla="*/ 26 w 42"/>
                <a:gd name="T17" fmla="*/ 1 h 10"/>
                <a:gd name="T18" fmla="*/ 30 w 42"/>
                <a:gd name="T19" fmla="*/ 3 h 10"/>
                <a:gd name="T20" fmla="*/ 34 w 42"/>
                <a:gd name="T21" fmla="*/ 4 h 10"/>
                <a:gd name="T22" fmla="*/ 37 w 42"/>
                <a:gd name="T23" fmla="*/ 6 h 10"/>
                <a:gd name="T24" fmla="*/ 39 w 42"/>
                <a:gd name="T25" fmla="*/ 7 h 10"/>
                <a:gd name="T26" fmla="*/ 41 w 42"/>
                <a:gd name="T27" fmla="*/ 9 h 10"/>
                <a:gd name="T28" fmla="*/ 42 w 42"/>
                <a:gd name="T29" fmla="*/ 10 h 10"/>
                <a:gd name="T30" fmla="*/ 40 w 42"/>
                <a:gd name="T31" fmla="*/ 10 h 10"/>
                <a:gd name="T32" fmla="*/ 38 w 42"/>
                <a:gd name="T33" fmla="*/ 9 h 10"/>
                <a:gd name="T34" fmla="*/ 35 w 42"/>
                <a:gd name="T35" fmla="*/ 8 h 10"/>
                <a:gd name="T36" fmla="*/ 32 w 42"/>
                <a:gd name="T37" fmla="*/ 7 h 10"/>
                <a:gd name="T38" fmla="*/ 29 w 42"/>
                <a:gd name="T39" fmla="*/ 7 h 10"/>
                <a:gd name="T40" fmla="*/ 25 w 42"/>
                <a:gd name="T41" fmla="*/ 6 h 10"/>
                <a:gd name="T42" fmla="*/ 21 w 42"/>
                <a:gd name="T43" fmla="*/ 5 h 10"/>
                <a:gd name="T44" fmla="*/ 20 w 42"/>
                <a:gd name="T45" fmla="*/ 5 h 10"/>
                <a:gd name="T46" fmla="*/ 18 w 42"/>
                <a:gd name="T47" fmla="*/ 5 h 10"/>
                <a:gd name="T48" fmla="*/ 16 w 42"/>
                <a:gd name="T49" fmla="*/ 5 h 10"/>
                <a:gd name="T50" fmla="*/ 14 w 42"/>
                <a:gd name="T51" fmla="*/ 4 h 10"/>
                <a:gd name="T52" fmla="*/ 10 w 42"/>
                <a:gd name="T53" fmla="*/ 4 h 10"/>
                <a:gd name="T54" fmla="*/ 9 w 42"/>
                <a:gd name="T55" fmla="*/ 4 h 10"/>
                <a:gd name="T56" fmla="*/ 7 w 42"/>
                <a:gd name="T57" fmla="*/ 4 h 10"/>
                <a:gd name="T58" fmla="*/ 4 w 42"/>
                <a:gd name="T59" fmla="*/ 4 h 10"/>
                <a:gd name="T60" fmla="*/ 2 w 42"/>
                <a:gd name="T61" fmla="*/ 5 h 10"/>
                <a:gd name="T62" fmla="*/ 1 w 42"/>
                <a:gd name="T63" fmla="*/ 5 h 10"/>
                <a:gd name="T64" fmla="*/ 0 w 42"/>
                <a:gd name="T65"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10">
                  <a:moveTo>
                    <a:pt x="0" y="5"/>
                  </a:moveTo>
                  <a:cubicBezTo>
                    <a:pt x="0" y="5"/>
                    <a:pt x="1" y="4"/>
                    <a:pt x="2" y="4"/>
                  </a:cubicBezTo>
                  <a:cubicBezTo>
                    <a:pt x="3" y="3"/>
                    <a:pt x="3" y="3"/>
                    <a:pt x="4" y="3"/>
                  </a:cubicBezTo>
                  <a:cubicBezTo>
                    <a:pt x="5" y="2"/>
                    <a:pt x="6" y="2"/>
                    <a:pt x="7" y="2"/>
                  </a:cubicBezTo>
                  <a:cubicBezTo>
                    <a:pt x="8" y="1"/>
                    <a:pt x="9" y="1"/>
                    <a:pt x="10" y="1"/>
                  </a:cubicBezTo>
                  <a:cubicBezTo>
                    <a:pt x="11" y="0"/>
                    <a:pt x="12" y="0"/>
                    <a:pt x="14" y="0"/>
                  </a:cubicBezTo>
                  <a:cubicBezTo>
                    <a:pt x="15" y="0"/>
                    <a:pt x="16" y="0"/>
                    <a:pt x="18" y="0"/>
                  </a:cubicBezTo>
                  <a:cubicBezTo>
                    <a:pt x="19" y="0"/>
                    <a:pt x="21" y="0"/>
                    <a:pt x="22" y="0"/>
                  </a:cubicBezTo>
                  <a:cubicBezTo>
                    <a:pt x="24" y="1"/>
                    <a:pt x="25" y="1"/>
                    <a:pt x="26" y="1"/>
                  </a:cubicBezTo>
                  <a:cubicBezTo>
                    <a:pt x="28" y="2"/>
                    <a:pt x="29" y="2"/>
                    <a:pt x="30" y="3"/>
                  </a:cubicBezTo>
                  <a:cubicBezTo>
                    <a:pt x="31" y="3"/>
                    <a:pt x="33" y="4"/>
                    <a:pt x="34" y="4"/>
                  </a:cubicBezTo>
                  <a:cubicBezTo>
                    <a:pt x="35" y="5"/>
                    <a:pt x="36" y="5"/>
                    <a:pt x="37" y="6"/>
                  </a:cubicBezTo>
                  <a:cubicBezTo>
                    <a:pt x="38" y="6"/>
                    <a:pt x="38" y="7"/>
                    <a:pt x="39" y="7"/>
                  </a:cubicBezTo>
                  <a:cubicBezTo>
                    <a:pt x="40" y="8"/>
                    <a:pt x="40" y="8"/>
                    <a:pt x="41" y="9"/>
                  </a:cubicBezTo>
                  <a:cubicBezTo>
                    <a:pt x="42" y="10"/>
                    <a:pt x="42" y="10"/>
                    <a:pt x="42" y="10"/>
                  </a:cubicBezTo>
                  <a:cubicBezTo>
                    <a:pt x="42" y="10"/>
                    <a:pt x="41" y="10"/>
                    <a:pt x="40" y="10"/>
                  </a:cubicBezTo>
                  <a:cubicBezTo>
                    <a:pt x="40" y="9"/>
                    <a:pt x="39" y="9"/>
                    <a:pt x="38" y="9"/>
                  </a:cubicBezTo>
                  <a:cubicBezTo>
                    <a:pt x="37" y="9"/>
                    <a:pt x="36" y="9"/>
                    <a:pt x="35" y="8"/>
                  </a:cubicBezTo>
                  <a:cubicBezTo>
                    <a:pt x="35" y="8"/>
                    <a:pt x="33" y="8"/>
                    <a:pt x="32" y="7"/>
                  </a:cubicBezTo>
                  <a:cubicBezTo>
                    <a:pt x="31" y="7"/>
                    <a:pt x="30" y="7"/>
                    <a:pt x="29" y="7"/>
                  </a:cubicBezTo>
                  <a:cubicBezTo>
                    <a:pt x="28" y="6"/>
                    <a:pt x="26" y="6"/>
                    <a:pt x="25" y="6"/>
                  </a:cubicBezTo>
                  <a:cubicBezTo>
                    <a:pt x="24" y="6"/>
                    <a:pt x="23" y="5"/>
                    <a:pt x="21" y="5"/>
                  </a:cubicBezTo>
                  <a:cubicBezTo>
                    <a:pt x="21" y="5"/>
                    <a:pt x="20" y="5"/>
                    <a:pt x="20" y="5"/>
                  </a:cubicBezTo>
                  <a:cubicBezTo>
                    <a:pt x="19" y="5"/>
                    <a:pt x="18" y="5"/>
                    <a:pt x="18" y="5"/>
                  </a:cubicBezTo>
                  <a:cubicBezTo>
                    <a:pt x="17" y="5"/>
                    <a:pt x="16" y="5"/>
                    <a:pt x="16" y="5"/>
                  </a:cubicBezTo>
                  <a:cubicBezTo>
                    <a:pt x="15" y="4"/>
                    <a:pt x="15" y="4"/>
                    <a:pt x="14" y="4"/>
                  </a:cubicBezTo>
                  <a:cubicBezTo>
                    <a:pt x="13" y="4"/>
                    <a:pt x="12" y="4"/>
                    <a:pt x="10" y="4"/>
                  </a:cubicBezTo>
                  <a:cubicBezTo>
                    <a:pt x="10" y="4"/>
                    <a:pt x="9" y="4"/>
                    <a:pt x="9" y="4"/>
                  </a:cubicBezTo>
                  <a:cubicBezTo>
                    <a:pt x="8" y="4"/>
                    <a:pt x="8" y="4"/>
                    <a:pt x="7" y="4"/>
                  </a:cubicBezTo>
                  <a:cubicBezTo>
                    <a:pt x="6" y="4"/>
                    <a:pt x="5" y="4"/>
                    <a:pt x="4" y="4"/>
                  </a:cubicBezTo>
                  <a:cubicBezTo>
                    <a:pt x="4" y="5"/>
                    <a:pt x="3" y="5"/>
                    <a:pt x="2" y="5"/>
                  </a:cubicBezTo>
                  <a:cubicBezTo>
                    <a:pt x="2" y="5"/>
                    <a:pt x="1" y="5"/>
                    <a:pt x="1" y="5"/>
                  </a:cubicBezTo>
                  <a:cubicBezTo>
                    <a:pt x="1" y="5"/>
                    <a:pt x="0" y="5"/>
                    <a:pt x="0"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8" name="îšliďe"/>
            <p:cNvSpPr/>
            <p:nvPr/>
          </p:nvSpPr>
          <p:spPr bwMode="auto">
            <a:xfrm>
              <a:off x="4579938" y="2578101"/>
              <a:ext cx="1588" cy="80963"/>
            </a:xfrm>
            <a:custGeom>
              <a:avLst/>
              <a:gdLst>
                <a:gd name="T0" fmla="*/ 1 w 1"/>
                <a:gd name="T1" fmla="*/ 28 h 28"/>
                <a:gd name="T2" fmla="*/ 0 w 1"/>
                <a:gd name="T3" fmla="*/ 0 h 28"/>
                <a:gd name="T4" fmla="*/ 1 w 1"/>
                <a:gd name="T5" fmla="*/ 28 h 28"/>
              </a:gdLst>
              <a:ahLst/>
              <a:cxnLst>
                <a:cxn ang="0">
                  <a:pos x="T0" y="T1"/>
                </a:cxn>
                <a:cxn ang="0">
                  <a:pos x="T2" y="T3"/>
                </a:cxn>
                <a:cxn ang="0">
                  <a:pos x="T4" y="T5"/>
                </a:cxn>
              </a:cxnLst>
              <a:rect l="0" t="0" r="r" b="b"/>
              <a:pathLst>
                <a:path w="1" h="28">
                  <a:moveTo>
                    <a:pt x="1" y="28"/>
                  </a:moveTo>
                  <a:cubicBezTo>
                    <a:pt x="1" y="28"/>
                    <a:pt x="0" y="16"/>
                    <a:pt x="0" y="0"/>
                  </a:cubicBezTo>
                  <a:cubicBezTo>
                    <a:pt x="0" y="16"/>
                    <a:pt x="1" y="28"/>
                    <a:pt x="1" y="28"/>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9" name="ïS1îḍè"/>
            <p:cNvSpPr/>
            <p:nvPr/>
          </p:nvSpPr>
          <p:spPr bwMode="auto">
            <a:xfrm>
              <a:off x="4470401" y="2238376"/>
              <a:ext cx="785813" cy="544513"/>
            </a:xfrm>
            <a:custGeom>
              <a:avLst/>
              <a:gdLst>
                <a:gd name="T0" fmla="*/ 42 w 273"/>
                <a:gd name="T1" fmla="*/ 189 h 189"/>
                <a:gd name="T2" fmla="*/ 30 w 273"/>
                <a:gd name="T3" fmla="*/ 138 h 189"/>
                <a:gd name="T4" fmla="*/ 54 w 273"/>
                <a:gd name="T5" fmla="*/ 62 h 189"/>
                <a:gd name="T6" fmla="*/ 172 w 273"/>
                <a:gd name="T7" fmla="*/ 10 h 189"/>
                <a:gd name="T8" fmla="*/ 218 w 273"/>
                <a:gd name="T9" fmla="*/ 107 h 189"/>
                <a:gd name="T10" fmla="*/ 156 w 273"/>
                <a:gd name="T11" fmla="*/ 93 h 189"/>
                <a:gd name="T12" fmla="*/ 174 w 273"/>
                <a:gd name="T13" fmla="*/ 103 h 189"/>
                <a:gd name="T14" fmla="*/ 133 w 273"/>
                <a:gd name="T15" fmla="*/ 121 h 189"/>
                <a:gd name="T16" fmla="*/ 68 w 273"/>
                <a:gd name="T17" fmla="*/ 108 h 189"/>
                <a:gd name="T18" fmla="*/ 63 w 273"/>
                <a:gd name="T19" fmla="*/ 139 h 189"/>
                <a:gd name="T20" fmla="*/ 45 w 273"/>
                <a:gd name="T21" fmla="*/ 173 h 189"/>
                <a:gd name="T22" fmla="*/ 41 w 273"/>
                <a:gd name="T23" fmla="*/ 17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3" h="189">
                  <a:moveTo>
                    <a:pt x="42" y="189"/>
                  </a:moveTo>
                  <a:cubicBezTo>
                    <a:pt x="42" y="189"/>
                    <a:pt x="39" y="167"/>
                    <a:pt x="30" y="138"/>
                  </a:cubicBezTo>
                  <a:cubicBezTo>
                    <a:pt x="0" y="43"/>
                    <a:pt x="54" y="62"/>
                    <a:pt x="54" y="62"/>
                  </a:cubicBezTo>
                  <a:cubicBezTo>
                    <a:pt x="54" y="62"/>
                    <a:pt x="84" y="0"/>
                    <a:pt x="172" y="10"/>
                  </a:cubicBezTo>
                  <a:cubicBezTo>
                    <a:pt x="259" y="21"/>
                    <a:pt x="273" y="95"/>
                    <a:pt x="218" y="107"/>
                  </a:cubicBezTo>
                  <a:cubicBezTo>
                    <a:pt x="190" y="112"/>
                    <a:pt x="156" y="93"/>
                    <a:pt x="156" y="93"/>
                  </a:cubicBezTo>
                  <a:cubicBezTo>
                    <a:pt x="156" y="93"/>
                    <a:pt x="161" y="92"/>
                    <a:pt x="174" y="103"/>
                  </a:cubicBezTo>
                  <a:cubicBezTo>
                    <a:pt x="186" y="114"/>
                    <a:pt x="174" y="119"/>
                    <a:pt x="133" y="121"/>
                  </a:cubicBezTo>
                  <a:cubicBezTo>
                    <a:pt x="92" y="122"/>
                    <a:pt x="68" y="108"/>
                    <a:pt x="68" y="108"/>
                  </a:cubicBezTo>
                  <a:cubicBezTo>
                    <a:pt x="68" y="108"/>
                    <a:pt x="70" y="120"/>
                    <a:pt x="63" y="139"/>
                  </a:cubicBezTo>
                  <a:cubicBezTo>
                    <a:pt x="59" y="151"/>
                    <a:pt x="50" y="165"/>
                    <a:pt x="45" y="173"/>
                  </a:cubicBezTo>
                  <a:cubicBezTo>
                    <a:pt x="42" y="176"/>
                    <a:pt x="41" y="178"/>
                    <a:pt x="41" y="178"/>
                  </a:cubicBezTo>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0" name="í$ļiḍè"/>
            <p:cNvSpPr/>
            <p:nvPr/>
          </p:nvSpPr>
          <p:spPr bwMode="auto">
            <a:xfrm>
              <a:off x="4956176" y="28400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1" name="îşḷíde"/>
            <p:cNvSpPr/>
            <p:nvPr/>
          </p:nvSpPr>
          <p:spPr bwMode="auto">
            <a:xfrm>
              <a:off x="4956176" y="28400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2" name="iṡ1iḑê"/>
            <p:cNvSpPr/>
            <p:nvPr/>
          </p:nvSpPr>
          <p:spPr bwMode="auto">
            <a:xfrm>
              <a:off x="4506913" y="2132013"/>
              <a:ext cx="708025" cy="368300"/>
            </a:xfrm>
            <a:custGeom>
              <a:avLst/>
              <a:gdLst>
                <a:gd name="T0" fmla="*/ 0 w 246"/>
                <a:gd name="T1" fmla="*/ 128 h 128"/>
                <a:gd name="T2" fmla="*/ 246 w 246"/>
                <a:gd name="T3" fmla="*/ 128 h 128"/>
                <a:gd name="T4" fmla="*/ 246 w 246"/>
                <a:gd name="T5" fmla="*/ 123 h 128"/>
                <a:gd name="T6" fmla="*/ 211 w 246"/>
                <a:gd name="T7" fmla="*/ 38 h 128"/>
                <a:gd name="T8" fmla="*/ 148 w 246"/>
                <a:gd name="T9" fmla="*/ 3 h 128"/>
                <a:gd name="T10" fmla="*/ 128 w 246"/>
                <a:gd name="T11" fmla="*/ 0 h 128"/>
                <a:gd name="T12" fmla="*/ 107 w 246"/>
                <a:gd name="T13" fmla="*/ 1 h 128"/>
                <a:gd name="T14" fmla="*/ 1 w 246"/>
                <a:gd name="T15" fmla="*/ 116 h 128"/>
                <a:gd name="T16" fmla="*/ 0 w 246"/>
                <a:gd name="T17"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128">
                  <a:moveTo>
                    <a:pt x="0" y="128"/>
                  </a:moveTo>
                  <a:cubicBezTo>
                    <a:pt x="246" y="128"/>
                    <a:pt x="246" y="128"/>
                    <a:pt x="246" y="128"/>
                  </a:cubicBezTo>
                  <a:cubicBezTo>
                    <a:pt x="246" y="123"/>
                    <a:pt x="246" y="123"/>
                    <a:pt x="246" y="123"/>
                  </a:cubicBezTo>
                  <a:cubicBezTo>
                    <a:pt x="246" y="90"/>
                    <a:pt x="233" y="60"/>
                    <a:pt x="211" y="38"/>
                  </a:cubicBezTo>
                  <a:cubicBezTo>
                    <a:pt x="195" y="20"/>
                    <a:pt x="173" y="8"/>
                    <a:pt x="148" y="3"/>
                  </a:cubicBezTo>
                  <a:cubicBezTo>
                    <a:pt x="141" y="1"/>
                    <a:pt x="135" y="0"/>
                    <a:pt x="128" y="0"/>
                  </a:cubicBezTo>
                  <a:cubicBezTo>
                    <a:pt x="121" y="0"/>
                    <a:pt x="114" y="0"/>
                    <a:pt x="107" y="1"/>
                  </a:cubicBezTo>
                  <a:cubicBezTo>
                    <a:pt x="50" y="9"/>
                    <a:pt x="5" y="56"/>
                    <a:pt x="1" y="116"/>
                  </a:cubicBezTo>
                  <a:lnTo>
                    <a:pt x="0" y="128"/>
                  </a:ln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3" name="iSḷïḍe"/>
            <p:cNvSpPr/>
            <p:nvPr/>
          </p:nvSpPr>
          <p:spPr bwMode="auto">
            <a:xfrm>
              <a:off x="4602163" y="2486026"/>
              <a:ext cx="895350" cy="74613"/>
            </a:xfrm>
            <a:custGeom>
              <a:avLst/>
              <a:gdLst>
                <a:gd name="T0" fmla="*/ 213 w 311"/>
                <a:gd name="T1" fmla="*/ 0 h 26"/>
                <a:gd name="T2" fmla="*/ 0 w 311"/>
                <a:gd name="T3" fmla="*/ 5 h 26"/>
                <a:gd name="T4" fmla="*/ 187 w 311"/>
                <a:gd name="T5" fmla="*/ 25 h 26"/>
                <a:gd name="T6" fmla="*/ 213 w 311"/>
                <a:gd name="T7" fmla="*/ 0 h 26"/>
              </a:gdLst>
              <a:ahLst/>
              <a:cxnLst>
                <a:cxn ang="0">
                  <a:pos x="T0" y="T1"/>
                </a:cxn>
                <a:cxn ang="0">
                  <a:pos x="T2" y="T3"/>
                </a:cxn>
                <a:cxn ang="0">
                  <a:pos x="T4" y="T5"/>
                </a:cxn>
                <a:cxn ang="0">
                  <a:pos x="T6" y="T7"/>
                </a:cxn>
              </a:cxnLst>
              <a:rect l="0" t="0" r="r" b="b"/>
              <a:pathLst>
                <a:path w="311" h="26">
                  <a:moveTo>
                    <a:pt x="213" y="0"/>
                  </a:moveTo>
                  <a:cubicBezTo>
                    <a:pt x="0" y="5"/>
                    <a:pt x="0" y="5"/>
                    <a:pt x="0" y="5"/>
                  </a:cubicBezTo>
                  <a:cubicBezTo>
                    <a:pt x="0" y="5"/>
                    <a:pt x="125" y="25"/>
                    <a:pt x="187" y="25"/>
                  </a:cubicBezTo>
                  <a:cubicBezTo>
                    <a:pt x="311" y="26"/>
                    <a:pt x="213" y="0"/>
                    <a:pt x="213" y="0"/>
                  </a:cubicBezTo>
                  <a:close/>
                </a:path>
              </a:pathLst>
            </a:custGeom>
            <a:solidFill>
              <a:srgbClr val="AE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4" name="íṥ1íḋê"/>
            <p:cNvSpPr/>
            <p:nvPr/>
          </p:nvSpPr>
          <p:spPr bwMode="auto">
            <a:xfrm>
              <a:off x="4814888" y="2132013"/>
              <a:ext cx="236538" cy="374650"/>
            </a:xfrm>
            <a:custGeom>
              <a:avLst/>
              <a:gdLst>
                <a:gd name="T0" fmla="*/ 0 w 82"/>
                <a:gd name="T1" fmla="*/ 1 h 130"/>
                <a:gd name="T2" fmla="*/ 30 w 82"/>
                <a:gd name="T3" fmla="*/ 30 h 130"/>
                <a:gd name="T4" fmla="*/ 47 w 82"/>
                <a:gd name="T5" fmla="*/ 128 h 130"/>
                <a:gd name="T6" fmla="*/ 36 w 82"/>
                <a:gd name="T7" fmla="*/ 130 h 130"/>
                <a:gd name="T8" fmla="*/ 47 w 82"/>
                <a:gd name="T9" fmla="*/ 128 h 130"/>
                <a:gd name="T10" fmla="*/ 81 w 82"/>
                <a:gd name="T11" fmla="*/ 123 h 130"/>
                <a:gd name="T12" fmla="*/ 76 w 82"/>
                <a:gd name="T13" fmla="*/ 64 h 130"/>
                <a:gd name="T14" fmla="*/ 41 w 82"/>
                <a:gd name="T15" fmla="*/ 3 h 130"/>
                <a:gd name="T16" fmla="*/ 41 w 82"/>
                <a:gd name="T17" fmla="*/ 3 h 130"/>
                <a:gd name="T18" fmla="*/ 21 w 82"/>
                <a:gd name="T19" fmla="*/ 0 h 130"/>
                <a:gd name="T20" fmla="*/ 0 w 82"/>
                <a:gd name="T21" fmla="*/ 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130">
                  <a:moveTo>
                    <a:pt x="0" y="1"/>
                  </a:moveTo>
                  <a:cubicBezTo>
                    <a:pt x="9" y="3"/>
                    <a:pt x="20" y="12"/>
                    <a:pt x="30" y="30"/>
                  </a:cubicBezTo>
                  <a:cubicBezTo>
                    <a:pt x="51" y="68"/>
                    <a:pt x="47" y="117"/>
                    <a:pt x="47" y="128"/>
                  </a:cubicBezTo>
                  <a:cubicBezTo>
                    <a:pt x="46" y="129"/>
                    <a:pt x="36" y="130"/>
                    <a:pt x="36" y="130"/>
                  </a:cubicBezTo>
                  <a:cubicBezTo>
                    <a:pt x="47" y="128"/>
                    <a:pt x="47" y="128"/>
                    <a:pt x="47" y="128"/>
                  </a:cubicBezTo>
                  <a:cubicBezTo>
                    <a:pt x="81" y="123"/>
                    <a:pt x="81" y="123"/>
                    <a:pt x="81" y="123"/>
                  </a:cubicBezTo>
                  <a:cubicBezTo>
                    <a:pt x="81" y="123"/>
                    <a:pt x="82" y="98"/>
                    <a:pt x="76" y="64"/>
                  </a:cubicBezTo>
                  <a:cubicBezTo>
                    <a:pt x="70" y="30"/>
                    <a:pt x="41" y="3"/>
                    <a:pt x="41" y="3"/>
                  </a:cubicBezTo>
                  <a:cubicBezTo>
                    <a:pt x="41" y="3"/>
                    <a:pt x="41" y="3"/>
                    <a:pt x="41" y="3"/>
                  </a:cubicBezTo>
                  <a:cubicBezTo>
                    <a:pt x="34" y="1"/>
                    <a:pt x="28" y="0"/>
                    <a:pt x="21" y="0"/>
                  </a:cubicBezTo>
                  <a:cubicBezTo>
                    <a:pt x="14" y="0"/>
                    <a:pt x="7" y="0"/>
                    <a:pt x="0" y="1"/>
                  </a:cubicBezTo>
                  <a:close/>
                </a:path>
              </a:pathLst>
            </a:custGeom>
            <a:solidFill>
              <a:srgbClr val="AE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5" name="íSlîḓé"/>
            <p:cNvSpPr/>
            <p:nvPr/>
          </p:nvSpPr>
          <p:spPr bwMode="auto">
            <a:xfrm>
              <a:off x="4294188" y="4883151"/>
              <a:ext cx="538163" cy="889000"/>
            </a:xfrm>
            <a:custGeom>
              <a:avLst/>
              <a:gdLst>
                <a:gd name="T0" fmla="*/ 187 w 187"/>
                <a:gd name="T1" fmla="*/ 0 h 309"/>
                <a:gd name="T2" fmla="*/ 55 w 187"/>
                <a:gd name="T3" fmla="*/ 0 h 309"/>
                <a:gd name="T4" fmla="*/ 84 w 187"/>
                <a:gd name="T5" fmla="*/ 230 h 309"/>
                <a:gd name="T6" fmla="*/ 49 w 187"/>
                <a:gd name="T7" fmla="*/ 240 h 309"/>
                <a:gd name="T8" fmla="*/ 0 w 187"/>
                <a:gd name="T9" fmla="*/ 309 h 309"/>
                <a:gd name="T10" fmla="*/ 0 w 187"/>
                <a:gd name="T11" fmla="*/ 309 h 309"/>
                <a:gd name="T12" fmla="*/ 172 w 187"/>
                <a:gd name="T13" fmla="*/ 309 h 309"/>
                <a:gd name="T14" fmla="*/ 187 w 187"/>
                <a:gd name="T15" fmla="*/ 0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309">
                  <a:moveTo>
                    <a:pt x="187" y="0"/>
                  </a:moveTo>
                  <a:cubicBezTo>
                    <a:pt x="55" y="0"/>
                    <a:pt x="55" y="0"/>
                    <a:pt x="55" y="0"/>
                  </a:cubicBezTo>
                  <a:cubicBezTo>
                    <a:pt x="84" y="230"/>
                    <a:pt x="84" y="230"/>
                    <a:pt x="84" y="230"/>
                  </a:cubicBezTo>
                  <a:cubicBezTo>
                    <a:pt x="49" y="240"/>
                    <a:pt x="49" y="240"/>
                    <a:pt x="49" y="240"/>
                  </a:cubicBezTo>
                  <a:cubicBezTo>
                    <a:pt x="20" y="249"/>
                    <a:pt x="0" y="277"/>
                    <a:pt x="0" y="309"/>
                  </a:cubicBezTo>
                  <a:cubicBezTo>
                    <a:pt x="0" y="309"/>
                    <a:pt x="0" y="309"/>
                    <a:pt x="0" y="309"/>
                  </a:cubicBezTo>
                  <a:cubicBezTo>
                    <a:pt x="172" y="309"/>
                    <a:pt x="172" y="309"/>
                    <a:pt x="172" y="309"/>
                  </a:cubicBezTo>
                  <a:lnTo>
                    <a:pt x="187" y="0"/>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6" name="îṥḻiḓê"/>
            <p:cNvSpPr/>
            <p:nvPr/>
          </p:nvSpPr>
          <p:spPr bwMode="auto">
            <a:xfrm>
              <a:off x="4676776" y="4883151"/>
              <a:ext cx="155575" cy="889000"/>
            </a:xfrm>
            <a:custGeom>
              <a:avLst/>
              <a:gdLst>
                <a:gd name="T0" fmla="*/ 0 w 98"/>
                <a:gd name="T1" fmla="*/ 0 h 560"/>
                <a:gd name="T2" fmla="*/ 0 w 98"/>
                <a:gd name="T3" fmla="*/ 560 h 560"/>
                <a:gd name="T4" fmla="*/ 71 w 98"/>
                <a:gd name="T5" fmla="*/ 560 h 560"/>
                <a:gd name="T6" fmla="*/ 98 w 98"/>
                <a:gd name="T7" fmla="*/ 0 h 560"/>
                <a:gd name="T8" fmla="*/ 0 w 98"/>
                <a:gd name="T9" fmla="*/ 0 h 560"/>
              </a:gdLst>
              <a:ahLst/>
              <a:cxnLst>
                <a:cxn ang="0">
                  <a:pos x="T0" y="T1"/>
                </a:cxn>
                <a:cxn ang="0">
                  <a:pos x="T2" y="T3"/>
                </a:cxn>
                <a:cxn ang="0">
                  <a:pos x="T4" y="T5"/>
                </a:cxn>
                <a:cxn ang="0">
                  <a:pos x="T6" y="T7"/>
                </a:cxn>
                <a:cxn ang="0">
                  <a:pos x="T8" y="T9"/>
                </a:cxn>
              </a:cxnLst>
              <a:rect l="0" t="0" r="r" b="b"/>
              <a:pathLst>
                <a:path w="98" h="560">
                  <a:moveTo>
                    <a:pt x="0" y="0"/>
                  </a:moveTo>
                  <a:lnTo>
                    <a:pt x="0" y="560"/>
                  </a:lnTo>
                  <a:lnTo>
                    <a:pt x="71" y="560"/>
                  </a:lnTo>
                  <a:lnTo>
                    <a:pt x="98" y="0"/>
                  </a:lnTo>
                  <a:lnTo>
                    <a:pt x="0" y="0"/>
                  </a:lnTo>
                  <a:close/>
                </a:path>
              </a:pathLst>
            </a:custGeom>
            <a:solidFill>
              <a:srgbClr val="C6A6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7" name="ïśḷiḋé"/>
            <p:cNvSpPr/>
            <p:nvPr/>
          </p:nvSpPr>
          <p:spPr bwMode="auto">
            <a:xfrm>
              <a:off x="4892676" y="4883151"/>
              <a:ext cx="538163" cy="889000"/>
            </a:xfrm>
            <a:custGeom>
              <a:avLst/>
              <a:gdLst>
                <a:gd name="T0" fmla="*/ 0 w 187"/>
                <a:gd name="T1" fmla="*/ 0 h 309"/>
                <a:gd name="T2" fmla="*/ 132 w 187"/>
                <a:gd name="T3" fmla="*/ 0 h 309"/>
                <a:gd name="T4" fmla="*/ 103 w 187"/>
                <a:gd name="T5" fmla="*/ 230 h 309"/>
                <a:gd name="T6" fmla="*/ 138 w 187"/>
                <a:gd name="T7" fmla="*/ 240 h 309"/>
                <a:gd name="T8" fmla="*/ 187 w 187"/>
                <a:gd name="T9" fmla="*/ 309 h 309"/>
                <a:gd name="T10" fmla="*/ 187 w 187"/>
                <a:gd name="T11" fmla="*/ 309 h 309"/>
                <a:gd name="T12" fmla="*/ 15 w 187"/>
                <a:gd name="T13" fmla="*/ 309 h 309"/>
                <a:gd name="T14" fmla="*/ 0 w 187"/>
                <a:gd name="T15" fmla="*/ 0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309">
                  <a:moveTo>
                    <a:pt x="0" y="0"/>
                  </a:moveTo>
                  <a:cubicBezTo>
                    <a:pt x="132" y="0"/>
                    <a:pt x="132" y="0"/>
                    <a:pt x="132" y="0"/>
                  </a:cubicBezTo>
                  <a:cubicBezTo>
                    <a:pt x="103" y="230"/>
                    <a:pt x="103" y="230"/>
                    <a:pt x="103" y="230"/>
                  </a:cubicBezTo>
                  <a:cubicBezTo>
                    <a:pt x="138" y="240"/>
                    <a:pt x="138" y="240"/>
                    <a:pt x="138" y="240"/>
                  </a:cubicBezTo>
                  <a:cubicBezTo>
                    <a:pt x="167" y="249"/>
                    <a:pt x="187" y="277"/>
                    <a:pt x="187" y="309"/>
                  </a:cubicBezTo>
                  <a:cubicBezTo>
                    <a:pt x="187" y="309"/>
                    <a:pt x="187" y="309"/>
                    <a:pt x="187" y="309"/>
                  </a:cubicBezTo>
                  <a:cubicBezTo>
                    <a:pt x="15" y="309"/>
                    <a:pt x="15" y="309"/>
                    <a:pt x="15" y="309"/>
                  </a:cubicBezTo>
                  <a:lnTo>
                    <a:pt x="0" y="0"/>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8" name="iṣļiḑè"/>
            <p:cNvSpPr/>
            <p:nvPr/>
          </p:nvSpPr>
          <p:spPr bwMode="auto">
            <a:xfrm>
              <a:off x="4892676" y="4883151"/>
              <a:ext cx="176213" cy="889000"/>
            </a:xfrm>
            <a:custGeom>
              <a:avLst/>
              <a:gdLst>
                <a:gd name="T0" fmla="*/ 111 w 111"/>
                <a:gd name="T1" fmla="*/ 0 h 560"/>
                <a:gd name="T2" fmla="*/ 0 w 111"/>
                <a:gd name="T3" fmla="*/ 0 h 560"/>
                <a:gd name="T4" fmla="*/ 27 w 111"/>
                <a:gd name="T5" fmla="*/ 560 h 560"/>
                <a:gd name="T6" fmla="*/ 111 w 111"/>
                <a:gd name="T7" fmla="*/ 560 h 560"/>
                <a:gd name="T8" fmla="*/ 111 w 111"/>
                <a:gd name="T9" fmla="*/ 0 h 560"/>
              </a:gdLst>
              <a:ahLst/>
              <a:cxnLst>
                <a:cxn ang="0">
                  <a:pos x="T0" y="T1"/>
                </a:cxn>
                <a:cxn ang="0">
                  <a:pos x="T2" y="T3"/>
                </a:cxn>
                <a:cxn ang="0">
                  <a:pos x="T4" y="T5"/>
                </a:cxn>
                <a:cxn ang="0">
                  <a:pos x="T6" y="T7"/>
                </a:cxn>
                <a:cxn ang="0">
                  <a:pos x="T8" y="T9"/>
                </a:cxn>
              </a:cxnLst>
              <a:rect l="0" t="0" r="r" b="b"/>
              <a:pathLst>
                <a:path w="111" h="560">
                  <a:moveTo>
                    <a:pt x="111" y="0"/>
                  </a:moveTo>
                  <a:lnTo>
                    <a:pt x="0" y="0"/>
                  </a:lnTo>
                  <a:lnTo>
                    <a:pt x="27" y="560"/>
                  </a:lnTo>
                  <a:lnTo>
                    <a:pt x="111" y="560"/>
                  </a:lnTo>
                  <a:lnTo>
                    <a:pt x="111" y="0"/>
                  </a:lnTo>
                  <a:close/>
                </a:path>
              </a:pathLst>
            </a:custGeom>
            <a:solidFill>
              <a:srgbClr val="C6A6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9" name="îṥḷîḓê"/>
            <p:cNvSpPr/>
            <p:nvPr/>
          </p:nvSpPr>
          <p:spPr bwMode="auto">
            <a:xfrm>
              <a:off x="4294188" y="3109913"/>
              <a:ext cx="211138" cy="800100"/>
            </a:xfrm>
            <a:custGeom>
              <a:avLst/>
              <a:gdLst>
                <a:gd name="T0" fmla="*/ 73 w 73"/>
                <a:gd name="T1" fmla="*/ 0 h 278"/>
                <a:gd name="T2" fmla="*/ 0 w 73"/>
                <a:gd name="T3" fmla="*/ 72 h 278"/>
                <a:gd name="T4" fmla="*/ 0 w 73"/>
                <a:gd name="T5" fmla="*/ 242 h 278"/>
                <a:gd name="T6" fmla="*/ 37 w 73"/>
                <a:gd name="T7" fmla="*/ 278 h 278"/>
                <a:gd name="T8" fmla="*/ 37 w 73"/>
                <a:gd name="T9" fmla="*/ 278 h 278"/>
                <a:gd name="T10" fmla="*/ 73 w 73"/>
                <a:gd name="T11" fmla="*/ 242 h 278"/>
                <a:gd name="T12" fmla="*/ 73 w 73"/>
                <a:gd name="T13" fmla="*/ 0 h 278"/>
              </a:gdLst>
              <a:ahLst/>
              <a:cxnLst>
                <a:cxn ang="0">
                  <a:pos x="T0" y="T1"/>
                </a:cxn>
                <a:cxn ang="0">
                  <a:pos x="T2" y="T3"/>
                </a:cxn>
                <a:cxn ang="0">
                  <a:pos x="T4" y="T5"/>
                </a:cxn>
                <a:cxn ang="0">
                  <a:pos x="T6" y="T7"/>
                </a:cxn>
                <a:cxn ang="0">
                  <a:pos x="T8" y="T9"/>
                </a:cxn>
                <a:cxn ang="0">
                  <a:pos x="T10" y="T11"/>
                </a:cxn>
                <a:cxn ang="0">
                  <a:pos x="T12" y="T13"/>
                </a:cxn>
              </a:cxnLst>
              <a:rect l="0" t="0" r="r" b="b"/>
              <a:pathLst>
                <a:path w="73" h="278">
                  <a:moveTo>
                    <a:pt x="73" y="0"/>
                  </a:moveTo>
                  <a:cubicBezTo>
                    <a:pt x="33" y="0"/>
                    <a:pt x="0" y="32"/>
                    <a:pt x="0" y="72"/>
                  </a:cubicBezTo>
                  <a:cubicBezTo>
                    <a:pt x="0" y="242"/>
                    <a:pt x="0" y="242"/>
                    <a:pt x="0" y="242"/>
                  </a:cubicBezTo>
                  <a:cubicBezTo>
                    <a:pt x="0" y="262"/>
                    <a:pt x="17" y="278"/>
                    <a:pt x="37" y="278"/>
                  </a:cubicBezTo>
                  <a:cubicBezTo>
                    <a:pt x="37" y="278"/>
                    <a:pt x="37" y="278"/>
                    <a:pt x="37" y="278"/>
                  </a:cubicBezTo>
                  <a:cubicBezTo>
                    <a:pt x="57" y="278"/>
                    <a:pt x="73" y="262"/>
                    <a:pt x="73" y="242"/>
                  </a:cubicBezTo>
                  <a:cubicBezTo>
                    <a:pt x="73" y="0"/>
                    <a:pt x="73" y="0"/>
                    <a:pt x="73" y="0"/>
                  </a:cubicBezTo>
                  <a:close/>
                </a:path>
              </a:pathLst>
            </a:custGeom>
            <a:solidFill>
              <a:srgbClr val="3F56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0" name="iśḷïďe"/>
            <p:cNvSpPr/>
            <p:nvPr/>
          </p:nvSpPr>
          <p:spPr bwMode="auto">
            <a:xfrm>
              <a:off x="4360863" y="3371851"/>
              <a:ext cx="595313" cy="517525"/>
            </a:xfrm>
            <a:custGeom>
              <a:avLst/>
              <a:gdLst>
                <a:gd name="T0" fmla="*/ 0 w 375"/>
                <a:gd name="T1" fmla="*/ 234 h 326"/>
                <a:gd name="T2" fmla="*/ 279 w 375"/>
                <a:gd name="T3" fmla="*/ 76 h 326"/>
                <a:gd name="T4" fmla="*/ 375 w 375"/>
                <a:gd name="T5" fmla="*/ 0 h 326"/>
                <a:gd name="T6" fmla="*/ 352 w 375"/>
                <a:gd name="T7" fmla="*/ 127 h 326"/>
                <a:gd name="T8" fmla="*/ 63 w 375"/>
                <a:gd name="T9" fmla="*/ 326 h 326"/>
                <a:gd name="T10" fmla="*/ 0 w 375"/>
                <a:gd name="T11" fmla="*/ 234 h 326"/>
              </a:gdLst>
              <a:ahLst/>
              <a:cxnLst>
                <a:cxn ang="0">
                  <a:pos x="T0" y="T1"/>
                </a:cxn>
                <a:cxn ang="0">
                  <a:pos x="T2" y="T3"/>
                </a:cxn>
                <a:cxn ang="0">
                  <a:pos x="T4" y="T5"/>
                </a:cxn>
                <a:cxn ang="0">
                  <a:pos x="T6" y="T7"/>
                </a:cxn>
                <a:cxn ang="0">
                  <a:pos x="T8" y="T9"/>
                </a:cxn>
                <a:cxn ang="0">
                  <a:pos x="T10" y="T11"/>
                </a:cxn>
              </a:cxnLst>
              <a:rect l="0" t="0" r="r" b="b"/>
              <a:pathLst>
                <a:path w="375" h="326">
                  <a:moveTo>
                    <a:pt x="0" y="234"/>
                  </a:moveTo>
                  <a:lnTo>
                    <a:pt x="279" y="76"/>
                  </a:lnTo>
                  <a:lnTo>
                    <a:pt x="375" y="0"/>
                  </a:lnTo>
                  <a:lnTo>
                    <a:pt x="352" y="127"/>
                  </a:lnTo>
                  <a:lnTo>
                    <a:pt x="63" y="326"/>
                  </a:lnTo>
                  <a:lnTo>
                    <a:pt x="0" y="234"/>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1" name="ïṩļîḑê"/>
            <p:cNvSpPr/>
            <p:nvPr/>
          </p:nvSpPr>
          <p:spPr bwMode="auto">
            <a:xfrm>
              <a:off x="4824413" y="3371851"/>
              <a:ext cx="131763" cy="266700"/>
            </a:xfrm>
            <a:custGeom>
              <a:avLst/>
              <a:gdLst>
                <a:gd name="T0" fmla="*/ 0 w 83"/>
                <a:gd name="T1" fmla="*/ 67 h 168"/>
                <a:gd name="T2" fmla="*/ 0 w 83"/>
                <a:gd name="T3" fmla="*/ 168 h 168"/>
                <a:gd name="T4" fmla="*/ 60 w 83"/>
                <a:gd name="T5" fmla="*/ 127 h 168"/>
                <a:gd name="T6" fmla="*/ 83 w 83"/>
                <a:gd name="T7" fmla="*/ 0 h 168"/>
                <a:gd name="T8" fmla="*/ 0 w 83"/>
                <a:gd name="T9" fmla="*/ 67 h 168"/>
              </a:gdLst>
              <a:ahLst/>
              <a:cxnLst>
                <a:cxn ang="0">
                  <a:pos x="T0" y="T1"/>
                </a:cxn>
                <a:cxn ang="0">
                  <a:pos x="T2" y="T3"/>
                </a:cxn>
                <a:cxn ang="0">
                  <a:pos x="T4" y="T5"/>
                </a:cxn>
                <a:cxn ang="0">
                  <a:pos x="T6" y="T7"/>
                </a:cxn>
                <a:cxn ang="0">
                  <a:pos x="T8" y="T9"/>
                </a:cxn>
              </a:cxnLst>
              <a:rect l="0" t="0" r="r" b="b"/>
              <a:pathLst>
                <a:path w="83" h="168">
                  <a:moveTo>
                    <a:pt x="0" y="67"/>
                  </a:moveTo>
                  <a:lnTo>
                    <a:pt x="0" y="168"/>
                  </a:lnTo>
                  <a:lnTo>
                    <a:pt x="60" y="127"/>
                  </a:lnTo>
                  <a:lnTo>
                    <a:pt x="83" y="0"/>
                  </a:lnTo>
                  <a:lnTo>
                    <a:pt x="0" y="67"/>
                  </a:ln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2" name="išľïde"/>
            <p:cNvSpPr/>
            <p:nvPr/>
          </p:nvSpPr>
          <p:spPr bwMode="auto">
            <a:xfrm>
              <a:off x="4902201" y="3265488"/>
              <a:ext cx="500063" cy="482600"/>
            </a:xfrm>
            <a:custGeom>
              <a:avLst/>
              <a:gdLst>
                <a:gd name="T0" fmla="*/ 129 w 174"/>
                <a:gd name="T1" fmla="*/ 168 h 168"/>
                <a:gd name="T2" fmla="*/ 27 w 174"/>
                <a:gd name="T3" fmla="*/ 168 h 168"/>
                <a:gd name="T4" fmla="*/ 2 w 174"/>
                <a:gd name="T5" fmla="*/ 139 h 168"/>
                <a:gd name="T6" fmla="*/ 20 w 174"/>
                <a:gd name="T7" fmla="*/ 21 h 168"/>
                <a:gd name="T8" fmla="*/ 45 w 174"/>
                <a:gd name="T9" fmla="*/ 0 h 168"/>
                <a:gd name="T10" fmla="*/ 147 w 174"/>
                <a:gd name="T11" fmla="*/ 0 h 168"/>
                <a:gd name="T12" fmla="*/ 172 w 174"/>
                <a:gd name="T13" fmla="*/ 29 h 168"/>
                <a:gd name="T14" fmla="*/ 154 w 174"/>
                <a:gd name="T15" fmla="*/ 146 h 168"/>
                <a:gd name="T16" fmla="*/ 129 w 174"/>
                <a:gd name="T17"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168">
                  <a:moveTo>
                    <a:pt x="129" y="168"/>
                  </a:moveTo>
                  <a:cubicBezTo>
                    <a:pt x="27" y="168"/>
                    <a:pt x="27" y="168"/>
                    <a:pt x="27" y="168"/>
                  </a:cubicBezTo>
                  <a:cubicBezTo>
                    <a:pt x="12" y="168"/>
                    <a:pt x="0" y="154"/>
                    <a:pt x="2" y="139"/>
                  </a:cubicBezTo>
                  <a:cubicBezTo>
                    <a:pt x="20" y="21"/>
                    <a:pt x="20" y="21"/>
                    <a:pt x="20" y="21"/>
                  </a:cubicBezTo>
                  <a:cubicBezTo>
                    <a:pt x="22" y="9"/>
                    <a:pt x="32" y="0"/>
                    <a:pt x="45" y="0"/>
                  </a:cubicBezTo>
                  <a:cubicBezTo>
                    <a:pt x="147" y="0"/>
                    <a:pt x="147" y="0"/>
                    <a:pt x="147" y="0"/>
                  </a:cubicBezTo>
                  <a:cubicBezTo>
                    <a:pt x="162" y="0"/>
                    <a:pt x="174" y="14"/>
                    <a:pt x="172" y="29"/>
                  </a:cubicBezTo>
                  <a:cubicBezTo>
                    <a:pt x="154" y="146"/>
                    <a:pt x="154" y="146"/>
                    <a:pt x="154" y="146"/>
                  </a:cubicBezTo>
                  <a:cubicBezTo>
                    <a:pt x="152" y="159"/>
                    <a:pt x="142" y="168"/>
                    <a:pt x="129" y="16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3" name="iślíḋé"/>
            <p:cNvSpPr/>
            <p:nvPr/>
          </p:nvSpPr>
          <p:spPr bwMode="auto">
            <a:xfrm>
              <a:off x="4941888" y="3265488"/>
              <a:ext cx="503238" cy="482600"/>
            </a:xfrm>
            <a:custGeom>
              <a:avLst/>
              <a:gdLst>
                <a:gd name="T0" fmla="*/ 129 w 175"/>
                <a:gd name="T1" fmla="*/ 168 h 168"/>
                <a:gd name="T2" fmla="*/ 28 w 175"/>
                <a:gd name="T3" fmla="*/ 168 h 168"/>
                <a:gd name="T4" fmla="*/ 2 w 175"/>
                <a:gd name="T5" fmla="*/ 139 h 168"/>
                <a:gd name="T6" fmla="*/ 20 w 175"/>
                <a:gd name="T7" fmla="*/ 21 h 168"/>
                <a:gd name="T8" fmla="*/ 45 w 175"/>
                <a:gd name="T9" fmla="*/ 0 h 168"/>
                <a:gd name="T10" fmla="*/ 147 w 175"/>
                <a:gd name="T11" fmla="*/ 0 h 168"/>
                <a:gd name="T12" fmla="*/ 172 w 175"/>
                <a:gd name="T13" fmla="*/ 29 h 168"/>
                <a:gd name="T14" fmla="*/ 155 w 175"/>
                <a:gd name="T15" fmla="*/ 146 h 168"/>
                <a:gd name="T16" fmla="*/ 129 w 175"/>
                <a:gd name="T17"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168">
                  <a:moveTo>
                    <a:pt x="129" y="168"/>
                  </a:moveTo>
                  <a:cubicBezTo>
                    <a:pt x="28" y="168"/>
                    <a:pt x="28" y="168"/>
                    <a:pt x="28" y="168"/>
                  </a:cubicBezTo>
                  <a:cubicBezTo>
                    <a:pt x="12" y="168"/>
                    <a:pt x="0" y="154"/>
                    <a:pt x="2" y="139"/>
                  </a:cubicBezTo>
                  <a:cubicBezTo>
                    <a:pt x="20" y="21"/>
                    <a:pt x="20" y="21"/>
                    <a:pt x="20" y="21"/>
                  </a:cubicBezTo>
                  <a:cubicBezTo>
                    <a:pt x="22" y="9"/>
                    <a:pt x="33" y="0"/>
                    <a:pt x="45" y="0"/>
                  </a:cubicBezTo>
                  <a:cubicBezTo>
                    <a:pt x="147" y="0"/>
                    <a:pt x="147" y="0"/>
                    <a:pt x="147" y="0"/>
                  </a:cubicBezTo>
                  <a:cubicBezTo>
                    <a:pt x="163" y="0"/>
                    <a:pt x="175" y="14"/>
                    <a:pt x="172" y="29"/>
                  </a:cubicBezTo>
                  <a:cubicBezTo>
                    <a:pt x="155" y="146"/>
                    <a:pt x="155" y="146"/>
                    <a:pt x="155" y="146"/>
                  </a:cubicBezTo>
                  <a:cubicBezTo>
                    <a:pt x="153" y="159"/>
                    <a:pt x="142" y="168"/>
                    <a:pt x="129" y="168"/>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4" name="i$ľïďe"/>
            <p:cNvSpPr/>
            <p:nvPr/>
          </p:nvSpPr>
          <p:spPr bwMode="auto">
            <a:xfrm>
              <a:off x="4878388" y="3371851"/>
              <a:ext cx="173038" cy="57150"/>
            </a:xfrm>
            <a:custGeom>
              <a:avLst/>
              <a:gdLst>
                <a:gd name="T0" fmla="*/ 47 w 60"/>
                <a:gd name="T1" fmla="*/ 20 h 20"/>
                <a:gd name="T2" fmla="*/ 9 w 60"/>
                <a:gd name="T3" fmla="*/ 20 h 20"/>
                <a:gd name="T4" fmla="*/ 0 w 60"/>
                <a:gd name="T5" fmla="*/ 10 h 20"/>
                <a:gd name="T6" fmla="*/ 0 w 60"/>
                <a:gd name="T7" fmla="*/ 10 h 20"/>
                <a:gd name="T8" fmla="*/ 12 w 60"/>
                <a:gd name="T9" fmla="*/ 0 h 20"/>
                <a:gd name="T10" fmla="*/ 51 w 60"/>
                <a:gd name="T11" fmla="*/ 0 h 20"/>
                <a:gd name="T12" fmla="*/ 59 w 60"/>
                <a:gd name="T13" fmla="*/ 10 h 20"/>
                <a:gd name="T14" fmla="*/ 59 w 60"/>
                <a:gd name="T15" fmla="*/ 10 h 20"/>
                <a:gd name="T16" fmla="*/ 47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47" y="20"/>
                  </a:moveTo>
                  <a:cubicBezTo>
                    <a:pt x="9" y="20"/>
                    <a:pt x="9" y="20"/>
                    <a:pt x="9" y="20"/>
                  </a:cubicBezTo>
                  <a:cubicBezTo>
                    <a:pt x="3" y="20"/>
                    <a:pt x="0" y="16"/>
                    <a:pt x="0" y="10"/>
                  </a:cubicBezTo>
                  <a:cubicBezTo>
                    <a:pt x="0" y="10"/>
                    <a:pt x="0" y="10"/>
                    <a:pt x="0" y="10"/>
                  </a:cubicBezTo>
                  <a:cubicBezTo>
                    <a:pt x="1" y="5"/>
                    <a:pt x="7" y="0"/>
                    <a:pt x="12" y="0"/>
                  </a:cubicBezTo>
                  <a:cubicBezTo>
                    <a:pt x="51" y="0"/>
                    <a:pt x="51" y="0"/>
                    <a:pt x="51" y="0"/>
                  </a:cubicBezTo>
                  <a:cubicBezTo>
                    <a:pt x="56" y="0"/>
                    <a:pt x="60" y="5"/>
                    <a:pt x="59" y="10"/>
                  </a:cubicBezTo>
                  <a:cubicBezTo>
                    <a:pt x="59" y="10"/>
                    <a:pt x="59" y="10"/>
                    <a:pt x="59" y="10"/>
                  </a:cubicBezTo>
                  <a:cubicBezTo>
                    <a:pt x="58" y="16"/>
                    <a:pt x="53" y="20"/>
                    <a:pt x="47" y="20"/>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5" name="ïşḷïdè"/>
            <p:cNvSpPr/>
            <p:nvPr/>
          </p:nvSpPr>
          <p:spPr bwMode="auto">
            <a:xfrm>
              <a:off x="4864101" y="3438526"/>
              <a:ext cx="176213" cy="60325"/>
            </a:xfrm>
            <a:custGeom>
              <a:avLst/>
              <a:gdLst>
                <a:gd name="T0" fmla="*/ 48 w 61"/>
                <a:gd name="T1" fmla="*/ 21 h 21"/>
                <a:gd name="T2" fmla="*/ 10 w 61"/>
                <a:gd name="T3" fmla="*/ 21 h 21"/>
                <a:gd name="T4" fmla="*/ 1 w 61"/>
                <a:gd name="T5" fmla="*/ 11 h 21"/>
                <a:gd name="T6" fmla="*/ 1 w 61"/>
                <a:gd name="T7" fmla="*/ 11 h 21"/>
                <a:gd name="T8" fmla="*/ 13 w 61"/>
                <a:gd name="T9" fmla="*/ 0 h 21"/>
                <a:gd name="T10" fmla="*/ 51 w 61"/>
                <a:gd name="T11" fmla="*/ 0 h 21"/>
                <a:gd name="T12" fmla="*/ 60 w 61"/>
                <a:gd name="T13" fmla="*/ 11 h 21"/>
                <a:gd name="T14" fmla="*/ 60 w 61"/>
                <a:gd name="T15" fmla="*/ 11 h 21"/>
                <a:gd name="T16" fmla="*/ 48 w 61"/>
                <a:gd name="T1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21">
                  <a:moveTo>
                    <a:pt x="48" y="21"/>
                  </a:moveTo>
                  <a:cubicBezTo>
                    <a:pt x="10" y="21"/>
                    <a:pt x="10" y="21"/>
                    <a:pt x="10" y="21"/>
                  </a:cubicBezTo>
                  <a:cubicBezTo>
                    <a:pt x="4" y="21"/>
                    <a:pt x="0" y="16"/>
                    <a:pt x="1" y="11"/>
                  </a:cubicBezTo>
                  <a:cubicBezTo>
                    <a:pt x="1" y="11"/>
                    <a:pt x="1" y="11"/>
                    <a:pt x="1" y="11"/>
                  </a:cubicBezTo>
                  <a:cubicBezTo>
                    <a:pt x="2" y="5"/>
                    <a:pt x="8" y="0"/>
                    <a:pt x="13" y="0"/>
                  </a:cubicBezTo>
                  <a:cubicBezTo>
                    <a:pt x="51" y="0"/>
                    <a:pt x="51" y="0"/>
                    <a:pt x="51" y="0"/>
                  </a:cubicBezTo>
                  <a:cubicBezTo>
                    <a:pt x="57" y="0"/>
                    <a:pt x="61" y="5"/>
                    <a:pt x="60" y="11"/>
                  </a:cubicBezTo>
                  <a:cubicBezTo>
                    <a:pt x="60" y="11"/>
                    <a:pt x="60" y="11"/>
                    <a:pt x="60" y="11"/>
                  </a:cubicBezTo>
                  <a:cubicBezTo>
                    <a:pt x="59" y="16"/>
                    <a:pt x="53" y="21"/>
                    <a:pt x="48" y="21"/>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6" name="išľïḋé"/>
            <p:cNvSpPr/>
            <p:nvPr/>
          </p:nvSpPr>
          <p:spPr bwMode="auto">
            <a:xfrm>
              <a:off x="4852988" y="3506788"/>
              <a:ext cx="176213" cy="57150"/>
            </a:xfrm>
            <a:custGeom>
              <a:avLst/>
              <a:gdLst>
                <a:gd name="T0" fmla="*/ 48 w 61"/>
                <a:gd name="T1" fmla="*/ 20 h 20"/>
                <a:gd name="T2" fmla="*/ 10 w 61"/>
                <a:gd name="T3" fmla="*/ 20 h 20"/>
                <a:gd name="T4" fmla="*/ 1 w 61"/>
                <a:gd name="T5" fmla="*/ 10 h 20"/>
                <a:gd name="T6" fmla="*/ 1 w 61"/>
                <a:gd name="T7" fmla="*/ 10 h 20"/>
                <a:gd name="T8" fmla="*/ 13 w 61"/>
                <a:gd name="T9" fmla="*/ 0 h 20"/>
                <a:gd name="T10" fmla="*/ 51 w 61"/>
                <a:gd name="T11" fmla="*/ 0 h 20"/>
                <a:gd name="T12" fmla="*/ 60 w 61"/>
                <a:gd name="T13" fmla="*/ 10 h 20"/>
                <a:gd name="T14" fmla="*/ 60 w 61"/>
                <a:gd name="T15" fmla="*/ 10 h 20"/>
                <a:gd name="T16" fmla="*/ 48 w 61"/>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20">
                  <a:moveTo>
                    <a:pt x="48" y="20"/>
                  </a:moveTo>
                  <a:cubicBezTo>
                    <a:pt x="10" y="20"/>
                    <a:pt x="10" y="20"/>
                    <a:pt x="10" y="20"/>
                  </a:cubicBezTo>
                  <a:cubicBezTo>
                    <a:pt x="4" y="20"/>
                    <a:pt x="0" y="15"/>
                    <a:pt x="1" y="10"/>
                  </a:cubicBezTo>
                  <a:cubicBezTo>
                    <a:pt x="1" y="10"/>
                    <a:pt x="1" y="10"/>
                    <a:pt x="1" y="10"/>
                  </a:cubicBezTo>
                  <a:cubicBezTo>
                    <a:pt x="2" y="4"/>
                    <a:pt x="8" y="0"/>
                    <a:pt x="13" y="0"/>
                  </a:cubicBezTo>
                  <a:cubicBezTo>
                    <a:pt x="51" y="0"/>
                    <a:pt x="51" y="0"/>
                    <a:pt x="51" y="0"/>
                  </a:cubicBezTo>
                  <a:cubicBezTo>
                    <a:pt x="57" y="0"/>
                    <a:pt x="61" y="4"/>
                    <a:pt x="60" y="10"/>
                  </a:cubicBezTo>
                  <a:cubicBezTo>
                    <a:pt x="60" y="10"/>
                    <a:pt x="60" y="10"/>
                    <a:pt x="60" y="10"/>
                  </a:cubicBezTo>
                  <a:cubicBezTo>
                    <a:pt x="59" y="15"/>
                    <a:pt x="53" y="20"/>
                    <a:pt x="48" y="20"/>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7" name="iṩḻîdê"/>
            <p:cNvSpPr/>
            <p:nvPr/>
          </p:nvSpPr>
          <p:spPr bwMode="auto">
            <a:xfrm>
              <a:off x="4841876" y="3573463"/>
              <a:ext cx="174625" cy="57150"/>
            </a:xfrm>
            <a:custGeom>
              <a:avLst/>
              <a:gdLst>
                <a:gd name="T0" fmla="*/ 48 w 61"/>
                <a:gd name="T1" fmla="*/ 20 h 20"/>
                <a:gd name="T2" fmla="*/ 10 w 61"/>
                <a:gd name="T3" fmla="*/ 20 h 20"/>
                <a:gd name="T4" fmla="*/ 1 w 61"/>
                <a:gd name="T5" fmla="*/ 10 h 20"/>
                <a:gd name="T6" fmla="*/ 1 w 61"/>
                <a:gd name="T7" fmla="*/ 10 h 20"/>
                <a:gd name="T8" fmla="*/ 13 w 61"/>
                <a:gd name="T9" fmla="*/ 0 h 20"/>
                <a:gd name="T10" fmla="*/ 51 w 61"/>
                <a:gd name="T11" fmla="*/ 0 h 20"/>
                <a:gd name="T12" fmla="*/ 60 w 61"/>
                <a:gd name="T13" fmla="*/ 10 h 20"/>
                <a:gd name="T14" fmla="*/ 60 w 61"/>
                <a:gd name="T15" fmla="*/ 10 h 20"/>
                <a:gd name="T16" fmla="*/ 48 w 61"/>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20">
                  <a:moveTo>
                    <a:pt x="48" y="20"/>
                  </a:moveTo>
                  <a:cubicBezTo>
                    <a:pt x="10" y="20"/>
                    <a:pt x="10" y="20"/>
                    <a:pt x="10" y="20"/>
                  </a:cubicBezTo>
                  <a:cubicBezTo>
                    <a:pt x="4" y="20"/>
                    <a:pt x="0" y="16"/>
                    <a:pt x="1" y="10"/>
                  </a:cubicBezTo>
                  <a:cubicBezTo>
                    <a:pt x="1" y="10"/>
                    <a:pt x="1" y="10"/>
                    <a:pt x="1" y="10"/>
                  </a:cubicBezTo>
                  <a:cubicBezTo>
                    <a:pt x="2" y="5"/>
                    <a:pt x="8" y="0"/>
                    <a:pt x="13" y="0"/>
                  </a:cubicBezTo>
                  <a:cubicBezTo>
                    <a:pt x="51" y="0"/>
                    <a:pt x="51" y="0"/>
                    <a:pt x="51" y="0"/>
                  </a:cubicBezTo>
                  <a:cubicBezTo>
                    <a:pt x="57" y="0"/>
                    <a:pt x="61" y="5"/>
                    <a:pt x="60" y="10"/>
                  </a:cubicBezTo>
                  <a:cubicBezTo>
                    <a:pt x="60" y="10"/>
                    <a:pt x="60" y="10"/>
                    <a:pt x="60" y="10"/>
                  </a:cubicBezTo>
                  <a:cubicBezTo>
                    <a:pt x="59" y="16"/>
                    <a:pt x="53" y="20"/>
                    <a:pt x="48" y="20"/>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8" name="iŝľîḍè"/>
            <p:cNvSpPr/>
            <p:nvPr/>
          </p:nvSpPr>
          <p:spPr bwMode="auto">
            <a:xfrm>
              <a:off x="4722813" y="3052763"/>
              <a:ext cx="119063" cy="201613"/>
            </a:xfrm>
            <a:custGeom>
              <a:avLst/>
              <a:gdLst>
                <a:gd name="T0" fmla="*/ 41 w 41"/>
                <a:gd name="T1" fmla="*/ 36 h 70"/>
                <a:gd name="T2" fmla="*/ 13 w 41"/>
                <a:gd name="T3" fmla="*/ 64 h 70"/>
                <a:gd name="T4" fmla="*/ 0 w 41"/>
                <a:gd name="T5" fmla="*/ 61 h 70"/>
                <a:gd name="T6" fmla="*/ 0 w 41"/>
                <a:gd name="T7" fmla="*/ 20 h 70"/>
                <a:gd name="T8" fmla="*/ 28 w 41"/>
                <a:gd name="T9" fmla="*/ 0 h 70"/>
                <a:gd name="T10" fmla="*/ 41 w 41"/>
                <a:gd name="T11" fmla="*/ 36 h 70"/>
              </a:gdLst>
              <a:ahLst/>
              <a:cxnLst>
                <a:cxn ang="0">
                  <a:pos x="T0" y="T1"/>
                </a:cxn>
                <a:cxn ang="0">
                  <a:pos x="T2" y="T3"/>
                </a:cxn>
                <a:cxn ang="0">
                  <a:pos x="T4" y="T5"/>
                </a:cxn>
                <a:cxn ang="0">
                  <a:pos x="T6" y="T7"/>
                </a:cxn>
                <a:cxn ang="0">
                  <a:pos x="T8" y="T9"/>
                </a:cxn>
                <a:cxn ang="0">
                  <a:pos x="T10" y="T11"/>
                </a:cxn>
              </a:cxnLst>
              <a:rect l="0" t="0" r="r" b="b"/>
              <a:pathLst>
                <a:path w="41" h="70">
                  <a:moveTo>
                    <a:pt x="41" y="36"/>
                  </a:moveTo>
                  <a:cubicBezTo>
                    <a:pt x="13" y="64"/>
                    <a:pt x="13" y="64"/>
                    <a:pt x="13" y="64"/>
                  </a:cubicBezTo>
                  <a:cubicBezTo>
                    <a:pt x="10" y="70"/>
                    <a:pt x="0" y="68"/>
                    <a:pt x="0" y="61"/>
                  </a:cubicBezTo>
                  <a:cubicBezTo>
                    <a:pt x="0" y="20"/>
                    <a:pt x="0" y="20"/>
                    <a:pt x="0" y="20"/>
                  </a:cubicBezTo>
                  <a:cubicBezTo>
                    <a:pt x="28" y="0"/>
                    <a:pt x="28" y="0"/>
                    <a:pt x="28" y="0"/>
                  </a:cubicBezTo>
                  <a:lnTo>
                    <a:pt x="41" y="36"/>
                  </a:lnTo>
                  <a:close/>
                </a:path>
              </a:pathLst>
            </a:custGeom>
            <a:solidFill>
              <a:srgbClr val="1959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9" name="îṣ1iḓé"/>
            <p:cNvSpPr/>
            <p:nvPr/>
          </p:nvSpPr>
          <p:spPr bwMode="auto">
            <a:xfrm>
              <a:off x="4906963" y="3052763"/>
              <a:ext cx="115888" cy="201613"/>
            </a:xfrm>
            <a:custGeom>
              <a:avLst/>
              <a:gdLst>
                <a:gd name="T0" fmla="*/ 0 w 40"/>
                <a:gd name="T1" fmla="*/ 36 h 70"/>
                <a:gd name="T2" fmla="*/ 27 w 40"/>
                <a:gd name="T3" fmla="*/ 64 h 70"/>
                <a:gd name="T4" fmla="*/ 40 w 40"/>
                <a:gd name="T5" fmla="*/ 61 h 70"/>
                <a:gd name="T6" fmla="*/ 40 w 40"/>
                <a:gd name="T7" fmla="*/ 20 h 70"/>
                <a:gd name="T8" fmla="*/ 12 w 40"/>
                <a:gd name="T9" fmla="*/ 0 h 70"/>
                <a:gd name="T10" fmla="*/ 0 w 40"/>
                <a:gd name="T11" fmla="*/ 36 h 70"/>
              </a:gdLst>
              <a:ahLst/>
              <a:cxnLst>
                <a:cxn ang="0">
                  <a:pos x="T0" y="T1"/>
                </a:cxn>
                <a:cxn ang="0">
                  <a:pos x="T2" y="T3"/>
                </a:cxn>
                <a:cxn ang="0">
                  <a:pos x="T4" y="T5"/>
                </a:cxn>
                <a:cxn ang="0">
                  <a:pos x="T6" y="T7"/>
                </a:cxn>
                <a:cxn ang="0">
                  <a:pos x="T8" y="T9"/>
                </a:cxn>
                <a:cxn ang="0">
                  <a:pos x="T10" y="T11"/>
                </a:cxn>
              </a:cxnLst>
              <a:rect l="0" t="0" r="r" b="b"/>
              <a:pathLst>
                <a:path w="40" h="70">
                  <a:moveTo>
                    <a:pt x="0" y="36"/>
                  </a:moveTo>
                  <a:cubicBezTo>
                    <a:pt x="27" y="64"/>
                    <a:pt x="27" y="64"/>
                    <a:pt x="27" y="64"/>
                  </a:cubicBezTo>
                  <a:cubicBezTo>
                    <a:pt x="31" y="70"/>
                    <a:pt x="40" y="68"/>
                    <a:pt x="40" y="61"/>
                  </a:cubicBezTo>
                  <a:cubicBezTo>
                    <a:pt x="40" y="20"/>
                    <a:pt x="40" y="20"/>
                    <a:pt x="40" y="20"/>
                  </a:cubicBezTo>
                  <a:cubicBezTo>
                    <a:pt x="12" y="0"/>
                    <a:pt x="12" y="0"/>
                    <a:pt x="12" y="0"/>
                  </a:cubicBezTo>
                  <a:lnTo>
                    <a:pt x="0" y="36"/>
                  </a:lnTo>
                  <a:close/>
                </a:path>
              </a:pathLst>
            </a:custGeom>
            <a:solidFill>
              <a:srgbClr val="1959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0" name="îşļíďé"/>
            <p:cNvSpPr/>
            <p:nvPr/>
          </p:nvSpPr>
          <p:spPr bwMode="auto">
            <a:xfrm>
              <a:off x="4841876" y="3155951"/>
              <a:ext cx="60325" cy="71438"/>
            </a:xfrm>
            <a:prstGeom prst="rect">
              <a:avLst/>
            </a:prstGeom>
            <a:solidFill>
              <a:srgbClr val="F0552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61" name="iSḻïḑè"/>
            <p:cNvSpPr/>
            <p:nvPr/>
          </p:nvSpPr>
          <p:spPr bwMode="auto">
            <a:xfrm>
              <a:off x="4354513" y="3667126"/>
              <a:ext cx="193675" cy="242888"/>
            </a:xfrm>
            <a:custGeom>
              <a:avLst/>
              <a:gdLst>
                <a:gd name="T0" fmla="*/ 57 w 67"/>
                <a:gd name="T1" fmla="*/ 76 h 84"/>
                <a:gd name="T2" fmla="*/ 49 w 67"/>
                <a:gd name="T3" fmla="*/ 80 h 84"/>
                <a:gd name="T4" fmla="*/ 28 w 67"/>
                <a:gd name="T5" fmla="*/ 74 h 84"/>
                <a:gd name="T6" fmla="*/ 4 w 67"/>
                <a:gd name="T7" fmla="*/ 29 h 84"/>
                <a:gd name="T8" fmla="*/ 10 w 67"/>
                <a:gd name="T9" fmla="*/ 8 h 84"/>
                <a:gd name="T10" fmla="*/ 18 w 67"/>
                <a:gd name="T11" fmla="*/ 4 h 84"/>
                <a:gd name="T12" fmla="*/ 39 w 67"/>
                <a:gd name="T13" fmla="*/ 10 h 84"/>
                <a:gd name="T14" fmla="*/ 63 w 67"/>
                <a:gd name="T15" fmla="*/ 55 h 84"/>
                <a:gd name="T16" fmla="*/ 57 w 67"/>
                <a:gd name="T17" fmla="*/ 7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84">
                  <a:moveTo>
                    <a:pt x="57" y="76"/>
                  </a:moveTo>
                  <a:cubicBezTo>
                    <a:pt x="49" y="80"/>
                    <a:pt x="49" y="80"/>
                    <a:pt x="49" y="80"/>
                  </a:cubicBezTo>
                  <a:cubicBezTo>
                    <a:pt x="41" y="84"/>
                    <a:pt x="32" y="82"/>
                    <a:pt x="28" y="74"/>
                  </a:cubicBezTo>
                  <a:cubicBezTo>
                    <a:pt x="4" y="29"/>
                    <a:pt x="4" y="29"/>
                    <a:pt x="4" y="29"/>
                  </a:cubicBezTo>
                  <a:cubicBezTo>
                    <a:pt x="0" y="22"/>
                    <a:pt x="2" y="13"/>
                    <a:pt x="10" y="8"/>
                  </a:cubicBezTo>
                  <a:cubicBezTo>
                    <a:pt x="18" y="4"/>
                    <a:pt x="18" y="4"/>
                    <a:pt x="18" y="4"/>
                  </a:cubicBezTo>
                  <a:cubicBezTo>
                    <a:pt x="25" y="0"/>
                    <a:pt x="35" y="3"/>
                    <a:pt x="39" y="10"/>
                  </a:cubicBezTo>
                  <a:cubicBezTo>
                    <a:pt x="63" y="55"/>
                    <a:pt x="63" y="55"/>
                    <a:pt x="63" y="55"/>
                  </a:cubicBezTo>
                  <a:cubicBezTo>
                    <a:pt x="67" y="62"/>
                    <a:pt x="64" y="72"/>
                    <a:pt x="57" y="76"/>
                  </a:cubicBezTo>
                  <a:close/>
                </a:path>
              </a:pathLst>
            </a:custGeom>
            <a:solidFill>
              <a:srgbClr val="1959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2" name="îṩ1îḍê"/>
            <p:cNvSpPr/>
            <p:nvPr/>
          </p:nvSpPr>
          <p:spPr bwMode="auto">
            <a:xfrm>
              <a:off x="4530726" y="3362326"/>
              <a:ext cx="158750" cy="173038"/>
            </a:xfrm>
            <a:custGeom>
              <a:avLst/>
              <a:gdLst>
                <a:gd name="T0" fmla="*/ 32 w 55"/>
                <a:gd name="T1" fmla="*/ 60 h 60"/>
                <a:gd name="T2" fmla="*/ 23 w 55"/>
                <a:gd name="T3" fmla="*/ 60 h 60"/>
                <a:gd name="T4" fmla="*/ 0 w 55"/>
                <a:gd name="T5" fmla="*/ 36 h 60"/>
                <a:gd name="T6" fmla="*/ 0 w 55"/>
                <a:gd name="T7" fmla="*/ 0 h 60"/>
                <a:gd name="T8" fmla="*/ 55 w 55"/>
                <a:gd name="T9" fmla="*/ 0 h 60"/>
                <a:gd name="T10" fmla="*/ 55 w 55"/>
                <a:gd name="T11" fmla="*/ 36 h 60"/>
                <a:gd name="T12" fmla="*/ 32 w 55"/>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55" h="60">
                  <a:moveTo>
                    <a:pt x="32" y="60"/>
                  </a:moveTo>
                  <a:cubicBezTo>
                    <a:pt x="23" y="60"/>
                    <a:pt x="23" y="60"/>
                    <a:pt x="23" y="60"/>
                  </a:cubicBezTo>
                  <a:cubicBezTo>
                    <a:pt x="10" y="60"/>
                    <a:pt x="0" y="49"/>
                    <a:pt x="0" y="36"/>
                  </a:cubicBezTo>
                  <a:cubicBezTo>
                    <a:pt x="0" y="0"/>
                    <a:pt x="0" y="0"/>
                    <a:pt x="0" y="0"/>
                  </a:cubicBezTo>
                  <a:cubicBezTo>
                    <a:pt x="55" y="0"/>
                    <a:pt x="55" y="0"/>
                    <a:pt x="55" y="0"/>
                  </a:cubicBezTo>
                  <a:cubicBezTo>
                    <a:pt x="55" y="36"/>
                    <a:pt x="55" y="36"/>
                    <a:pt x="55" y="36"/>
                  </a:cubicBezTo>
                  <a:cubicBezTo>
                    <a:pt x="55" y="49"/>
                    <a:pt x="45" y="60"/>
                    <a:pt x="32" y="60"/>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3" name="îṣ1îďè"/>
            <p:cNvSpPr/>
            <p:nvPr/>
          </p:nvSpPr>
          <p:spPr bwMode="auto">
            <a:xfrm>
              <a:off x="7808913" y="4487863"/>
              <a:ext cx="176213"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64" name="ïsļíḍè"/>
            <p:cNvSpPr/>
            <p:nvPr/>
          </p:nvSpPr>
          <p:spPr bwMode="auto">
            <a:xfrm>
              <a:off x="7808913" y="4775201"/>
              <a:ext cx="176213"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65" name="í$1ïde"/>
            <p:cNvSpPr/>
            <p:nvPr/>
          </p:nvSpPr>
          <p:spPr bwMode="auto">
            <a:xfrm>
              <a:off x="7808913" y="5062538"/>
              <a:ext cx="176213"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66" name="iṣļíḍe"/>
            <p:cNvSpPr/>
            <p:nvPr/>
          </p:nvSpPr>
          <p:spPr bwMode="auto">
            <a:xfrm>
              <a:off x="8137526" y="4775201"/>
              <a:ext cx="171450"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67" name="ï$1iďê"/>
            <p:cNvSpPr/>
            <p:nvPr/>
          </p:nvSpPr>
          <p:spPr bwMode="auto">
            <a:xfrm>
              <a:off x="8137526" y="5062538"/>
              <a:ext cx="171450"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68" name="işlíḋe"/>
            <p:cNvSpPr/>
            <p:nvPr/>
          </p:nvSpPr>
          <p:spPr>
            <a:xfrm>
              <a:off x="5173603" y="1389062"/>
              <a:ext cx="1608133" cy="369332"/>
            </a:xfrm>
            <a:prstGeom prst="rect">
              <a:avLst/>
            </a:prstGeom>
          </p:spPr>
          <p:txBody>
            <a:bodyPr wrap="none">
              <a:normAutofit fontScale="62500" lnSpcReduction="20000"/>
            </a:bodyPr>
            <a:lstStyle/>
            <a:p>
              <a:r>
                <a:rPr lang="en-US" altLang="zh-CN">
                  <a:solidFill>
                    <a:srgbClr val="AEAEAF"/>
                  </a:solidFill>
                </a:rPr>
                <a:t>TEAM WORK</a:t>
              </a:r>
              <a:endParaRPr lang="zh-CN" altLang="en-US" dirty="0">
                <a:solidFill>
                  <a:srgbClr val="AEAEAF"/>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1000" fill="hold"/>
                                        <p:tgtEl>
                                          <p:spTgt spid="1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1" presetClass="entr" presetSubtype="0" fill="hold" grpId="0" nodeType="afterEffect">
                                  <p:stCondLst>
                                    <p:cond delay="0"/>
                                  </p:stCondLst>
                                  <p:iterate type="lt">
                                    <p:tmPct val="8000"/>
                                  </p:iterate>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7"/>
                                        </p:tgtEl>
                                        <p:attrNameLst>
                                          <p:attrName>ppt_y</p:attrName>
                                        </p:attrNameLst>
                                      </p:cBhvr>
                                      <p:tavLst>
                                        <p:tav tm="0">
                                          <p:val>
                                            <p:strVal val="#ppt_y"/>
                                          </p:val>
                                        </p:tav>
                                        <p:tav tm="100000">
                                          <p:val>
                                            <p:strVal val="#ppt_y"/>
                                          </p:val>
                                        </p:tav>
                                      </p:tavLst>
                                    </p:anim>
                                    <p:anim calcmode="lin" valueType="num">
                                      <p:cBhvr>
                                        <p:cTn id="21"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7"/>
                                        </p:tgtEl>
                                      </p:cBhvr>
                                    </p:animEffect>
                                  </p:childTnLst>
                                </p:cTn>
                              </p:par>
                            </p:childTnLst>
                          </p:cTn>
                        </p:par>
                        <p:par>
                          <p:cTn id="24" fill="hold">
                            <p:stCondLst>
                              <p:cond delay="2740"/>
                            </p:stCondLst>
                            <p:childTnLst>
                              <p:par>
                                <p:cTn id="25" presetID="22" presetClass="entr" presetSubtype="2"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right)">
                                      <p:cBhvr>
                                        <p:cTn id="27" dur="500"/>
                                        <p:tgtEl>
                                          <p:spTgt spid="2"/>
                                        </p:tgtEl>
                                      </p:cBhvr>
                                    </p:animEffect>
                                  </p:childTnLst>
                                </p:cTn>
                              </p:par>
                            </p:childTnLst>
                          </p:cTn>
                        </p:par>
                        <p:par>
                          <p:cTn id="28" fill="hold">
                            <p:stCondLst>
                              <p:cond delay="3240"/>
                            </p:stCondLst>
                            <p:childTnLst>
                              <p:par>
                                <p:cTn id="29" presetID="22" presetClass="entr" presetSubtype="1"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up)">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5" grpId="0"/>
      <p:bldP spid="17" grpId="0"/>
      <p:bldP spid="19"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436677" y="2080515"/>
            <a:ext cx="7724078" cy="3242818"/>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内容占位符 2"/>
          <p:cNvSpPr>
            <a:spLocks noGrp="1"/>
          </p:cNvSpPr>
          <p:nvPr/>
        </p:nvSpPr>
        <p:spPr>
          <a:xfrm>
            <a:off x="5009414" y="2061597"/>
            <a:ext cx="6631150" cy="2414419"/>
          </a:xfrm>
          <a:prstGeom prst="rect">
            <a:avLst/>
          </a:prstGeom>
        </p:spPr>
        <p:txBody>
          <a:bodyPr vert="horz" lIns="91440" tIns="45720" rIns="91440" bIns="45720"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atinLnBrk="1"/>
            <a:r>
              <a:rPr lang="en-US" altLang="zh-CN" sz="1600" b="1" dirty="0">
                <a:solidFill>
                  <a:schemeClr val="bg1"/>
                </a:solidFill>
                <a:sym typeface="+mn-ea"/>
              </a:rPr>
              <a:t>78. </a:t>
            </a:r>
            <a:r>
              <a:rPr lang="zh-CN" altLang="zh-CN" sz="1600" b="1" dirty="0">
                <a:solidFill>
                  <a:schemeClr val="bg1"/>
                </a:solidFill>
                <a:sym typeface="+mn-ea"/>
              </a:rPr>
              <a:t>用铁棒捅管道、釜内堵塞的物料或使用不防爆器械产生火花</a:t>
            </a:r>
            <a:endParaRPr lang="zh-CN" altLang="zh-CN" sz="1600" b="1" dirty="0">
              <a:solidFill>
                <a:schemeClr val="bg1"/>
              </a:solidFill>
            </a:endParaRPr>
          </a:p>
          <a:p>
            <a:pPr latinLnBrk="1"/>
            <a:r>
              <a:rPr lang="en-US" altLang="zh-CN" sz="1600" b="1" dirty="0">
                <a:solidFill>
                  <a:schemeClr val="bg1"/>
                </a:solidFill>
                <a:sym typeface="+mn-ea"/>
              </a:rPr>
              <a:t>79. </a:t>
            </a:r>
            <a:r>
              <a:rPr lang="zh-CN" altLang="zh-CN" sz="1600" b="1" dirty="0">
                <a:solidFill>
                  <a:schemeClr val="bg1"/>
                </a:solidFill>
                <a:sym typeface="+mn-ea"/>
              </a:rPr>
              <a:t>噪声环境未戴防耳器或耳塞</a:t>
            </a:r>
            <a:endParaRPr lang="zh-CN" altLang="zh-CN" sz="1600" b="1" dirty="0">
              <a:solidFill>
                <a:schemeClr val="bg1"/>
              </a:solidFill>
            </a:endParaRPr>
          </a:p>
          <a:p>
            <a:pPr latinLnBrk="1"/>
            <a:r>
              <a:rPr lang="en-US" altLang="zh-CN" sz="1600" b="1" dirty="0">
                <a:solidFill>
                  <a:schemeClr val="bg1"/>
                </a:solidFill>
                <a:sym typeface="+mn-ea"/>
              </a:rPr>
              <a:t>80. </a:t>
            </a:r>
            <a:r>
              <a:rPr lang="zh-CN" altLang="zh-CN" sz="1600" b="1" dirty="0">
                <a:solidFill>
                  <a:schemeClr val="bg1"/>
                </a:solidFill>
                <a:sym typeface="+mn-ea"/>
              </a:rPr>
              <a:t>贮槽超压使用</a:t>
            </a:r>
            <a:endParaRPr lang="zh-CN" altLang="zh-CN" sz="1600" b="1" dirty="0">
              <a:solidFill>
                <a:schemeClr val="bg1"/>
              </a:solidFill>
            </a:endParaRPr>
          </a:p>
          <a:p>
            <a:pPr latinLnBrk="1"/>
            <a:r>
              <a:rPr lang="en-US" altLang="zh-CN" sz="1600" b="1" dirty="0">
                <a:solidFill>
                  <a:schemeClr val="bg1"/>
                </a:solidFill>
                <a:sym typeface="+mn-ea"/>
              </a:rPr>
              <a:t>81. </a:t>
            </a:r>
            <a:r>
              <a:rPr lang="zh-CN" altLang="zh-CN" sz="1600" b="1" dirty="0">
                <a:solidFill>
                  <a:schemeClr val="bg1"/>
                </a:solidFill>
                <a:sym typeface="+mn-ea"/>
              </a:rPr>
              <a:t>使用汽油、甲苯等易燃易爆溶剂处，釜、槽未采用氮气置换</a:t>
            </a:r>
            <a:endParaRPr lang="zh-CN" altLang="zh-CN" sz="1600" b="1" dirty="0">
              <a:solidFill>
                <a:schemeClr val="bg1"/>
              </a:solidFill>
            </a:endParaRPr>
          </a:p>
          <a:p>
            <a:pPr latinLnBrk="1"/>
            <a:r>
              <a:rPr lang="en-US" altLang="zh-CN" sz="1600" b="1" dirty="0">
                <a:solidFill>
                  <a:schemeClr val="bg1"/>
                </a:solidFill>
                <a:sym typeface="+mn-ea"/>
              </a:rPr>
              <a:t>82. </a:t>
            </a:r>
            <a:r>
              <a:rPr lang="zh-CN" altLang="zh-CN" sz="1600" b="1" dirty="0">
                <a:solidFill>
                  <a:schemeClr val="bg1"/>
                </a:solidFill>
                <a:sym typeface="+mn-ea"/>
              </a:rPr>
              <a:t>烟尘弥漫、通风不良或缺氧</a:t>
            </a:r>
            <a:endParaRPr lang="zh-CN" altLang="zh-CN" sz="1600" b="1" dirty="0">
              <a:solidFill>
                <a:schemeClr val="bg1"/>
              </a:solidFill>
            </a:endParaRPr>
          </a:p>
          <a:p>
            <a:pPr latinLnBrk="1"/>
            <a:r>
              <a:rPr lang="en-US" altLang="zh-CN" sz="1600" b="1" dirty="0">
                <a:solidFill>
                  <a:schemeClr val="bg1"/>
                </a:solidFill>
                <a:sym typeface="+mn-ea"/>
              </a:rPr>
              <a:t>83. </a:t>
            </a:r>
            <a:r>
              <a:rPr lang="zh-CN" altLang="zh-CN" sz="1600" b="1" dirty="0">
                <a:solidFill>
                  <a:schemeClr val="bg1"/>
                </a:solidFill>
                <a:sym typeface="+mn-ea"/>
              </a:rPr>
              <a:t>带压开启反应釜盖</a:t>
            </a:r>
            <a:endParaRPr lang="zh-CN" altLang="zh-CN" sz="1600" b="1" dirty="0">
              <a:solidFill>
                <a:schemeClr val="bg1"/>
              </a:solidFill>
            </a:endParaRPr>
          </a:p>
          <a:p>
            <a:pPr latinLnBrk="1"/>
            <a:r>
              <a:rPr lang="en-US" altLang="zh-CN" sz="1600" b="1" dirty="0">
                <a:solidFill>
                  <a:schemeClr val="bg1"/>
                </a:solidFill>
                <a:sym typeface="+mn-ea"/>
              </a:rPr>
              <a:t>84. </a:t>
            </a:r>
            <a:r>
              <a:rPr lang="zh-CN" altLang="zh-CN" sz="1600" b="1" dirty="0">
                <a:solidFill>
                  <a:schemeClr val="bg1"/>
                </a:solidFill>
                <a:sym typeface="+mn-ea"/>
              </a:rPr>
              <a:t>员工有职业禁忌或过敏症或接触毒物时间过长</a:t>
            </a:r>
            <a:endParaRPr lang="zh-CN" altLang="zh-CN" sz="1600" b="1" dirty="0">
              <a:solidFill>
                <a:schemeClr val="bg1"/>
              </a:solidFill>
            </a:endParaRPr>
          </a:p>
          <a:p>
            <a:pPr latinLnBrk="1"/>
            <a:r>
              <a:rPr lang="en-US" altLang="zh-CN" sz="1600" b="1" dirty="0">
                <a:solidFill>
                  <a:schemeClr val="bg1"/>
                </a:solidFill>
                <a:sym typeface="+mn-ea"/>
              </a:rPr>
              <a:t>85. </a:t>
            </a:r>
            <a:r>
              <a:rPr lang="zh-CN" altLang="zh-CN" sz="1600" b="1" dirty="0">
                <a:solidFill>
                  <a:schemeClr val="bg1"/>
                </a:solidFill>
                <a:sym typeface="+mn-ea"/>
              </a:rPr>
              <a:t>紧急阀门或紧急开关不易操作</a:t>
            </a:r>
            <a:endParaRPr lang="zh-CN" altLang="zh-CN" sz="1600" b="1" dirty="0">
              <a:solidFill>
                <a:schemeClr val="bg1"/>
              </a:solidFill>
            </a:endParaRPr>
          </a:p>
          <a:p>
            <a:pPr latinLnBrk="1"/>
            <a:r>
              <a:rPr lang="en-US" altLang="zh-CN" sz="1600" b="1" dirty="0">
                <a:solidFill>
                  <a:schemeClr val="bg1"/>
                </a:solidFill>
                <a:sym typeface="+mn-ea"/>
              </a:rPr>
              <a:t>86. </a:t>
            </a:r>
            <a:r>
              <a:rPr lang="zh-CN" altLang="zh-CN" sz="1600" b="1" dirty="0">
                <a:solidFill>
                  <a:schemeClr val="bg1"/>
                </a:solidFill>
                <a:sym typeface="+mn-ea"/>
              </a:rPr>
              <a:t>在易燃易爆场所，穿带钉子鞋、高跟鞋、凉鞋（</a:t>
            </a:r>
            <a:r>
              <a:rPr lang="en-US" altLang="zh-CN" sz="1600" b="1" dirty="0">
                <a:solidFill>
                  <a:schemeClr val="bg1"/>
                </a:solidFill>
                <a:sym typeface="+mn-ea"/>
              </a:rPr>
              <a:t>“</a:t>
            </a:r>
            <a:r>
              <a:rPr lang="zh-CN" altLang="zh-CN" sz="1600" b="1" dirty="0">
                <a:solidFill>
                  <a:schemeClr val="bg1"/>
                </a:solidFill>
                <a:sym typeface="+mn-ea"/>
              </a:rPr>
              <a:t>空前绝后</a:t>
            </a:r>
            <a:r>
              <a:rPr lang="en-US" altLang="zh-CN" sz="1600" b="1" dirty="0">
                <a:solidFill>
                  <a:schemeClr val="bg1"/>
                </a:solidFill>
                <a:sym typeface="+mn-ea"/>
              </a:rPr>
              <a:t>”</a:t>
            </a:r>
            <a:r>
              <a:rPr lang="zh-CN" altLang="zh-CN" sz="1600" b="1" dirty="0">
                <a:solidFill>
                  <a:schemeClr val="bg1"/>
                </a:solidFill>
                <a:sym typeface="+mn-ea"/>
              </a:rPr>
              <a:t>的鞋子）</a:t>
            </a:r>
            <a:endParaRPr lang="zh-CN" altLang="zh-CN" sz="1600" b="1" dirty="0">
              <a:solidFill>
                <a:schemeClr val="bg1"/>
              </a:solidFill>
              <a:cs typeface="+mn-ea"/>
              <a:sym typeface="+mn-ea"/>
            </a:endParaRPr>
          </a:p>
        </p:txBody>
      </p:sp>
      <p:sp>
        <p:nvSpPr>
          <p:cNvPr id="17" name="文本框 16"/>
          <p:cNvSpPr txBox="1"/>
          <p:nvPr/>
        </p:nvSpPr>
        <p:spPr>
          <a:xfrm>
            <a:off x="975712" y="237490"/>
            <a:ext cx="7139588" cy="629920"/>
          </a:xfrm>
          <a:prstGeom prst="rect">
            <a:avLst/>
          </a:prstGeom>
          <a:noFill/>
        </p:spPr>
        <p:txBody>
          <a:bodyPr wrap="square" rtlCol="0">
            <a:spAutoFit/>
          </a:bodyPr>
          <a:lstStyle/>
          <a:p>
            <a:r>
              <a:rPr lang="zh-CN" altLang="zh-CN" sz="3500" b="1" dirty="0">
                <a:solidFill>
                  <a:schemeClr val="tx2">
                    <a:lumMod val="75000"/>
                  </a:schemeClr>
                </a:solidFill>
                <a:cs typeface="+mn-ea"/>
                <a:sym typeface="+mn-ea"/>
              </a:rPr>
              <a:t>人员、现场操作</a:t>
            </a:r>
            <a:endParaRPr lang="en-US" altLang="zh-CN" sz="3500" b="1" dirty="0">
              <a:solidFill>
                <a:schemeClr val="tx2">
                  <a:lumMod val="75000"/>
                </a:schemeClr>
              </a:solidFill>
              <a:cs typeface="+mn-ea"/>
              <a:sym typeface="+mn-ea"/>
            </a:endParaRPr>
          </a:p>
        </p:txBody>
      </p:sp>
      <p:sp>
        <p:nvSpPr>
          <p:cNvPr id="19" name="矩形 18"/>
          <p:cNvSpPr/>
          <p:nvPr/>
        </p:nvSpPr>
        <p:spPr>
          <a:xfrm>
            <a:off x="818832" y="142878"/>
            <a:ext cx="157374" cy="814384"/>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0" name="组合 19"/>
          <p:cNvGrpSpPr/>
          <p:nvPr/>
        </p:nvGrpSpPr>
        <p:grpSpPr>
          <a:xfrm>
            <a:off x="-8141" y="128275"/>
            <a:ext cx="707908" cy="828988"/>
            <a:chOff x="-7825" y="128272"/>
            <a:chExt cx="707913" cy="828991"/>
          </a:xfrm>
        </p:grpSpPr>
        <p:sp>
          <p:nvSpPr>
            <p:cNvPr id="22" name="矩形 21"/>
            <p:cNvSpPr/>
            <p:nvPr/>
          </p:nvSpPr>
          <p:spPr>
            <a:xfrm>
              <a:off x="-4764" y="142875"/>
              <a:ext cx="704852" cy="814388"/>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文本框 23"/>
            <p:cNvSpPr txBox="1"/>
            <p:nvPr/>
          </p:nvSpPr>
          <p:spPr>
            <a:xfrm>
              <a:off x="-7825" y="128272"/>
              <a:ext cx="332509" cy="768353"/>
            </a:xfrm>
            <a:prstGeom prst="rect">
              <a:avLst/>
            </a:prstGeom>
            <a:noFill/>
          </p:spPr>
          <p:txBody>
            <a:bodyPr wrap="square" rtlCol="0">
              <a:spAutoFit/>
            </a:bodyPr>
            <a:lstStyle/>
            <a:p>
              <a:r>
                <a:rPr lang="zh-CN" altLang="en-US" sz="4400" dirty="0">
                  <a:solidFill>
                    <a:schemeClr val="bg1"/>
                  </a:solidFill>
                  <a:cs typeface="+mn-ea"/>
                  <a:sym typeface="+mn-lt"/>
                </a:rPr>
                <a:t>五</a:t>
              </a:r>
              <a:endParaRPr lang="zh-CN" altLang="en-US" sz="4400" dirty="0">
                <a:solidFill>
                  <a:schemeClr val="bg1"/>
                </a:solidFill>
                <a:cs typeface="+mn-ea"/>
                <a:sym typeface="+mn-lt"/>
              </a:endParaRPr>
            </a:p>
          </p:txBody>
        </p:sp>
      </p:grpSp>
      <p:grpSp>
        <p:nvGrpSpPr>
          <p:cNvPr id="10" name="a0581987-3793-4b23-a5e8-bf3725094de9"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247304" y="2164957"/>
            <a:ext cx="3755418" cy="2926866"/>
            <a:chOff x="3065463" y="1389062"/>
            <a:chExt cx="5756275" cy="4486277"/>
          </a:xfrm>
        </p:grpSpPr>
        <p:sp>
          <p:nvSpPr>
            <p:cNvPr id="11" name="işḻíḋe"/>
            <p:cNvSpPr/>
            <p:nvPr/>
          </p:nvSpPr>
          <p:spPr bwMode="auto">
            <a:xfrm>
              <a:off x="7112001" y="1770063"/>
              <a:ext cx="811213" cy="119063"/>
            </a:xfrm>
            <a:custGeom>
              <a:avLst/>
              <a:gdLst>
                <a:gd name="T0" fmla="*/ 4 w 511"/>
                <a:gd name="T1" fmla="*/ 75 h 75"/>
                <a:gd name="T2" fmla="*/ 0 w 511"/>
                <a:gd name="T3" fmla="*/ 46 h 75"/>
                <a:gd name="T4" fmla="*/ 508 w 511"/>
                <a:gd name="T5" fmla="*/ 0 h 75"/>
                <a:gd name="T6" fmla="*/ 511 w 511"/>
                <a:gd name="T7" fmla="*/ 29 h 75"/>
                <a:gd name="T8" fmla="*/ 4 w 511"/>
                <a:gd name="T9" fmla="*/ 75 h 75"/>
              </a:gdLst>
              <a:ahLst/>
              <a:cxnLst>
                <a:cxn ang="0">
                  <a:pos x="T0" y="T1"/>
                </a:cxn>
                <a:cxn ang="0">
                  <a:pos x="T2" y="T3"/>
                </a:cxn>
                <a:cxn ang="0">
                  <a:pos x="T4" y="T5"/>
                </a:cxn>
                <a:cxn ang="0">
                  <a:pos x="T6" y="T7"/>
                </a:cxn>
                <a:cxn ang="0">
                  <a:pos x="T8" y="T9"/>
                </a:cxn>
              </a:cxnLst>
              <a:rect l="0" t="0" r="r" b="b"/>
              <a:pathLst>
                <a:path w="511" h="75">
                  <a:moveTo>
                    <a:pt x="4" y="75"/>
                  </a:moveTo>
                  <a:lnTo>
                    <a:pt x="0" y="46"/>
                  </a:lnTo>
                  <a:lnTo>
                    <a:pt x="508" y="0"/>
                  </a:lnTo>
                  <a:lnTo>
                    <a:pt x="511" y="29"/>
                  </a:lnTo>
                  <a:lnTo>
                    <a:pt x="4" y="75"/>
                  </a:ln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 name="ï$ḷïḓê"/>
            <p:cNvSpPr/>
            <p:nvPr/>
          </p:nvSpPr>
          <p:spPr bwMode="auto">
            <a:xfrm>
              <a:off x="7112001" y="1954213"/>
              <a:ext cx="811213" cy="117475"/>
            </a:xfrm>
            <a:custGeom>
              <a:avLst/>
              <a:gdLst>
                <a:gd name="T0" fmla="*/ 508 w 511"/>
                <a:gd name="T1" fmla="*/ 74 h 74"/>
                <a:gd name="T2" fmla="*/ 0 w 511"/>
                <a:gd name="T3" fmla="*/ 29 h 74"/>
                <a:gd name="T4" fmla="*/ 4 w 511"/>
                <a:gd name="T5" fmla="*/ 0 h 74"/>
                <a:gd name="T6" fmla="*/ 511 w 511"/>
                <a:gd name="T7" fmla="*/ 45 h 74"/>
                <a:gd name="T8" fmla="*/ 508 w 511"/>
                <a:gd name="T9" fmla="*/ 74 h 74"/>
              </a:gdLst>
              <a:ahLst/>
              <a:cxnLst>
                <a:cxn ang="0">
                  <a:pos x="T0" y="T1"/>
                </a:cxn>
                <a:cxn ang="0">
                  <a:pos x="T2" y="T3"/>
                </a:cxn>
                <a:cxn ang="0">
                  <a:pos x="T4" y="T5"/>
                </a:cxn>
                <a:cxn ang="0">
                  <a:pos x="T6" y="T7"/>
                </a:cxn>
                <a:cxn ang="0">
                  <a:pos x="T8" y="T9"/>
                </a:cxn>
              </a:cxnLst>
              <a:rect l="0" t="0" r="r" b="b"/>
              <a:pathLst>
                <a:path w="511" h="74">
                  <a:moveTo>
                    <a:pt x="508" y="74"/>
                  </a:moveTo>
                  <a:lnTo>
                    <a:pt x="0" y="29"/>
                  </a:lnTo>
                  <a:lnTo>
                    <a:pt x="4" y="0"/>
                  </a:lnTo>
                  <a:lnTo>
                    <a:pt x="511" y="45"/>
                  </a:lnTo>
                  <a:lnTo>
                    <a:pt x="508" y="74"/>
                  </a:ln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 name="ïs1ïḍe"/>
            <p:cNvSpPr/>
            <p:nvPr/>
          </p:nvSpPr>
          <p:spPr bwMode="auto">
            <a:xfrm>
              <a:off x="7051676" y="1827213"/>
              <a:ext cx="176213" cy="173038"/>
            </a:xfrm>
            <a:prstGeom prst="ellipse">
              <a:avLst/>
            </a:pr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 name="íSľïdê"/>
            <p:cNvSpPr/>
            <p:nvPr/>
          </p:nvSpPr>
          <p:spPr bwMode="auto">
            <a:xfrm>
              <a:off x="7691438" y="1793876"/>
              <a:ext cx="46038" cy="234950"/>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5" name="îs1iḋê"/>
            <p:cNvSpPr/>
            <p:nvPr/>
          </p:nvSpPr>
          <p:spPr bwMode="auto">
            <a:xfrm>
              <a:off x="7461251" y="1843088"/>
              <a:ext cx="46038" cy="163513"/>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6" name="íṩľïḍê"/>
            <p:cNvSpPr/>
            <p:nvPr/>
          </p:nvSpPr>
          <p:spPr bwMode="auto">
            <a:xfrm>
              <a:off x="7118351" y="1925638"/>
              <a:ext cx="22225" cy="192563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8" name="iṧľïdê"/>
            <p:cNvSpPr/>
            <p:nvPr/>
          </p:nvSpPr>
          <p:spPr bwMode="auto">
            <a:xfrm>
              <a:off x="3065463" y="3800476"/>
              <a:ext cx="857250" cy="1689100"/>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1" name="ísliḑê"/>
            <p:cNvSpPr/>
            <p:nvPr/>
          </p:nvSpPr>
          <p:spPr bwMode="auto">
            <a:xfrm>
              <a:off x="3195638" y="4760913"/>
              <a:ext cx="496888"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3" name="ï$1ïdè"/>
            <p:cNvSpPr/>
            <p:nvPr/>
          </p:nvSpPr>
          <p:spPr bwMode="auto">
            <a:xfrm>
              <a:off x="3195638" y="5094288"/>
              <a:ext cx="496888"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5" name="îśḻiḑe"/>
            <p:cNvSpPr/>
            <p:nvPr/>
          </p:nvSpPr>
          <p:spPr bwMode="auto">
            <a:xfrm>
              <a:off x="3263901" y="2244726"/>
              <a:ext cx="71438" cy="169068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6" name="iṣḻïḑè"/>
            <p:cNvSpPr/>
            <p:nvPr/>
          </p:nvSpPr>
          <p:spPr bwMode="auto">
            <a:xfrm>
              <a:off x="3549651" y="2244726"/>
              <a:ext cx="68263" cy="169068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7" name="íSļiḓé"/>
            <p:cNvSpPr/>
            <p:nvPr/>
          </p:nvSpPr>
          <p:spPr bwMode="auto">
            <a:xfrm>
              <a:off x="3267076" y="2244726"/>
              <a:ext cx="350838" cy="69850"/>
            </a:xfrm>
            <a:custGeom>
              <a:avLst/>
              <a:gdLst>
                <a:gd name="T0" fmla="*/ 0 w 122"/>
                <a:gd name="T1" fmla="*/ 12 h 24"/>
                <a:gd name="T2" fmla="*/ 0 w 122"/>
                <a:gd name="T3" fmla="*/ 12 h 24"/>
                <a:gd name="T4" fmla="*/ 13 w 122"/>
                <a:gd name="T5" fmla="*/ 0 h 24"/>
                <a:gd name="T6" fmla="*/ 110 w 122"/>
                <a:gd name="T7" fmla="*/ 0 h 24"/>
                <a:gd name="T8" fmla="*/ 122 w 122"/>
                <a:gd name="T9" fmla="*/ 12 h 24"/>
                <a:gd name="T10" fmla="*/ 122 w 122"/>
                <a:gd name="T11" fmla="*/ 12 h 24"/>
                <a:gd name="T12" fmla="*/ 110 w 122"/>
                <a:gd name="T13" fmla="*/ 24 h 24"/>
                <a:gd name="T14" fmla="*/ 13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4"/>
                    <a:pt x="110" y="24"/>
                  </a:cubicBezTo>
                  <a:cubicBezTo>
                    <a:pt x="13" y="24"/>
                    <a:pt x="13" y="24"/>
                    <a:pt x="13" y="24"/>
                  </a:cubicBezTo>
                  <a:cubicBezTo>
                    <a:pt x="6"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 name="îṣḻíḍê"/>
            <p:cNvSpPr/>
            <p:nvPr/>
          </p:nvSpPr>
          <p:spPr bwMode="auto">
            <a:xfrm>
              <a:off x="3267076" y="2497138"/>
              <a:ext cx="350838" cy="73025"/>
            </a:xfrm>
            <a:custGeom>
              <a:avLst/>
              <a:gdLst>
                <a:gd name="T0" fmla="*/ 0 w 122"/>
                <a:gd name="T1" fmla="*/ 13 h 25"/>
                <a:gd name="T2" fmla="*/ 0 w 122"/>
                <a:gd name="T3" fmla="*/ 13 h 25"/>
                <a:gd name="T4" fmla="*/ 13 w 122"/>
                <a:gd name="T5" fmla="*/ 0 h 25"/>
                <a:gd name="T6" fmla="*/ 110 w 122"/>
                <a:gd name="T7" fmla="*/ 0 h 25"/>
                <a:gd name="T8" fmla="*/ 122 w 122"/>
                <a:gd name="T9" fmla="*/ 13 h 25"/>
                <a:gd name="T10" fmla="*/ 122 w 122"/>
                <a:gd name="T11" fmla="*/ 13 h 25"/>
                <a:gd name="T12" fmla="*/ 110 w 122"/>
                <a:gd name="T13" fmla="*/ 25 h 25"/>
                <a:gd name="T14" fmla="*/ 13 w 122"/>
                <a:gd name="T15" fmla="*/ 25 h 25"/>
                <a:gd name="T16" fmla="*/ 0 w 122"/>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3"/>
                  </a:moveTo>
                  <a:cubicBezTo>
                    <a:pt x="0" y="13"/>
                    <a:pt x="0" y="13"/>
                    <a:pt x="0" y="13"/>
                  </a:cubicBezTo>
                  <a:cubicBezTo>
                    <a:pt x="0" y="6"/>
                    <a:pt x="6" y="0"/>
                    <a:pt x="13" y="0"/>
                  </a:cubicBezTo>
                  <a:cubicBezTo>
                    <a:pt x="110" y="0"/>
                    <a:pt x="110" y="0"/>
                    <a:pt x="110" y="0"/>
                  </a:cubicBezTo>
                  <a:cubicBezTo>
                    <a:pt x="117" y="0"/>
                    <a:pt x="122" y="6"/>
                    <a:pt x="122" y="13"/>
                  </a:cubicBezTo>
                  <a:cubicBezTo>
                    <a:pt x="122" y="13"/>
                    <a:pt x="122" y="13"/>
                    <a:pt x="122" y="13"/>
                  </a:cubicBezTo>
                  <a:cubicBezTo>
                    <a:pt x="122" y="19"/>
                    <a:pt x="117" y="25"/>
                    <a:pt x="110" y="25"/>
                  </a:cubicBezTo>
                  <a:cubicBezTo>
                    <a:pt x="13" y="25"/>
                    <a:pt x="13" y="25"/>
                    <a:pt x="13" y="25"/>
                  </a:cubicBezTo>
                  <a:cubicBezTo>
                    <a:pt x="6" y="25"/>
                    <a:pt x="0" y="19"/>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 name="îṥľiḍe"/>
            <p:cNvSpPr/>
            <p:nvPr/>
          </p:nvSpPr>
          <p:spPr bwMode="auto">
            <a:xfrm>
              <a:off x="3267076" y="2754313"/>
              <a:ext cx="350838" cy="71438"/>
            </a:xfrm>
            <a:custGeom>
              <a:avLst/>
              <a:gdLst>
                <a:gd name="T0" fmla="*/ 0 w 122"/>
                <a:gd name="T1" fmla="*/ 12 h 25"/>
                <a:gd name="T2" fmla="*/ 0 w 122"/>
                <a:gd name="T3" fmla="*/ 12 h 25"/>
                <a:gd name="T4" fmla="*/ 13 w 122"/>
                <a:gd name="T5" fmla="*/ 0 h 25"/>
                <a:gd name="T6" fmla="*/ 110 w 122"/>
                <a:gd name="T7" fmla="*/ 0 h 25"/>
                <a:gd name="T8" fmla="*/ 122 w 122"/>
                <a:gd name="T9" fmla="*/ 12 h 25"/>
                <a:gd name="T10" fmla="*/ 122 w 122"/>
                <a:gd name="T11" fmla="*/ 12 h 25"/>
                <a:gd name="T12" fmla="*/ 110 w 122"/>
                <a:gd name="T13" fmla="*/ 25 h 25"/>
                <a:gd name="T14" fmla="*/ 13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5"/>
                    <a:pt x="110" y="25"/>
                  </a:cubicBezTo>
                  <a:cubicBezTo>
                    <a:pt x="13" y="25"/>
                    <a:pt x="13" y="25"/>
                    <a:pt x="13" y="25"/>
                  </a:cubicBezTo>
                  <a:cubicBezTo>
                    <a:pt x="6"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 name="ïṡlïḋe"/>
            <p:cNvSpPr/>
            <p:nvPr/>
          </p:nvSpPr>
          <p:spPr bwMode="auto">
            <a:xfrm>
              <a:off x="3267076" y="3006726"/>
              <a:ext cx="350838" cy="71438"/>
            </a:xfrm>
            <a:custGeom>
              <a:avLst/>
              <a:gdLst>
                <a:gd name="T0" fmla="*/ 0 w 122"/>
                <a:gd name="T1" fmla="*/ 13 h 25"/>
                <a:gd name="T2" fmla="*/ 0 w 122"/>
                <a:gd name="T3" fmla="*/ 13 h 25"/>
                <a:gd name="T4" fmla="*/ 13 w 122"/>
                <a:gd name="T5" fmla="*/ 0 h 25"/>
                <a:gd name="T6" fmla="*/ 110 w 122"/>
                <a:gd name="T7" fmla="*/ 0 h 25"/>
                <a:gd name="T8" fmla="*/ 122 w 122"/>
                <a:gd name="T9" fmla="*/ 13 h 25"/>
                <a:gd name="T10" fmla="*/ 122 w 122"/>
                <a:gd name="T11" fmla="*/ 13 h 25"/>
                <a:gd name="T12" fmla="*/ 110 w 122"/>
                <a:gd name="T13" fmla="*/ 25 h 25"/>
                <a:gd name="T14" fmla="*/ 13 w 122"/>
                <a:gd name="T15" fmla="*/ 25 h 25"/>
                <a:gd name="T16" fmla="*/ 0 w 122"/>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3"/>
                  </a:moveTo>
                  <a:cubicBezTo>
                    <a:pt x="0" y="13"/>
                    <a:pt x="0" y="13"/>
                    <a:pt x="0" y="13"/>
                  </a:cubicBezTo>
                  <a:cubicBezTo>
                    <a:pt x="0" y="6"/>
                    <a:pt x="6" y="0"/>
                    <a:pt x="13" y="0"/>
                  </a:cubicBezTo>
                  <a:cubicBezTo>
                    <a:pt x="110" y="0"/>
                    <a:pt x="110" y="0"/>
                    <a:pt x="110" y="0"/>
                  </a:cubicBezTo>
                  <a:cubicBezTo>
                    <a:pt x="117" y="0"/>
                    <a:pt x="122" y="6"/>
                    <a:pt x="122" y="13"/>
                  </a:cubicBezTo>
                  <a:cubicBezTo>
                    <a:pt x="122" y="13"/>
                    <a:pt x="122" y="13"/>
                    <a:pt x="122" y="13"/>
                  </a:cubicBezTo>
                  <a:cubicBezTo>
                    <a:pt x="122" y="20"/>
                    <a:pt x="117" y="25"/>
                    <a:pt x="110" y="25"/>
                  </a:cubicBezTo>
                  <a:cubicBezTo>
                    <a:pt x="13" y="25"/>
                    <a:pt x="13" y="25"/>
                    <a:pt x="13" y="25"/>
                  </a:cubicBezTo>
                  <a:cubicBezTo>
                    <a:pt x="6" y="25"/>
                    <a:pt x="0" y="20"/>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 name="ïSliḓé"/>
            <p:cNvSpPr/>
            <p:nvPr/>
          </p:nvSpPr>
          <p:spPr bwMode="auto">
            <a:xfrm>
              <a:off x="3267076" y="3262313"/>
              <a:ext cx="350838" cy="71438"/>
            </a:xfrm>
            <a:custGeom>
              <a:avLst/>
              <a:gdLst>
                <a:gd name="T0" fmla="*/ 0 w 122"/>
                <a:gd name="T1" fmla="*/ 12 h 25"/>
                <a:gd name="T2" fmla="*/ 0 w 122"/>
                <a:gd name="T3" fmla="*/ 12 h 25"/>
                <a:gd name="T4" fmla="*/ 13 w 122"/>
                <a:gd name="T5" fmla="*/ 0 h 25"/>
                <a:gd name="T6" fmla="*/ 110 w 122"/>
                <a:gd name="T7" fmla="*/ 0 h 25"/>
                <a:gd name="T8" fmla="*/ 122 w 122"/>
                <a:gd name="T9" fmla="*/ 12 h 25"/>
                <a:gd name="T10" fmla="*/ 122 w 122"/>
                <a:gd name="T11" fmla="*/ 12 h 25"/>
                <a:gd name="T12" fmla="*/ 110 w 122"/>
                <a:gd name="T13" fmla="*/ 25 h 25"/>
                <a:gd name="T14" fmla="*/ 13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6"/>
                    <a:pt x="6" y="0"/>
                    <a:pt x="13" y="0"/>
                  </a:cubicBezTo>
                  <a:cubicBezTo>
                    <a:pt x="110" y="0"/>
                    <a:pt x="110" y="0"/>
                    <a:pt x="110" y="0"/>
                  </a:cubicBezTo>
                  <a:cubicBezTo>
                    <a:pt x="117" y="0"/>
                    <a:pt x="122" y="6"/>
                    <a:pt x="122" y="12"/>
                  </a:cubicBezTo>
                  <a:cubicBezTo>
                    <a:pt x="122" y="12"/>
                    <a:pt x="122" y="12"/>
                    <a:pt x="122" y="12"/>
                  </a:cubicBezTo>
                  <a:cubicBezTo>
                    <a:pt x="122" y="19"/>
                    <a:pt x="117" y="25"/>
                    <a:pt x="110" y="25"/>
                  </a:cubicBezTo>
                  <a:cubicBezTo>
                    <a:pt x="13" y="25"/>
                    <a:pt x="13" y="25"/>
                    <a:pt x="13" y="25"/>
                  </a:cubicBezTo>
                  <a:cubicBezTo>
                    <a:pt x="6"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2" name="iṩļïḓé"/>
            <p:cNvSpPr/>
            <p:nvPr/>
          </p:nvSpPr>
          <p:spPr bwMode="auto">
            <a:xfrm>
              <a:off x="3267076" y="3517901"/>
              <a:ext cx="350838" cy="69850"/>
            </a:xfrm>
            <a:custGeom>
              <a:avLst/>
              <a:gdLst>
                <a:gd name="T0" fmla="*/ 0 w 122"/>
                <a:gd name="T1" fmla="*/ 12 h 24"/>
                <a:gd name="T2" fmla="*/ 0 w 122"/>
                <a:gd name="T3" fmla="*/ 12 h 24"/>
                <a:gd name="T4" fmla="*/ 13 w 122"/>
                <a:gd name="T5" fmla="*/ 0 h 24"/>
                <a:gd name="T6" fmla="*/ 110 w 122"/>
                <a:gd name="T7" fmla="*/ 0 h 24"/>
                <a:gd name="T8" fmla="*/ 122 w 122"/>
                <a:gd name="T9" fmla="*/ 12 h 24"/>
                <a:gd name="T10" fmla="*/ 122 w 122"/>
                <a:gd name="T11" fmla="*/ 12 h 24"/>
                <a:gd name="T12" fmla="*/ 110 w 122"/>
                <a:gd name="T13" fmla="*/ 24 h 24"/>
                <a:gd name="T14" fmla="*/ 13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4"/>
                    <a:pt x="110" y="24"/>
                  </a:cubicBezTo>
                  <a:cubicBezTo>
                    <a:pt x="13" y="24"/>
                    <a:pt x="13" y="24"/>
                    <a:pt x="13" y="24"/>
                  </a:cubicBezTo>
                  <a:cubicBezTo>
                    <a:pt x="6"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3" name="íṥľíḋè"/>
            <p:cNvSpPr/>
            <p:nvPr/>
          </p:nvSpPr>
          <p:spPr bwMode="auto">
            <a:xfrm>
              <a:off x="3971926" y="1652588"/>
              <a:ext cx="71438" cy="169068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4" name="íSḻiḑe"/>
            <p:cNvSpPr/>
            <p:nvPr/>
          </p:nvSpPr>
          <p:spPr bwMode="auto">
            <a:xfrm>
              <a:off x="4257676" y="1652588"/>
              <a:ext cx="68263" cy="169068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5" name="îšlïḋe"/>
            <p:cNvSpPr/>
            <p:nvPr/>
          </p:nvSpPr>
          <p:spPr bwMode="auto">
            <a:xfrm>
              <a:off x="3975101" y="1652588"/>
              <a:ext cx="350838" cy="71438"/>
            </a:xfrm>
            <a:custGeom>
              <a:avLst/>
              <a:gdLst>
                <a:gd name="T0" fmla="*/ 0 w 122"/>
                <a:gd name="T1" fmla="*/ 12 h 25"/>
                <a:gd name="T2" fmla="*/ 0 w 122"/>
                <a:gd name="T3" fmla="*/ 12 h 25"/>
                <a:gd name="T4" fmla="*/ 13 w 122"/>
                <a:gd name="T5" fmla="*/ 0 h 25"/>
                <a:gd name="T6" fmla="*/ 110 w 122"/>
                <a:gd name="T7" fmla="*/ 0 h 25"/>
                <a:gd name="T8" fmla="*/ 122 w 122"/>
                <a:gd name="T9" fmla="*/ 12 h 25"/>
                <a:gd name="T10" fmla="*/ 122 w 122"/>
                <a:gd name="T11" fmla="*/ 12 h 25"/>
                <a:gd name="T12" fmla="*/ 110 w 122"/>
                <a:gd name="T13" fmla="*/ 25 h 25"/>
                <a:gd name="T14" fmla="*/ 13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6"/>
                    <a:pt x="6" y="0"/>
                    <a:pt x="13" y="0"/>
                  </a:cubicBezTo>
                  <a:cubicBezTo>
                    <a:pt x="110" y="0"/>
                    <a:pt x="110" y="0"/>
                    <a:pt x="110" y="0"/>
                  </a:cubicBezTo>
                  <a:cubicBezTo>
                    <a:pt x="117" y="0"/>
                    <a:pt x="122" y="6"/>
                    <a:pt x="122" y="12"/>
                  </a:cubicBezTo>
                  <a:cubicBezTo>
                    <a:pt x="122" y="12"/>
                    <a:pt x="122" y="12"/>
                    <a:pt x="122" y="12"/>
                  </a:cubicBezTo>
                  <a:cubicBezTo>
                    <a:pt x="122" y="19"/>
                    <a:pt x="117" y="25"/>
                    <a:pt x="110" y="25"/>
                  </a:cubicBezTo>
                  <a:cubicBezTo>
                    <a:pt x="13" y="25"/>
                    <a:pt x="13" y="25"/>
                    <a:pt x="13" y="25"/>
                  </a:cubicBezTo>
                  <a:cubicBezTo>
                    <a:pt x="6"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 name="iṩḷíḍê"/>
            <p:cNvSpPr/>
            <p:nvPr/>
          </p:nvSpPr>
          <p:spPr bwMode="auto">
            <a:xfrm>
              <a:off x="3975101" y="1908176"/>
              <a:ext cx="350838" cy="69850"/>
            </a:xfrm>
            <a:custGeom>
              <a:avLst/>
              <a:gdLst>
                <a:gd name="T0" fmla="*/ 0 w 122"/>
                <a:gd name="T1" fmla="*/ 12 h 24"/>
                <a:gd name="T2" fmla="*/ 0 w 122"/>
                <a:gd name="T3" fmla="*/ 12 h 24"/>
                <a:gd name="T4" fmla="*/ 13 w 122"/>
                <a:gd name="T5" fmla="*/ 0 h 24"/>
                <a:gd name="T6" fmla="*/ 110 w 122"/>
                <a:gd name="T7" fmla="*/ 0 h 24"/>
                <a:gd name="T8" fmla="*/ 122 w 122"/>
                <a:gd name="T9" fmla="*/ 12 h 24"/>
                <a:gd name="T10" fmla="*/ 122 w 122"/>
                <a:gd name="T11" fmla="*/ 12 h 24"/>
                <a:gd name="T12" fmla="*/ 110 w 122"/>
                <a:gd name="T13" fmla="*/ 24 h 24"/>
                <a:gd name="T14" fmla="*/ 13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4"/>
                    <a:pt x="110" y="24"/>
                  </a:cubicBezTo>
                  <a:cubicBezTo>
                    <a:pt x="13" y="24"/>
                    <a:pt x="13" y="24"/>
                    <a:pt x="13" y="24"/>
                  </a:cubicBezTo>
                  <a:cubicBezTo>
                    <a:pt x="6"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 name="îṩḻíḍê"/>
            <p:cNvSpPr/>
            <p:nvPr/>
          </p:nvSpPr>
          <p:spPr bwMode="auto">
            <a:xfrm>
              <a:off x="3975101" y="2162176"/>
              <a:ext cx="350838" cy="71438"/>
            </a:xfrm>
            <a:custGeom>
              <a:avLst/>
              <a:gdLst>
                <a:gd name="T0" fmla="*/ 0 w 122"/>
                <a:gd name="T1" fmla="*/ 12 h 25"/>
                <a:gd name="T2" fmla="*/ 0 w 122"/>
                <a:gd name="T3" fmla="*/ 12 h 25"/>
                <a:gd name="T4" fmla="*/ 13 w 122"/>
                <a:gd name="T5" fmla="*/ 0 h 25"/>
                <a:gd name="T6" fmla="*/ 110 w 122"/>
                <a:gd name="T7" fmla="*/ 0 h 25"/>
                <a:gd name="T8" fmla="*/ 122 w 122"/>
                <a:gd name="T9" fmla="*/ 12 h 25"/>
                <a:gd name="T10" fmla="*/ 122 w 122"/>
                <a:gd name="T11" fmla="*/ 12 h 25"/>
                <a:gd name="T12" fmla="*/ 110 w 122"/>
                <a:gd name="T13" fmla="*/ 25 h 25"/>
                <a:gd name="T14" fmla="*/ 13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6"/>
                    <a:pt x="6" y="0"/>
                    <a:pt x="13" y="0"/>
                  </a:cubicBezTo>
                  <a:cubicBezTo>
                    <a:pt x="110" y="0"/>
                    <a:pt x="110" y="0"/>
                    <a:pt x="110" y="0"/>
                  </a:cubicBezTo>
                  <a:cubicBezTo>
                    <a:pt x="117" y="0"/>
                    <a:pt x="122" y="6"/>
                    <a:pt x="122" y="12"/>
                  </a:cubicBezTo>
                  <a:cubicBezTo>
                    <a:pt x="122" y="12"/>
                    <a:pt x="122" y="12"/>
                    <a:pt x="122" y="12"/>
                  </a:cubicBezTo>
                  <a:cubicBezTo>
                    <a:pt x="122" y="19"/>
                    <a:pt x="117" y="25"/>
                    <a:pt x="110" y="25"/>
                  </a:cubicBezTo>
                  <a:cubicBezTo>
                    <a:pt x="13" y="25"/>
                    <a:pt x="13" y="25"/>
                    <a:pt x="13" y="25"/>
                  </a:cubicBezTo>
                  <a:cubicBezTo>
                    <a:pt x="6"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8" name="iŝḻïďê"/>
            <p:cNvSpPr/>
            <p:nvPr/>
          </p:nvSpPr>
          <p:spPr bwMode="auto">
            <a:xfrm>
              <a:off x="3975101" y="2417763"/>
              <a:ext cx="350838" cy="68263"/>
            </a:xfrm>
            <a:custGeom>
              <a:avLst/>
              <a:gdLst>
                <a:gd name="T0" fmla="*/ 0 w 122"/>
                <a:gd name="T1" fmla="*/ 12 h 24"/>
                <a:gd name="T2" fmla="*/ 0 w 122"/>
                <a:gd name="T3" fmla="*/ 12 h 24"/>
                <a:gd name="T4" fmla="*/ 13 w 122"/>
                <a:gd name="T5" fmla="*/ 0 h 24"/>
                <a:gd name="T6" fmla="*/ 110 w 122"/>
                <a:gd name="T7" fmla="*/ 0 h 24"/>
                <a:gd name="T8" fmla="*/ 122 w 122"/>
                <a:gd name="T9" fmla="*/ 12 h 24"/>
                <a:gd name="T10" fmla="*/ 122 w 122"/>
                <a:gd name="T11" fmla="*/ 12 h 24"/>
                <a:gd name="T12" fmla="*/ 110 w 122"/>
                <a:gd name="T13" fmla="*/ 24 h 24"/>
                <a:gd name="T14" fmla="*/ 13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4"/>
                    <a:pt x="110" y="24"/>
                  </a:cubicBezTo>
                  <a:cubicBezTo>
                    <a:pt x="13" y="24"/>
                    <a:pt x="13" y="24"/>
                    <a:pt x="13" y="24"/>
                  </a:cubicBezTo>
                  <a:cubicBezTo>
                    <a:pt x="6"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9" name="îṡlïḑe"/>
            <p:cNvSpPr/>
            <p:nvPr/>
          </p:nvSpPr>
          <p:spPr bwMode="auto">
            <a:xfrm>
              <a:off x="3975101" y="2670176"/>
              <a:ext cx="350838" cy="71438"/>
            </a:xfrm>
            <a:custGeom>
              <a:avLst/>
              <a:gdLst>
                <a:gd name="T0" fmla="*/ 0 w 122"/>
                <a:gd name="T1" fmla="*/ 13 h 25"/>
                <a:gd name="T2" fmla="*/ 0 w 122"/>
                <a:gd name="T3" fmla="*/ 13 h 25"/>
                <a:gd name="T4" fmla="*/ 13 w 122"/>
                <a:gd name="T5" fmla="*/ 0 h 25"/>
                <a:gd name="T6" fmla="*/ 110 w 122"/>
                <a:gd name="T7" fmla="*/ 0 h 25"/>
                <a:gd name="T8" fmla="*/ 122 w 122"/>
                <a:gd name="T9" fmla="*/ 13 h 25"/>
                <a:gd name="T10" fmla="*/ 122 w 122"/>
                <a:gd name="T11" fmla="*/ 13 h 25"/>
                <a:gd name="T12" fmla="*/ 110 w 122"/>
                <a:gd name="T13" fmla="*/ 25 h 25"/>
                <a:gd name="T14" fmla="*/ 13 w 122"/>
                <a:gd name="T15" fmla="*/ 25 h 25"/>
                <a:gd name="T16" fmla="*/ 0 w 122"/>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3"/>
                  </a:moveTo>
                  <a:cubicBezTo>
                    <a:pt x="0" y="13"/>
                    <a:pt x="0" y="13"/>
                    <a:pt x="0" y="13"/>
                  </a:cubicBezTo>
                  <a:cubicBezTo>
                    <a:pt x="0" y="6"/>
                    <a:pt x="6" y="0"/>
                    <a:pt x="13" y="0"/>
                  </a:cubicBezTo>
                  <a:cubicBezTo>
                    <a:pt x="110" y="0"/>
                    <a:pt x="110" y="0"/>
                    <a:pt x="110" y="0"/>
                  </a:cubicBezTo>
                  <a:cubicBezTo>
                    <a:pt x="117" y="0"/>
                    <a:pt x="122" y="6"/>
                    <a:pt x="122" y="13"/>
                  </a:cubicBezTo>
                  <a:cubicBezTo>
                    <a:pt x="122" y="13"/>
                    <a:pt x="122" y="13"/>
                    <a:pt x="122" y="13"/>
                  </a:cubicBezTo>
                  <a:cubicBezTo>
                    <a:pt x="122" y="19"/>
                    <a:pt x="117" y="25"/>
                    <a:pt x="110" y="25"/>
                  </a:cubicBezTo>
                  <a:cubicBezTo>
                    <a:pt x="13" y="25"/>
                    <a:pt x="13" y="25"/>
                    <a:pt x="13" y="25"/>
                  </a:cubicBezTo>
                  <a:cubicBezTo>
                    <a:pt x="6" y="25"/>
                    <a:pt x="0" y="19"/>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 name="íṣľiḑê"/>
            <p:cNvSpPr/>
            <p:nvPr/>
          </p:nvSpPr>
          <p:spPr bwMode="auto">
            <a:xfrm>
              <a:off x="3975101" y="2925763"/>
              <a:ext cx="350838" cy="69850"/>
            </a:xfrm>
            <a:custGeom>
              <a:avLst/>
              <a:gdLst>
                <a:gd name="T0" fmla="*/ 0 w 122"/>
                <a:gd name="T1" fmla="*/ 12 h 24"/>
                <a:gd name="T2" fmla="*/ 0 w 122"/>
                <a:gd name="T3" fmla="*/ 12 h 24"/>
                <a:gd name="T4" fmla="*/ 13 w 122"/>
                <a:gd name="T5" fmla="*/ 0 h 24"/>
                <a:gd name="T6" fmla="*/ 110 w 122"/>
                <a:gd name="T7" fmla="*/ 0 h 24"/>
                <a:gd name="T8" fmla="*/ 122 w 122"/>
                <a:gd name="T9" fmla="*/ 12 h 24"/>
                <a:gd name="T10" fmla="*/ 122 w 122"/>
                <a:gd name="T11" fmla="*/ 12 h 24"/>
                <a:gd name="T12" fmla="*/ 110 w 122"/>
                <a:gd name="T13" fmla="*/ 24 h 24"/>
                <a:gd name="T14" fmla="*/ 13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4"/>
                    <a:pt x="110" y="24"/>
                  </a:cubicBezTo>
                  <a:cubicBezTo>
                    <a:pt x="13" y="24"/>
                    <a:pt x="13" y="24"/>
                    <a:pt x="13" y="24"/>
                  </a:cubicBezTo>
                  <a:cubicBezTo>
                    <a:pt x="6"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 name="iślîḓe"/>
            <p:cNvSpPr/>
            <p:nvPr/>
          </p:nvSpPr>
          <p:spPr bwMode="auto">
            <a:xfrm>
              <a:off x="4714876" y="1871663"/>
              <a:ext cx="71438" cy="1689100"/>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2" name="ïṧ1îďé"/>
            <p:cNvSpPr/>
            <p:nvPr/>
          </p:nvSpPr>
          <p:spPr bwMode="auto">
            <a:xfrm>
              <a:off x="4999038" y="1871663"/>
              <a:ext cx="69850" cy="1689100"/>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3" name="ísļïďê"/>
            <p:cNvSpPr/>
            <p:nvPr/>
          </p:nvSpPr>
          <p:spPr bwMode="auto">
            <a:xfrm>
              <a:off x="4721226" y="1871663"/>
              <a:ext cx="347663" cy="71438"/>
            </a:xfrm>
            <a:custGeom>
              <a:avLst/>
              <a:gdLst>
                <a:gd name="T0" fmla="*/ 0 w 121"/>
                <a:gd name="T1" fmla="*/ 12 h 25"/>
                <a:gd name="T2" fmla="*/ 0 w 121"/>
                <a:gd name="T3" fmla="*/ 12 h 25"/>
                <a:gd name="T4" fmla="*/ 12 w 121"/>
                <a:gd name="T5" fmla="*/ 0 h 25"/>
                <a:gd name="T6" fmla="*/ 109 w 121"/>
                <a:gd name="T7" fmla="*/ 0 h 25"/>
                <a:gd name="T8" fmla="*/ 121 w 121"/>
                <a:gd name="T9" fmla="*/ 12 h 25"/>
                <a:gd name="T10" fmla="*/ 121 w 121"/>
                <a:gd name="T11" fmla="*/ 12 h 25"/>
                <a:gd name="T12" fmla="*/ 109 w 121"/>
                <a:gd name="T13" fmla="*/ 25 h 25"/>
                <a:gd name="T14" fmla="*/ 12 w 121"/>
                <a:gd name="T15" fmla="*/ 25 h 25"/>
                <a:gd name="T16" fmla="*/ 0 w 121"/>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25">
                  <a:moveTo>
                    <a:pt x="0" y="12"/>
                  </a:moveTo>
                  <a:cubicBezTo>
                    <a:pt x="0" y="12"/>
                    <a:pt x="0" y="12"/>
                    <a:pt x="0" y="12"/>
                  </a:cubicBezTo>
                  <a:cubicBezTo>
                    <a:pt x="0" y="6"/>
                    <a:pt x="5" y="0"/>
                    <a:pt x="12" y="0"/>
                  </a:cubicBezTo>
                  <a:cubicBezTo>
                    <a:pt x="109" y="0"/>
                    <a:pt x="109" y="0"/>
                    <a:pt x="109" y="0"/>
                  </a:cubicBezTo>
                  <a:cubicBezTo>
                    <a:pt x="116" y="0"/>
                    <a:pt x="121" y="6"/>
                    <a:pt x="121" y="12"/>
                  </a:cubicBezTo>
                  <a:cubicBezTo>
                    <a:pt x="121" y="12"/>
                    <a:pt x="121" y="12"/>
                    <a:pt x="121" y="12"/>
                  </a:cubicBezTo>
                  <a:cubicBezTo>
                    <a:pt x="121" y="19"/>
                    <a:pt x="116" y="25"/>
                    <a:pt x="109" y="25"/>
                  </a:cubicBezTo>
                  <a:cubicBezTo>
                    <a:pt x="12" y="25"/>
                    <a:pt x="12" y="25"/>
                    <a:pt x="12" y="25"/>
                  </a:cubicBezTo>
                  <a:cubicBezTo>
                    <a:pt x="5"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4" name="iṧḻídê"/>
            <p:cNvSpPr/>
            <p:nvPr/>
          </p:nvSpPr>
          <p:spPr bwMode="auto">
            <a:xfrm>
              <a:off x="4721226" y="2127251"/>
              <a:ext cx="347663" cy="68263"/>
            </a:xfrm>
            <a:custGeom>
              <a:avLst/>
              <a:gdLst>
                <a:gd name="T0" fmla="*/ 0 w 121"/>
                <a:gd name="T1" fmla="*/ 12 h 24"/>
                <a:gd name="T2" fmla="*/ 0 w 121"/>
                <a:gd name="T3" fmla="*/ 12 h 24"/>
                <a:gd name="T4" fmla="*/ 12 w 121"/>
                <a:gd name="T5" fmla="*/ 0 h 24"/>
                <a:gd name="T6" fmla="*/ 109 w 121"/>
                <a:gd name="T7" fmla="*/ 0 h 24"/>
                <a:gd name="T8" fmla="*/ 121 w 121"/>
                <a:gd name="T9" fmla="*/ 12 h 24"/>
                <a:gd name="T10" fmla="*/ 121 w 121"/>
                <a:gd name="T11" fmla="*/ 12 h 24"/>
                <a:gd name="T12" fmla="*/ 109 w 121"/>
                <a:gd name="T13" fmla="*/ 24 h 24"/>
                <a:gd name="T14" fmla="*/ 12 w 121"/>
                <a:gd name="T15" fmla="*/ 24 h 24"/>
                <a:gd name="T16" fmla="*/ 0 w 121"/>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24">
                  <a:moveTo>
                    <a:pt x="0" y="12"/>
                  </a:moveTo>
                  <a:cubicBezTo>
                    <a:pt x="0" y="12"/>
                    <a:pt x="0" y="12"/>
                    <a:pt x="0" y="12"/>
                  </a:cubicBezTo>
                  <a:cubicBezTo>
                    <a:pt x="0" y="5"/>
                    <a:pt x="5" y="0"/>
                    <a:pt x="12" y="0"/>
                  </a:cubicBezTo>
                  <a:cubicBezTo>
                    <a:pt x="109" y="0"/>
                    <a:pt x="109" y="0"/>
                    <a:pt x="109" y="0"/>
                  </a:cubicBezTo>
                  <a:cubicBezTo>
                    <a:pt x="116" y="0"/>
                    <a:pt x="121" y="5"/>
                    <a:pt x="121" y="12"/>
                  </a:cubicBezTo>
                  <a:cubicBezTo>
                    <a:pt x="121" y="12"/>
                    <a:pt x="121" y="12"/>
                    <a:pt x="121" y="12"/>
                  </a:cubicBezTo>
                  <a:cubicBezTo>
                    <a:pt x="121" y="19"/>
                    <a:pt x="116" y="24"/>
                    <a:pt x="109" y="24"/>
                  </a:cubicBezTo>
                  <a:cubicBezTo>
                    <a:pt x="12" y="24"/>
                    <a:pt x="12" y="24"/>
                    <a:pt x="12" y="24"/>
                  </a:cubicBezTo>
                  <a:cubicBezTo>
                    <a:pt x="5"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5" name="ï$ḻîḋê"/>
            <p:cNvSpPr/>
            <p:nvPr/>
          </p:nvSpPr>
          <p:spPr bwMode="auto">
            <a:xfrm>
              <a:off x="4721226" y="2379663"/>
              <a:ext cx="347663" cy="71438"/>
            </a:xfrm>
            <a:custGeom>
              <a:avLst/>
              <a:gdLst>
                <a:gd name="T0" fmla="*/ 0 w 121"/>
                <a:gd name="T1" fmla="*/ 12 h 25"/>
                <a:gd name="T2" fmla="*/ 0 w 121"/>
                <a:gd name="T3" fmla="*/ 12 h 25"/>
                <a:gd name="T4" fmla="*/ 12 w 121"/>
                <a:gd name="T5" fmla="*/ 0 h 25"/>
                <a:gd name="T6" fmla="*/ 109 w 121"/>
                <a:gd name="T7" fmla="*/ 0 h 25"/>
                <a:gd name="T8" fmla="*/ 121 w 121"/>
                <a:gd name="T9" fmla="*/ 12 h 25"/>
                <a:gd name="T10" fmla="*/ 121 w 121"/>
                <a:gd name="T11" fmla="*/ 12 h 25"/>
                <a:gd name="T12" fmla="*/ 109 w 121"/>
                <a:gd name="T13" fmla="*/ 25 h 25"/>
                <a:gd name="T14" fmla="*/ 12 w 121"/>
                <a:gd name="T15" fmla="*/ 25 h 25"/>
                <a:gd name="T16" fmla="*/ 0 w 121"/>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25">
                  <a:moveTo>
                    <a:pt x="0" y="12"/>
                  </a:moveTo>
                  <a:cubicBezTo>
                    <a:pt x="0" y="12"/>
                    <a:pt x="0" y="12"/>
                    <a:pt x="0" y="12"/>
                  </a:cubicBezTo>
                  <a:cubicBezTo>
                    <a:pt x="0" y="6"/>
                    <a:pt x="5" y="0"/>
                    <a:pt x="12" y="0"/>
                  </a:cubicBezTo>
                  <a:cubicBezTo>
                    <a:pt x="109" y="0"/>
                    <a:pt x="109" y="0"/>
                    <a:pt x="109" y="0"/>
                  </a:cubicBezTo>
                  <a:cubicBezTo>
                    <a:pt x="116" y="0"/>
                    <a:pt x="121" y="6"/>
                    <a:pt x="121" y="12"/>
                  </a:cubicBezTo>
                  <a:cubicBezTo>
                    <a:pt x="121" y="12"/>
                    <a:pt x="121" y="12"/>
                    <a:pt x="121" y="12"/>
                  </a:cubicBezTo>
                  <a:cubicBezTo>
                    <a:pt x="121" y="19"/>
                    <a:pt x="116" y="25"/>
                    <a:pt x="109" y="25"/>
                  </a:cubicBezTo>
                  <a:cubicBezTo>
                    <a:pt x="12" y="25"/>
                    <a:pt x="12" y="25"/>
                    <a:pt x="12" y="25"/>
                  </a:cubicBezTo>
                  <a:cubicBezTo>
                    <a:pt x="5"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6" name="íśḻide"/>
            <p:cNvSpPr/>
            <p:nvPr/>
          </p:nvSpPr>
          <p:spPr bwMode="auto">
            <a:xfrm>
              <a:off x="4721226" y="2635251"/>
              <a:ext cx="347663" cy="69850"/>
            </a:xfrm>
            <a:custGeom>
              <a:avLst/>
              <a:gdLst>
                <a:gd name="T0" fmla="*/ 0 w 121"/>
                <a:gd name="T1" fmla="*/ 12 h 24"/>
                <a:gd name="T2" fmla="*/ 0 w 121"/>
                <a:gd name="T3" fmla="*/ 12 h 24"/>
                <a:gd name="T4" fmla="*/ 12 w 121"/>
                <a:gd name="T5" fmla="*/ 0 h 24"/>
                <a:gd name="T6" fmla="*/ 109 w 121"/>
                <a:gd name="T7" fmla="*/ 0 h 24"/>
                <a:gd name="T8" fmla="*/ 121 w 121"/>
                <a:gd name="T9" fmla="*/ 12 h 24"/>
                <a:gd name="T10" fmla="*/ 121 w 121"/>
                <a:gd name="T11" fmla="*/ 12 h 24"/>
                <a:gd name="T12" fmla="*/ 109 w 121"/>
                <a:gd name="T13" fmla="*/ 24 h 24"/>
                <a:gd name="T14" fmla="*/ 12 w 121"/>
                <a:gd name="T15" fmla="*/ 24 h 24"/>
                <a:gd name="T16" fmla="*/ 0 w 121"/>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24">
                  <a:moveTo>
                    <a:pt x="0" y="12"/>
                  </a:moveTo>
                  <a:cubicBezTo>
                    <a:pt x="0" y="12"/>
                    <a:pt x="0" y="12"/>
                    <a:pt x="0" y="12"/>
                  </a:cubicBezTo>
                  <a:cubicBezTo>
                    <a:pt x="0" y="5"/>
                    <a:pt x="5" y="0"/>
                    <a:pt x="12" y="0"/>
                  </a:cubicBezTo>
                  <a:cubicBezTo>
                    <a:pt x="109" y="0"/>
                    <a:pt x="109" y="0"/>
                    <a:pt x="109" y="0"/>
                  </a:cubicBezTo>
                  <a:cubicBezTo>
                    <a:pt x="116" y="0"/>
                    <a:pt x="121" y="5"/>
                    <a:pt x="121" y="12"/>
                  </a:cubicBezTo>
                  <a:cubicBezTo>
                    <a:pt x="121" y="12"/>
                    <a:pt x="121" y="12"/>
                    <a:pt x="121" y="12"/>
                  </a:cubicBezTo>
                  <a:cubicBezTo>
                    <a:pt x="121" y="19"/>
                    <a:pt x="116" y="24"/>
                    <a:pt x="109" y="24"/>
                  </a:cubicBezTo>
                  <a:cubicBezTo>
                    <a:pt x="12" y="24"/>
                    <a:pt x="12" y="24"/>
                    <a:pt x="12" y="24"/>
                  </a:cubicBezTo>
                  <a:cubicBezTo>
                    <a:pt x="5"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7" name="îŝḻîde"/>
            <p:cNvSpPr/>
            <p:nvPr/>
          </p:nvSpPr>
          <p:spPr bwMode="auto">
            <a:xfrm>
              <a:off x="4721226" y="2889251"/>
              <a:ext cx="347663" cy="71438"/>
            </a:xfrm>
            <a:custGeom>
              <a:avLst/>
              <a:gdLst>
                <a:gd name="T0" fmla="*/ 0 w 121"/>
                <a:gd name="T1" fmla="*/ 13 h 25"/>
                <a:gd name="T2" fmla="*/ 0 w 121"/>
                <a:gd name="T3" fmla="*/ 13 h 25"/>
                <a:gd name="T4" fmla="*/ 12 w 121"/>
                <a:gd name="T5" fmla="*/ 0 h 25"/>
                <a:gd name="T6" fmla="*/ 109 w 121"/>
                <a:gd name="T7" fmla="*/ 0 h 25"/>
                <a:gd name="T8" fmla="*/ 121 w 121"/>
                <a:gd name="T9" fmla="*/ 13 h 25"/>
                <a:gd name="T10" fmla="*/ 121 w 121"/>
                <a:gd name="T11" fmla="*/ 13 h 25"/>
                <a:gd name="T12" fmla="*/ 109 w 121"/>
                <a:gd name="T13" fmla="*/ 25 h 25"/>
                <a:gd name="T14" fmla="*/ 12 w 121"/>
                <a:gd name="T15" fmla="*/ 25 h 25"/>
                <a:gd name="T16" fmla="*/ 0 w 121"/>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25">
                  <a:moveTo>
                    <a:pt x="0" y="13"/>
                  </a:moveTo>
                  <a:cubicBezTo>
                    <a:pt x="0" y="13"/>
                    <a:pt x="0" y="13"/>
                    <a:pt x="0" y="13"/>
                  </a:cubicBezTo>
                  <a:cubicBezTo>
                    <a:pt x="0" y="6"/>
                    <a:pt x="5" y="0"/>
                    <a:pt x="12" y="0"/>
                  </a:cubicBezTo>
                  <a:cubicBezTo>
                    <a:pt x="109" y="0"/>
                    <a:pt x="109" y="0"/>
                    <a:pt x="109" y="0"/>
                  </a:cubicBezTo>
                  <a:cubicBezTo>
                    <a:pt x="116" y="0"/>
                    <a:pt x="121" y="6"/>
                    <a:pt x="121" y="13"/>
                  </a:cubicBezTo>
                  <a:cubicBezTo>
                    <a:pt x="121" y="13"/>
                    <a:pt x="121" y="13"/>
                    <a:pt x="121" y="13"/>
                  </a:cubicBezTo>
                  <a:cubicBezTo>
                    <a:pt x="121" y="19"/>
                    <a:pt x="116" y="25"/>
                    <a:pt x="109" y="25"/>
                  </a:cubicBezTo>
                  <a:cubicBezTo>
                    <a:pt x="12" y="25"/>
                    <a:pt x="12" y="25"/>
                    <a:pt x="12" y="25"/>
                  </a:cubicBezTo>
                  <a:cubicBezTo>
                    <a:pt x="5" y="25"/>
                    <a:pt x="0" y="19"/>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8" name="îSļíḍè"/>
            <p:cNvSpPr/>
            <p:nvPr/>
          </p:nvSpPr>
          <p:spPr bwMode="auto">
            <a:xfrm>
              <a:off x="4721226" y="3144838"/>
              <a:ext cx="347663" cy="68263"/>
            </a:xfrm>
            <a:custGeom>
              <a:avLst/>
              <a:gdLst>
                <a:gd name="T0" fmla="*/ 0 w 121"/>
                <a:gd name="T1" fmla="*/ 12 h 24"/>
                <a:gd name="T2" fmla="*/ 0 w 121"/>
                <a:gd name="T3" fmla="*/ 12 h 24"/>
                <a:gd name="T4" fmla="*/ 12 w 121"/>
                <a:gd name="T5" fmla="*/ 0 h 24"/>
                <a:gd name="T6" fmla="*/ 109 w 121"/>
                <a:gd name="T7" fmla="*/ 0 h 24"/>
                <a:gd name="T8" fmla="*/ 121 w 121"/>
                <a:gd name="T9" fmla="*/ 12 h 24"/>
                <a:gd name="T10" fmla="*/ 121 w 121"/>
                <a:gd name="T11" fmla="*/ 12 h 24"/>
                <a:gd name="T12" fmla="*/ 109 w 121"/>
                <a:gd name="T13" fmla="*/ 24 h 24"/>
                <a:gd name="T14" fmla="*/ 12 w 121"/>
                <a:gd name="T15" fmla="*/ 24 h 24"/>
                <a:gd name="T16" fmla="*/ 0 w 121"/>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24">
                  <a:moveTo>
                    <a:pt x="0" y="12"/>
                  </a:moveTo>
                  <a:cubicBezTo>
                    <a:pt x="0" y="12"/>
                    <a:pt x="0" y="12"/>
                    <a:pt x="0" y="12"/>
                  </a:cubicBezTo>
                  <a:cubicBezTo>
                    <a:pt x="0" y="5"/>
                    <a:pt x="5" y="0"/>
                    <a:pt x="12" y="0"/>
                  </a:cubicBezTo>
                  <a:cubicBezTo>
                    <a:pt x="109" y="0"/>
                    <a:pt x="109" y="0"/>
                    <a:pt x="109" y="0"/>
                  </a:cubicBezTo>
                  <a:cubicBezTo>
                    <a:pt x="116" y="0"/>
                    <a:pt x="121" y="5"/>
                    <a:pt x="121" y="12"/>
                  </a:cubicBezTo>
                  <a:cubicBezTo>
                    <a:pt x="121" y="12"/>
                    <a:pt x="121" y="12"/>
                    <a:pt x="121" y="12"/>
                  </a:cubicBezTo>
                  <a:cubicBezTo>
                    <a:pt x="121" y="19"/>
                    <a:pt x="116" y="24"/>
                    <a:pt x="109" y="24"/>
                  </a:cubicBezTo>
                  <a:cubicBezTo>
                    <a:pt x="12" y="24"/>
                    <a:pt x="12" y="24"/>
                    <a:pt x="12" y="24"/>
                  </a:cubicBezTo>
                  <a:cubicBezTo>
                    <a:pt x="5"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9" name="îśḷîdê"/>
            <p:cNvSpPr/>
            <p:nvPr/>
          </p:nvSpPr>
          <p:spPr bwMode="auto">
            <a:xfrm>
              <a:off x="5260976" y="2708276"/>
              <a:ext cx="73025" cy="1689100"/>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0" name="ïṧlîḑé"/>
            <p:cNvSpPr/>
            <p:nvPr/>
          </p:nvSpPr>
          <p:spPr bwMode="auto">
            <a:xfrm>
              <a:off x="5546726" y="2708276"/>
              <a:ext cx="68263" cy="1689100"/>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1" name="ísļíḋé"/>
            <p:cNvSpPr/>
            <p:nvPr/>
          </p:nvSpPr>
          <p:spPr bwMode="auto">
            <a:xfrm>
              <a:off x="5264151" y="2708276"/>
              <a:ext cx="350838" cy="71438"/>
            </a:xfrm>
            <a:custGeom>
              <a:avLst/>
              <a:gdLst>
                <a:gd name="T0" fmla="*/ 0 w 122"/>
                <a:gd name="T1" fmla="*/ 12 h 25"/>
                <a:gd name="T2" fmla="*/ 0 w 122"/>
                <a:gd name="T3" fmla="*/ 12 h 25"/>
                <a:gd name="T4" fmla="*/ 13 w 122"/>
                <a:gd name="T5" fmla="*/ 0 h 25"/>
                <a:gd name="T6" fmla="*/ 110 w 122"/>
                <a:gd name="T7" fmla="*/ 0 h 25"/>
                <a:gd name="T8" fmla="*/ 122 w 122"/>
                <a:gd name="T9" fmla="*/ 12 h 25"/>
                <a:gd name="T10" fmla="*/ 122 w 122"/>
                <a:gd name="T11" fmla="*/ 12 h 25"/>
                <a:gd name="T12" fmla="*/ 110 w 122"/>
                <a:gd name="T13" fmla="*/ 25 h 25"/>
                <a:gd name="T14" fmla="*/ 13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6"/>
                    <a:pt x="6" y="0"/>
                    <a:pt x="13" y="0"/>
                  </a:cubicBezTo>
                  <a:cubicBezTo>
                    <a:pt x="110" y="0"/>
                    <a:pt x="110" y="0"/>
                    <a:pt x="110" y="0"/>
                  </a:cubicBezTo>
                  <a:cubicBezTo>
                    <a:pt x="117" y="0"/>
                    <a:pt x="122" y="6"/>
                    <a:pt x="122" y="12"/>
                  </a:cubicBezTo>
                  <a:cubicBezTo>
                    <a:pt x="122" y="12"/>
                    <a:pt x="122" y="12"/>
                    <a:pt x="122" y="12"/>
                  </a:cubicBezTo>
                  <a:cubicBezTo>
                    <a:pt x="122" y="19"/>
                    <a:pt x="117" y="25"/>
                    <a:pt x="110" y="25"/>
                  </a:cubicBezTo>
                  <a:cubicBezTo>
                    <a:pt x="13" y="25"/>
                    <a:pt x="13" y="25"/>
                    <a:pt x="13" y="25"/>
                  </a:cubicBezTo>
                  <a:cubicBezTo>
                    <a:pt x="6"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2" name="îṡḻîḍè"/>
            <p:cNvSpPr/>
            <p:nvPr/>
          </p:nvSpPr>
          <p:spPr bwMode="auto">
            <a:xfrm>
              <a:off x="5264151" y="2963863"/>
              <a:ext cx="350838" cy="68263"/>
            </a:xfrm>
            <a:custGeom>
              <a:avLst/>
              <a:gdLst>
                <a:gd name="T0" fmla="*/ 0 w 122"/>
                <a:gd name="T1" fmla="*/ 12 h 24"/>
                <a:gd name="T2" fmla="*/ 0 w 122"/>
                <a:gd name="T3" fmla="*/ 12 h 24"/>
                <a:gd name="T4" fmla="*/ 13 w 122"/>
                <a:gd name="T5" fmla="*/ 0 h 24"/>
                <a:gd name="T6" fmla="*/ 110 w 122"/>
                <a:gd name="T7" fmla="*/ 0 h 24"/>
                <a:gd name="T8" fmla="*/ 122 w 122"/>
                <a:gd name="T9" fmla="*/ 12 h 24"/>
                <a:gd name="T10" fmla="*/ 122 w 122"/>
                <a:gd name="T11" fmla="*/ 12 h 24"/>
                <a:gd name="T12" fmla="*/ 110 w 122"/>
                <a:gd name="T13" fmla="*/ 24 h 24"/>
                <a:gd name="T14" fmla="*/ 13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4"/>
                    <a:pt x="110" y="24"/>
                  </a:cubicBezTo>
                  <a:cubicBezTo>
                    <a:pt x="13" y="24"/>
                    <a:pt x="13" y="24"/>
                    <a:pt x="13" y="24"/>
                  </a:cubicBezTo>
                  <a:cubicBezTo>
                    <a:pt x="6"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3" name="ïṥļïḓe"/>
            <p:cNvSpPr/>
            <p:nvPr/>
          </p:nvSpPr>
          <p:spPr bwMode="auto">
            <a:xfrm>
              <a:off x="5264151" y="3216276"/>
              <a:ext cx="350838" cy="71438"/>
            </a:xfrm>
            <a:custGeom>
              <a:avLst/>
              <a:gdLst>
                <a:gd name="T0" fmla="*/ 0 w 122"/>
                <a:gd name="T1" fmla="*/ 13 h 25"/>
                <a:gd name="T2" fmla="*/ 0 w 122"/>
                <a:gd name="T3" fmla="*/ 13 h 25"/>
                <a:gd name="T4" fmla="*/ 13 w 122"/>
                <a:gd name="T5" fmla="*/ 0 h 25"/>
                <a:gd name="T6" fmla="*/ 110 w 122"/>
                <a:gd name="T7" fmla="*/ 0 h 25"/>
                <a:gd name="T8" fmla="*/ 122 w 122"/>
                <a:gd name="T9" fmla="*/ 13 h 25"/>
                <a:gd name="T10" fmla="*/ 122 w 122"/>
                <a:gd name="T11" fmla="*/ 13 h 25"/>
                <a:gd name="T12" fmla="*/ 110 w 122"/>
                <a:gd name="T13" fmla="*/ 25 h 25"/>
                <a:gd name="T14" fmla="*/ 13 w 122"/>
                <a:gd name="T15" fmla="*/ 25 h 25"/>
                <a:gd name="T16" fmla="*/ 0 w 122"/>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3"/>
                  </a:moveTo>
                  <a:cubicBezTo>
                    <a:pt x="0" y="13"/>
                    <a:pt x="0" y="13"/>
                    <a:pt x="0" y="13"/>
                  </a:cubicBezTo>
                  <a:cubicBezTo>
                    <a:pt x="0" y="6"/>
                    <a:pt x="6" y="0"/>
                    <a:pt x="13" y="0"/>
                  </a:cubicBezTo>
                  <a:cubicBezTo>
                    <a:pt x="110" y="0"/>
                    <a:pt x="110" y="0"/>
                    <a:pt x="110" y="0"/>
                  </a:cubicBezTo>
                  <a:cubicBezTo>
                    <a:pt x="117" y="0"/>
                    <a:pt x="122" y="6"/>
                    <a:pt x="122" y="13"/>
                  </a:cubicBezTo>
                  <a:cubicBezTo>
                    <a:pt x="122" y="13"/>
                    <a:pt x="122" y="13"/>
                    <a:pt x="122" y="13"/>
                  </a:cubicBezTo>
                  <a:cubicBezTo>
                    <a:pt x="122" y="19"/>
                    <a:pt x="117" y="25"/>
                    <a:pt x="110" y="25"/>
                  </a:cubicBezTo>
                  <a:cubicBezTo>
                    <a:pt x="13" y="25"/>
                    <a:pt x="13" y="25"/>
                    <a:pt x="13" y="25"/>
                  </a:cubicBezTo>
                  <a:cubicBezTo>
                    <a:pt x="6" y="25"/>
                    <a:pt x="0" y="19"/>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4" name="iṩḷîdê"/>
            <p:cNvSpPr/>
            <p:nvPr/>
          </p:nvSpPr>
          <p:spPr bwMode="auto">
            <a:xfrm>
              <a:off x="5264151" y="3471863"/>
              <a:ext cx="350838" cy="69850"/>
            </a:xfrm>
            <a:custGeom>
              <a:avLst/>
              <a:gdLst>
                <a:gd name="T0" fmla="*/ 0 w 122"/>
                <a:gd name="T1" fmla="*/ 12 h 24"/>
                <a:gd name="T2" fmla="*/ 0 w 122"/>
                <a:gd name="T3" fmla="*/ 12 h 24"/>
                <a:gd name="T4" fmla="*/ 13 w 122"/>
                <a:gd name="T5" fmla="*/ 0 h 24"/>
                <a:gd name="T6" fmla="*/ 110 w 122"/>
                <a:gd name="T7" fmla="*/ 0 h 24"/>
                <a:gd name="T8" fmla="*/ 122 w 122"/>
                <a:gd name="T9" fmla="*/ 12 h 24"/>
                <a:gd name="T10" fmla="*/ 122 w 122"/>
                <a:gd name="T11" fmla="*/ 12 h 24"/>
                <a:gd name="T12" fmla="*/ 110 w 122"/>
                <a:gd name="T13" fmla="*/ 24 h 24"/>
                <a:gd name="T14" fmla="*/ 13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4"/>
                    <a:pt x="110" y="24"/>
                  </a:cubicBezTo>
                  <a:cubicBezTo>
                    <a:pt x="13" y="24"/>
                    <a:pt x="13" y="24"/>
                    <a:pt x="13" y="24"/>
                  </a:cubicBezTo>
                  <a:cubicBezTo>
                    <a:pt x="6"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5" name="iṣliḋè"/>
            <p:cNvSpPr/>
            <p:nvPr/>
          </p:nvSpPr>
          <p:spPr bwMode="auto">
            <a:xfrm>
              <a:off x="5264151" y="3725863"/>
              <a:ext cx="350838" cy="71438"/>
            </a:xfrm>
            <a:custGeom>
              <a:avLst/>
              <a:gdLst>
                <a:gd name="T0" fmla="*/ 0 w 122"/>
                <a:gd name="T1" fmla="*/ 13 h 25"/>
                <a:gd name="T2" fmla="*/ 0 w 122"/>
                <a:gd name="T3" fmla="*/ 13 h 25"/>
                <a:gd name="T4" fmla="*/ 13 w 122"/>
                <a:gd name="T5" fmla="*/ 0 h 25"/>
                <a:gd name="T6" fmla="*/ 110 w 122"/>
                <a:gd name="T7" fmla="*/ 0 h 25"/>
                <a:gd name="T8" fmla="*/ 122 w 122"/>
                <a:gd name="T9" fmla="*/ 13 h 25"/>
                <a:gd name="T10" fmla="*/ 122 w 122"/>
                <a:gd name="T11" fmla="*/ 13 h 25"/>
                <a:gd name="T12" fmla="*/ 110 w 122"/>
                <a:gd name="T13" fmla="*/ 25 h 25"/>
                <a:gd name="T14" fmla="*/ 13 w 122"/>
                <a:gd name="T15" fmla="*/ 25 h 25"/>
                <a:gd name="T16" fmla="*/ 0 w 122"/>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3"/>
                  </a:moveTo>
                  <a:cubicBezTo>
                    <a:pt x="0" y="13"/>
                    <a:pt x="0" y="13"/>
                    <a:pt x="0" y="13"/>
                  </a:cubicBezTo>
                  <a:cubicBezTo>
                    <a:pt x="0" y="6"/>
                    <a:pt x="6" y="0"/>
                    <a:pt x="13" y="0"/>
                  </a:cubicBezTo>
                  <a:cubicBezTo>
                    <a:pt x="110" y="0"/>
                    <a:pt x="110" y="0"/>
                    <a:pt x="110" y="0"/>
                  </a:cubicBezTo>
                  <a:cubicBezTo>
                    <a:pt x="117" y="0"/>
                    <a:pt x="122" y="6"/>
                    <a:pt x="122" y="13"/>
                  </a:cubicBezTo>
                  <a:cubicBezTo>
                    <a:pt x="122" y="13"/>
                    <a:pt x="122" y="13"/>
                    <a:pt x="122" y="13"/>
                  </a:cubicBezTo>
                  <a:cubicBezTo>
                    <a:pt x="122" y="19"/>
                    <a:pt x="117" y="25"/>
                    <a:pt x="110" y="25"/>
                  </a:cubicBezTo>
                  <a:cubicBezTo>
                    <a:pt x="13" y="25"/>
                    <a:pt x="13" y="25"/>
                    <a:pt x="13" y="25"/>
                  </a:cubicBezTo>
                  <a:cubicBezTo>
                    <a:pt x="6" y="25"/>
                    <a:pt x="0" y="19"/>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6" name="ïS1íḋe"/>
            <p:cNvSpPr/>
            <p:nvPr/>
          </p:nvSpPr>
          <p:spPr bwMode="auto">
            <a:xfrm>
              <a:off x="5264151" y="3981451"/>
              <a:ext cx="350838" cy="71438"/>
            </a:xfrm>
            <a:custGeom>
              <a:avLst/>
              <a:gdLst>
                <a:gd name="T0" fmla="*/ 0 w 122"/>
                <a:gd name="T1" fmla="*/ 12 h 25"/>
                <a:gd name="T2" fmla="*/ 0 w 122"/>
                <a:gd name="T3" fmla="*/ 12 h 25"/>
                <a:gd name="T4" fmla="*/ 13 w 122"/>
                <a:gd name="T5" fmla="*/ 0 h 25"/>
                <a:gd name="T6" fmla="*/ 110 w 122"/>
                <a:gd name="T7" fmla="*/ 0 h 25"/>
                <a:gd name="T8" fmla="*/ 122 w 122"/>
                <a:gd name="T9" fmla="*/ 12 h 25"/>
                <a:gd name="T10" fmla="*/ 122 w 122"/>
                <a:gd name="T11" fmla="*/ 12 h 25"/>
                <a:gd name="T12" fmla="*/ 110 w 122"/>
                <a:gd name="T13" fmla="*/ 25 h 25"/>
                <a:gd name="T14" fmla="*/ 13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5"/>
                    <a:pt x="110" y="25"/>
                  </a:cubicBezTo>
                  <a:cubicBezTo>
                    <a:pt x="13" y="25"/>
                    <a:pt x="13" y="25"/>
                    <a:pt x="13" y="25"/>
                  </a:cubicBezTo>
                  <a:cubicBezTo>
                    <a:pt x="6"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7" name="îṡḷïḓe"/>
            <p:cNvSpPr/>
            <p:nvPr/>
          </p:nvSpPr>
          <p:spPr bwMode="auto">
            <a:xfrm>
              <a:off x="7883526" y="1758951"/>
              <a:ext cx="69850" cy="169068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8" name="íSḻíḓè"/>
            <p:cNvSpPr/>
            <p:nvPr/>
          </p:nvSpPr>
          <p:spPr bwMode="auto">
            <a:xfrm>
              <a:off x="8166101" y="1758951"/>
              <a:ext cx="71438" cy="169068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9" name="iş1iḋe"/>
            <p:cNvSpPr/>
            <p:nvPr/>
          </p:nvSpPr>
          <p:spPr bwMode="auto">
            <a:xfrm>
              <a:off x="7886701" y="1758951"/>
              <a:ext cx="350838" cy="68263"/>
            </a:xfrm>
            <a:custGeom>
              <a:avLst/>
              <a:gdLst>
                <a:gd name="T0" fmla="*/ 0 w 122"/>
                <a:gd name="T1" fmla="*/ 12 h 24"/>
                <a:gd name="T2" fmla="*/ 0 w 122"/>
                <a:gd name="T3" fmla="*/ 12 h 24"/>
                <a:gd name="T4" fmla="*/ 12 w 122"/>
                <a:gd name="T5" fmla="*/ 0 h 24"/>
                <a:gd name="T6" fmla="*/ 109 w 122"/>
                <a:gd name="T7" fmla="*/ 0 h 24"/>
                <a:gd name="T8" fmla="*/ 122 w 122"/>
                <a:gd name="T9" fmla="*/ 12 h 24"/>
                <a:gd name="T10" fmla="*/ 122 w 122"/>
                <a:gd name="T11" fmla="*/ 12 h 24"/>
                <a:gd name="T12" fmla="*/ 109 w 122"/>
                <a:gd name="T13" fmla="*/ 24 h 24"/>
                <a:gd name="T14" fmla="*/ 12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5" y="0"/>
                    <a:pt x="12" y="0"/>
                  </a:cubicBezTo>
                  <a:cubicBezTo>
                    <a:pt x="109" y="0"/>
                    <a:pt x="109" y="0"/>
                    <a:pt x="109" y="0"/>
                  </a:cubicBezTo>
                  <a:cubicBezTo>
                    <a:pt x="116" y="0"/>
                    <a:pt x="122" y="5"/>
                    <a:pt x="122" y="12"/>
                  </a:cubicBezTo>
                  <a:cubicBezTo>
                    <a:pt x="122" y="12"/>
                    <a:pt x="122" y="12"/>
                    <a:pt x="122" y="12"/>
                  </a:cubicBezTo>
                  <a:cubicBezTo>
                    <a:pt x="122" y="19"/>
                    <a:pt x="116" y="24"/>
                    <a:pt x="109" y="24"/>
                  </a:cubicBezTo>
                  <a:cubicBezTo>
                    <a:pt x="12" y="24"/>
                    <a:pt x="12" y="24"/>
                    <a:pt x="12" y="24"/>
                  </a:cubicBezTo>
                  <a:cubicBezTo>
                    <a:pt x="5"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0" name="ïṧ1îḋé"/>
            <p:cNvSpPr/>
            <p:nvPr/>
          </p:nvSpPr>
          <p:spPr bwMode="auto">
            <a:xfrm>
              <a:off x="7886701" y="2011363"/>
              <a:ext cx="350838" cy="73025"/>
            </a:xfrm>
            <a:custGeom>
              <a:avLst/>
              <a:gdLst>
                <a:gd name="T0" fmla="*/ 0 w 122"/>
                <a:gd name="T1" fmla="*/ 13 h 25"/>
                <a:gd name="T2" fmla="*/ 0 w 122"/>
                <a:gd name="T3" fmla="*/ 13 h 25"/>
                <a:gd name="T4" fmla="*/ 12 w 122"/>
                <a:gd name="T5" fmla="*/ 0 h 25"/>
                <a:gd name="T6" fmla="*/ 109 w 122"/>
                <a:gd name="T7" fmla="*/ 0 h 25"/>
                <a:gd name="T8" fmla="*/ 122 w 122"/>
                <a:gd name="T9" fmla="*/ 13 h 25"/>
                <a:gd name="T10" fmla="*/ 122 w 122"/>
                <a:gd name="T11" fmla="*/ 13 h 25"/>
                <a:gd name="T12" fmla="*/ 109 w 122"/>
                <a:gd name="T13" fmla="*/ 25 h 25"/>
                <a:gd name="T14" fmla="*/ 12 w 122"/>
                <a:gd name="T15" fmla="*/ 25 h 25"/>
                <a:gd name="T16" fmla="*/ 0 w 122"/>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3"/>
                  </a:moveTo>
                  <a:cubicBezTo>
                    <a:pt x="0" y="13"/>
                    <a:pt x="0" y="13"/>
                    <a:pt x="0" y="13"/>
                  </a:cubicBezTo>
                  <a:cubicBezTo>
                    <a:pt x="0" y="6"/>
                    <a:pt x="5" y="0"/>
                    <a:pt x="12" y="0"/>
                  </a:cubicBezTo>
                  <a:cubicBezTo>
                    <a:pt x="109" y="0"/>
                    <a:pt x="109" y="0"/>
                    <a:pt x="109" y="0"/>
                  </a:cubicBezTo>
                  <a:cubicBezTo>
                    <a:pt x="116" y="0"/>
                    <a:pt x="122" y="6"/>
                    <a:pt x="122" y="13"/>
                  </a:cubicBezTo>
                  <a:cubicBezTo>
                    <a:pt x="122" y="13"/>
                    <a:pt x="122" y="13"/>
                    <a:pt x="122" y="13"/>
                  </a:cubicBezTo>
                  <a:cubicBezTo>
                    <a:pt x="122" y="19"/>
                    <a:pt x="116" y="25"/>
                    <a:pt x="109" y="25"/>
                  </a:cubicBezTo>
                  <a:cubicBezTo>
                    <a:pt x="12" y="25"/>
                    <a:pt x="12" y="25"/>
                    <a:pt x="12" y="25"/>
                  </a:cubicBezTo>
                  <a:cubicBezTo>
                    <a:pt x="5" y="25"/>
                    <a:pt x="0" y="19"/>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1" name="iṥ1îḑè"/>
            <p:cNvSpPr/>
            <p:nvPr/>
          </p:nvSpPr>
          <p:spPr bwMode="auto">
            <a:xfrm>
              <a:off x="7886701" y="2268538"/>
              <a:ext cx="350838" cy="71438"/>
            </a:xfrm>
            <a:custGeom>
              <a:avLst/>
              <a:gdLst>
                <a:gd name="T0" fmla="*/ 0 w 122"/>
                <a:gd name="T1" fmla="*/ 12 h 25"/>
                <a:gd name="T2" fmla="*/ 0 w 122"/>
                <a:gd name="T3" fmla="*/ 12 h 25"/>
                <a:gd name="T4" fmla="*/ 12 w 122"/>
                <a:gd name="T5" fmla="*/ 0 h 25"/>
                <a:gd name="T6" fmla="*/ 109 w 122"/>
                <a:gd name="T7" fmla="*/ 0 h 25"/>
                <a:gd name="T8" fmla="*/ 122 w 122"/>
                <a:gd name="T9" fmla="*/ 12 h 25"/>
                <a:gd name="T10" fmla="*/ 122 w 122"/>
                <a:gd name="T11" fmla="*/ 12 h 25"/>
                <a:gd name="T12" fmla="*/ 109 w 122"/>
                <a:gd name="T13" fmla="*/ 25 h 25"/>
                <a:gd name="T14" fmla="*/ 12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5"/>
                    <a:pt x="5" y="0"/>
                    <a:pt x="12" y="0"/>
                  </a:cubicBezTo>
                  <a:cubicBezTo>
                    <a:pt x="109" y="0"/>
                    <a:pt x="109" y="0"/>
                    <a:pt x="109" y="0"/>
                  </a:cubicBezTo>
                  <a:cubicBezTo>
                    <a:pt x="116" y="0"/>
                    <a:pt x="122" y="5"/>
                    <a:pt x="122" y="12"/>
                  </a:cubicBezTo>
                  <a:cubicBezTo>
                    <a:pt x="122" y="12"/>
                    <a:pt x="122" y="12"/>
                    <a:pt x="122" y="12"/>
                  </a:cubicBezTo>
                  <a:cubicBezTo>
                    <a:pt x="122" y="19"/>
                    <a:pt x="116" y="25"/>
                    <a:pt x="109" y="25"/>
                  </a:cubicBezTo>
                  <a:cubicBezTo>
                    <a:pt x="12" y="25"/>
                    <a:pt x="12" y="25"/>
                    <a:pt x="12" y="25"/>
                  </a:cubicBezTo>
                  <a:cubicBezTo>
                    <a:pt x="5"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2" name="iṥlîḍè"/>
            <p:cNvSpPr/>
            <p:nvPr/>
          </p:nvSpPr>
          <p:spPr bwMode="auto">
            <a:xfrm>
              <a:off x="7886701" y="2520951"/>
              <a:ext cx="350838" cy="71438"/>
            </a:xfrm>
            <a:custGeom>
              <a:avLst/>
              <a:gdLst>
                <a:gd name="T0" fmla="*/ 0 w 122"/>
                <a:gd name="T1" fmla="*/ 13 h 25"/>
                <a:gd name="T2" fmla="*/ 0 w 122"/>
                <a:gd name="T3" fmla="*/ 13 h 25"/>
                <a:gd name="T4" fmla="*/ 12 w 122"/>
                <a:gd name="T5" fmla="*/ 0 h 25"/>
                <a:gd name="T6" fmla="*/ 109 w 122"/>
                <a:gd name="T7" fmla="*/ 0 h 25"/>
                <a:gd name="T8" fmla="*/ 122 w 122"/>
                <a:gd name="T9" fmla="*/ 13 h 25"/>
                <a:gd name="T10" fmla="*/ 122 w 122"/>
                <a:gd name="T11" fmla="*/ 13 h 25"/>
                <a:gd name="T12" fmla="*/ 109 w 122"/>
                <a:gd name="T13" fmla="*/ 25 h 25"/>
                <a:gd name="T14" fmla="*/ 12 w 122"/>
                <a:gd name="T15" fmla="*/ 25 h 25"/>
                <a:gd name="T16" fmla="*/ 0 w 122"/>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3"/>
                  </a:moveTo>
                  <a:cubicBezTo>
                    <a:pt x="0" y="13"/>
                    <a:pt x="0" y="13"/>
                    <a:pt x="0" y="13"/>
                  </a:cubicBezTo>
                  <a:cubicBezTo>
                    <a:pt x="0" y="6"/>
                    <a:pt x="5" y="0"/>
                    <a:pt x="12" y="0"/>
                  </a:cubicBezTo>
                  <a:cubicBezTo>
                    <a:pt x="109" y="0"/>
                    <a:pt x="109" y="0"/>
                    <a:pt x="109" y="0"/>
                  </a:cubicBezTo>
                  <a:cubicBezTo>
                    <a:pt x="116" y="0"/>
                    <a:pt x="122" y="6"/>
                    <a:pt x="122" y="13"/>
                  </a:cubicBezTo>
                  <a:cubicBezTo>
                    <a:pt x="122" y="13"/>
                    <a:pt x="122" y="13"/>
                    <a:pt x="122" y="13"/>
                  </a:cubicBezTo>
                  <a:cubicBezTo>
                    <a:pt x="122" y="20"/>
                    <a:pt x="116" y="25"/>
                    <a:pt x="109" y="25"/>
                  </a:cubicBezTo>
                  <a:cubicBezTo>
                    <a:pt x="12" y="25"/>
                    <a:pt x="12" y="25"/>
                    <a:pt x="12" y="25"/>
                  </a:cubicBezTo>
                  <a:cubicBezTo>
                    <a:pt x="5" y="25"/>
                    <a:pt x="0" y="20"/>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3" name="í$ḷïdê"/>
            <p:cNvSpPr/>
            <p:nvPr/>
          </p:nvSpPr>
          <p:spPr bwMode="auto">
            <a:xfrm>
              <a:off x="7886701" y="2776538"/>
              <a:ext cx="350838" cy="71438"/>
            </a:xfrm>
            <a:custGeom>
              <a:avLst/>
              <a:gdLst>
                <a:gd name="T0" fmla="*/ 0 w 122"/>
                <a:gd name="T1" fmla="*/ 12 h 25"/>
                <a:gd name="T2" fmla="*/ 0 w 122"/>
                <a:gd name="T3" fmla="*/ 12 h 25"/>
                <a:gd name="T4" fmla="*/ 12 w 122"/>
                <a:gd name="T5" fmla="*/ 0 h 25"/>
                <a:gd name="T6" fmla="*/ 109 w 122"/>
                <a:gd name="T7" fmla="*/ 0 h 25"/>
                <a:gd name="T8" fmla="*/ 122 w 122"/>
                <a:gd name="T9" fmla="*/ 12 h 25"/>
                <a:gd name="T10" fmla="*/ 122 w 122"/>
                <a:gd name="T11" fmla="*/ 12 h 25"/>
                <a:gd name="T12" fmla="*/ 109 w 122"/>
                <a:gd name="T13" fmla="*/ 25 h 25"/>
                <a:gd name="T14" fmla="*/ 12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6"/>
                    <a:pt x="5" y="0"/>
                    <a:pt x="12" y="0"/>
                  </a:cubicBezTo>
                  <a:cubicBezTo>
                    <a:pt x="109" y="0"/>
                    <a:pt x="109" y="0"/>
                    <a:pt x="109" y="0"/>
                  </a:cubicBezTo>
                  <a:cubicBezTo>
                    <a:pt x="116" y="0"/>
                    <a:pt x="122" y="6"/>
                    <a:pt x="122" y="12"/>
                  </a:cubicBezTo>
                  <a:cubicBezTo>
                    <a:pt x="122" y="12"/>
                    <a:pt x="122" y="12"/>
                    <a:pt x="122" y="12"/>
                  </a:cubicBezTo>
                  <a:cubicBezTo>
                    <a:pt x="122" y="19"/>
                    <a:pt x="116" y="25"/>
                    <a:pt x="109" y="25"/>
                  </a:cubicBezTo>
                  <a:cubicBezTo>
                    <a:pt x="12" y="25"/>
                    <a:pt x="12" y="25"/>
                    <a:pt x="12" y="25"/>
                  </a:cubicBezTo>
                  <a:cubicBezTo>
                    <a:pt x="5"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4" name="iṣḻïdè"/>
            <p:cNvSpPr/>
            <p:nvPr/>
          </p:nvSpPr>
          <p:spPr bwMode="auto">
            <a:xfrm>
              <a:off x="7886701" y="3032126"/>
              <a:ext cx="350838" cy="69850"/>
            </a:xfrm>
            <a:custGeom>
              <a:avLst/>
              <a:gdLst>
                <a:gd name="T0" fmla="*/ 0 w 122"/>
                <a:gd name="T1" fmla="*/ 12 h 24"/>
                <a:gd name="T2" fmla="*/ 0 w 122"/>
                <a:gd name="T3" fmla="*/ 12 h 24"/>
                <a:gd name="T4" fmla="*/ 12 w 122"/>
                <a:gd name="T5" fmla="*/ 0 h 24"/>
                <a:gd name="T6" fmla="*/ 109 w 122"/>
                <a:gd name="T7" fmla="*/ 0 h 24"/>
                <a:gd name="T8" fmla="*/ 122 w 122"/>
                <a:gd name="T9" fmla="*/ 12 h 24"/>
                <a:gd name="T10" fmla="*/ 122 w 122"/>
                <a:gd name="T11" fmla="*/ 12 h 24"/>
                <a:gd name="T12" fmla="*/ 109 w 122"/>
                <a:gd name="T13" fmla="*/ 24 h 24"/>
                <a:gd name="T14" fmla="*/ 12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5" y="0"/>
                    <a:pt x="12" y="0"/>
                  </a:cubicBezTo>
                  <a:cubicBezTo>
                    <a:pt x="109" y="0"/>
                    <a:pt x="109" y="0"/>
                    <a:pt x="109" y="0"/>
                  </a:cubicBezTo>
                  <a:cubicBezTo>
                    <a:pt x="116" y="0"/>
                    <a:pt x="122" y="5"/>
                    <a:pt x="122" y="12"/>
                  </a:cubicBezTo>
                  <a:cubicBezTo>
                    <a:pt x="122" y="12"/>
                    <a:pt x="122" y="12"/>
                    <a:pt x="122" y="12"/>
                  </a:cubicBezTo>
                  <a:cubicBezTo>
                    <a:pt x="122" y="19"/>
                    <a:pt x="116" y="24"/>
                    <a:pt x="109" y="24"/>
                  </a:cubicBezTo>
                  <a:cubicBezTo>
                    <a:pt x="12" y="24"/>
                    <a:pt x="12" y="24"/>
                    <a:pt x="12" y="24"/>
                  </a:cubicBezTo>
                  <a:cubicBezTo>
                    <a:pt x="5"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5" name="íŝḷiḍé"/>
            <p:cNvSpPr/>
            <p:nvPr/>
          </p:nvSpPr>
          <p:spPr bwMode="auto">
            <a:xfrm>
              <a:off x="3865563" y="3109913"/>
              <a:ext cx="857250" cy="239553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6" name="ïšliḓe"/>
            <p:cNvSpPr/>
            <p:nvPr/>
          </p:nvSpPr>
          <p:spPr bwMode="auto">
            <a:xfrm>
              <a:off x="4006851" y="3255963"/>
              <a:ext cx="174625"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7" name="ïṧľîḋe"/>
            <p:cNvSpPr/>
            <p:nvPr/>
          </p:nvSpPr>
          <p:spPr bwMode="auto">
            <a:xfrm>
              <a:off x="4006851" y="3544888"/>
              <a:ext cx="174625"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8" name="iṣļîďe"/>
            <p:cNvSpPr/>
            <p:nvPr/>
          </p:nvSpPr>
          <p:spPr bwMode="auto">
            <a:xfrm>
              <a:off x="4006851" y="3832226"/>
              <a:ext cx="174625"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9" name="íSḷiḑé"/>
            <p:cNvSpPr/>
            <p:nvPr/>
          </p:nvSpPr>
          <p:spPr bwMode="auto">
            <a:xfrm>
              <a:off x="4006851" y="4122738"/>
              <a:ext cx="498475"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0" name="ïṡļîḋê"/>
            <p:cNvSpPr/>
            <p:nvPr/>
          </p:nvSpPr>
          <p:spPr bwMode="auto">
            <a:xfrm>
              <a:off x="4006851" y="4532313"/>
              <a:ext cx="498475"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1" name="îs1îḓé"/>
            <p:cNvSpPr/>
            <p:nvPr/>
          </p:nvSpPr>
          <p:spPr bwMode="auto">
            <a:xfrm>
              <a:off x="7631113" y="2830513"/>
              <a:ext cx="857250" cy="267493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2" name="i$ľîḓè"/>
            <p:cNvSpPr/>
            <p:nvPr/>
          </p:nvSpPr>
          <p:spPr bwMode="auto">
            <a:xfrm>
              <a:off x="7808913" y="3021013"/>
              <a:ext cx="176213" cy="158750"/>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3" name="îṥlîḑè"/>
            <p:cNvSpPr/>
            <p:nvPr/>
          </p:nvSpPr>
          <p:spPr bwMode="auto">
            <a:xfrm>
              <a:off x="7808913" y="3311526"/>
              <a:ext cx="176213"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4" name="ïŝḻîḑè"/>
            <p:cNvSpPr/>
            <p:nvPr/>
          </p:nvSpPr>
          <p:spPr bwMode="auto">
            <a:xfrm>
              <a:off x="7808913" y="3598863"/>
              <a:ext cx="176213"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5" name="ïŝlîḋè"/>
            <p:cNvSpPr/>
            <p:nvPr/>
          </p:nvSpPr>
          <p:spPr bwMode="auto">
            <a:xfrm>
              <a:off x="8137526" y="3021013"/>
              <a:ext cx="171450" cy="158750"/>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6" name="îśľíďe"/>
            <p:cNvSpPr/>
            <p:nvPr/>
          </p:nvSpPr>
          <p:spPr bwMode="auto">
            <a:xfrm>
              <a:off x="8137526" y="3311526"/>
              <a:ext cx="171450"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7" name="iṩḻiḍé"/>
            <p:cNvSpPr/>
            <p:nvPr/>
          </p:nvSpPr>
          <p:spPr bwMode="auto">
            <a:xfrm>
              <a:off x="8137526" y="3598863"/>
              <a:ext cx="171450"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8" name="îšlíḑe"/>
            <p:cNvSpPr/>
            <p:nvPr/>
          </p:nvSpPr>
          <p:spPr bwMode="auto">
            <a:xfrm>
              <a:off x="8482013" y="3716338"/>
              <a:ext cx="339725" cy="1789113"/>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9" name="ísḷiďé"/>
            <p:cNvSpPr/>
            <p:nvPr/>
          </p:nvSpPr>
          <p:spPr bwMode="auto">
            <a:xfrm>
              <a:off x="3195638" y="3894138"/>
              <a:ext cx="171450"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0" name="išľîďê"/>
            <p:cNvSpPr/>
            <p:nvPr/>
          </p:nvSpPr>
          <p:spPr bwMode="auto">
            <a:xfrm>
              <a:off x="3195638" y="4183063"/>
              <a:ext cx="171450"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1" name="íṥḻiḓè"/>
            <p:cNvSpPr/>
            <p:nvPr/>
          </p:nvSpPr>
          <p:spPr bwMode="auto">
            <a:xfrm>
              <a:off x="3195638" y="4470401"/>
              <a:ext cx="171450"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2" name="ïsļiḑe"/>
            <p:cNvSpPr/>
            <p:nvPr/>
          </p:nvSpPr>
          <p:spPr bwMode="auto">
            <a:xfrm>
              <a:off x="3519488" y="3894138"/>
              <a:ext cx="173038"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3" name="îṧlidê"/>
            <p:cNvSpPr/>
            <p:nvPr/>
          </p:nvSpPr>
          <p:spPr bwMode="auto">
            <a:xfrm>
              <a:off x="3519488" y="4183063"/>
              <a:ext cx="173038"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4" name="iṥ1iḍe"/>
            <p:cNvSpPr/>
            <p:nvPr/>
          </p:nvSpPr>
          <p:spPr bwMode="auto">
            <a:xfrm>
              <a:off x="3519488" y="4470401"/>
              <a:ext cx="173038"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5" name="îṣľïḍe"/>
            <p:cNvSpPr/>
            <p:nvPr/>
          </p:nvSpPr>
          <p:spPr bwMode="auto">
            <a:xfrm>
              <a:off x="8137526" y="4487863"/>
              <a:ext cx="171450"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6" name="îṡļïḓê"/>
            <p:cNvSpPr/>
            <p:nvPr/>
          </p:nvSpPr>
          <p:spPr bwMode="auto">
            <a:xfrm>
              <a:off x="7808913" y="3886201"/>
              <a:ext cx="498475" cy="158750"/>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7" name="îṩ1ïḍè"/>
            <p:cNvSpPr/>
            <p:nvPr/>
          </p:nvSpPr>
          <p:spPr bwMode="auto">
            <a:xfrm>
              <a:off x="7808913" y="4222751"/>
              <a:ext cx="498475"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8" name="ísļîḑe"/>
            <p:cNvSpPr/>
            <p:nvPr/>
          </p:nvSpPr>
          <p:spPr bwMode="auto">
            <a:xfrm>
              <a:off x="4746626" y="4308476"/>
              <a:ext cx="2944813" cy="1196975"/>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9" name="íṧḷîḑè"/>
            <p:cNvSpPr/>
            <p:nvPr/>
          </p:nvSpPr>
          <p:spPr bwMode="auto">
            <a:xfrm>
              <a:off x="5111751" y="5538788"/>
              <a:ext cx="1589088" cy="225425"/>
            </a:xfrm>
            <a:prstGeom prst="ellipse">
              <a:avLst/>
            </a:prstGeom>
            <a:solidFill>
              <a:srgbClr val="5335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0" name="ïSlïḑe"/>
            <p:cNvSpPr/>
            <p:nvPr/>
          </p:nvSpPr>
          <p:spPr bwMode="auto">
            <a:xfrm>
              <a:off x="5629276" y="3843338"/>
              <a:ext cx="611188" cy="301625"/>
            </a:xfrm>
            <a:prstGeom prst="rect">
              <a:avLst/>
            </a:prstGeom>
            <a:solidFill>
              <a:srgbClr val="5A575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91" name="ïsḷîḍe"/>
            <p:cNvSpPr/>
            <p:nvPr/>
          </p:nvSpPr>
          <p:spPr bwMode="auto">
            <a:xfrm>
              <a:off x="5629276" y="4027488"/>
              <a:ext cx="247650" cy="1238250"/>
            </a:xfrm>
            <a:custGeom>
              <a:avLst/>
              <a:gdLst>
                <a:gd name="T0" fmla="*/ 0 w 156"/>
                <a:gd name="T1" fmla="*/ 780 h 780"/>
                <a:gd name="T2" fmla="*/ 91 w 156"/>
                <a:gd name="T3" fmla="*/ 780 h 780"/>
                <a:gd name="T4" fmla="*/ 156 w 156"/>
                <a:gd name="T5" fmla="*/ 0 h 780"/>
                <a:gd name="T6" fmla="*/ 0 w 156"/>
                <a:gd name="T7" fmla="*/ 0 h 780"/>
                <a:gd name="T8" fmla="*/ 0 w 156"/>
                <a:gd name="T9" fmla="*/ 780 h 780"/>
              </a:gdLst>
              <a:ahLst/>
              <a:cxnLst>
                <a:cxn ang="0">
                  <a:pos x="T0" y="T1"/>
                </a:cxn>
                <a:cxn ang="0">
                  <a:pos x="T2" y="T3"/>
                </a:cxn>
                <a:cxn ang="0">
                  <a:pos x="T4" y="T5"/>
                </a:cxn>
                <a:cxn ang="0">
                  <a:pos x="T6" y="T7"/>
                </a:cxn>
                <a:cxn ang="0">
                  <a:pos x="T8" y="T9"/>
                </a:cxn>
              </a:cxnLst>
              <a:rect l="0" t="0" r="r" b="b"/>
              <a:pathLst>
                <a:path w="156" h="780">
                  <a:moveTo>
                    <a:pt x="0" y="780"/>
                  </a:moveTo>
                  <a:lnTo>
                    <a:pt x="91" y="780"/>
                  </a:lnTo>
                  <a:lnTo>
                    <a:pt x="156" y="0"/>
                  </a:lnTo>
                  <a:lnTo>
                    <a:pt x="0" y="0"/>
                  </a:lnTo>
                  <a:lnTo>
                    <a:pt x="0" y="780"/>
                  </a:lnTo>
                  <a:close/>
                </a:path>
              </a:pathLst>
            </a:custGeom>
            <a:solidFill>
              <a:srgbClr val="5A575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2" name="îṣ1iḑé"/>
            <p:cNvSpPr/>
            <p:nvPr/>
          </p:nvSpPr>
          <p:spPr bwMode="auto">
            <a:xfrm>
              <a:off x="5995988" y="4027488"/>
              <a:ext cx="244475" cy="1238250"/>
            </a:xfrm>
            <a:custGeom>
              <a:avLst/>
              <a:gdLst>
                <a:gd name="T0" fmla="*/ 76 w 154"/>
                <a:gd name="T1" fmla="*/ 780 h 780"/>
                <a:gd name="T2" fmla="*/ 154 w 154"/>
                <a:gd name="T3" fmla="*/ 780 h 780"/>
                <a:gd name="T4" fmla="*/ 154 w 154"/>
                <a:gd name="T5" fmla="*/ 0 h 780"/>
                <a:gd name="T6" fmla="*/ 0 w 154"/>
                <a:gd name="T7" fmla="*/ 0 h 780"/>
                <a:gd name="T8" fmla="*/ 76 w 154"/>
                <a:gd name="T9" fmla="*/ 780 h 780"/>
              </a:gdLst>
              <a:ahLst/>
              <a:cxnLst>
                <a:cxn ang="0">
                  <a:pos x="T0" y="T1"/>
                </a:cxn>
                <a:cxn ang="0">
                  <a:pos x="T2" y="T3"/>
                </a:cxn>
                <a:cxn ang="0">
                  <a:pos x="T4" y="T5"/>
                </a:cxn>
                <a:cxn ang="0">
                  <a:pos x="T6" y="T7"/>
                </a:cxn>
                <a:cxn ang="0">
                  <a:pos x="T8" y="T9"/>
                </a:cxn>
              </a:cxnLst>
              <a:rect l="0" t="0" r="r" b="b"/>
              <a:pathLst>
                <a:path w="154" h="780">
                  <a:moveTo>
                    <a:pt x="76" y="780"/>
                  </a:moveTo>
                  <a:lnTo>
                    <a:pt x="154" y="780"/>
                  </a:lnTo>
                  <a:lnTo>
                    <a:pt x="154" y="0"/>
                  </a:lnTo>
                  <a:lnTo>
                    <a:pt x="0" y="0"/>
                  </a:lnTo>
                  <a:lnTo>
                    <a:pt x="76" y="780"/>
                  </a:lnTo>
                  <a:close/>
                </a:path>
              </a:pathLst>
            </a:custGeom>
            <a:solidFill>
              <a:srgbClr val="5A575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3" name="îṡ1îďe"/>
            <p:cNvSpPr/>
            <p:nvPr/>
          </p:nvSpPr>
          <p:spPr bwMode="auto">
            <a:xfrm>
              <a:off x="5624513" y="2879726"/>
              <a:ext cx="595313" cy="969963"/>
            </a:xfrm>
            <a:prstGeom prst="rect">
              <a:avLst/>
            </a:prstGeom>
            <a:solidFill>
              <a:srgbClr val="E4BE2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94" name="îS1íḍé"/>
            <p:cNvSpPr/>
            <p:nvPr/>
          </p:nvSpPr>
          <p:spPr bwMode="auto">
            <a:xfrm>
              <a:off x="5522913" y="2879726"/>
              <a:ext cx="215900" cy="969963"/>
            </a:xfrm>
            <a:custGeom>
              <a:avLst/>
              <a:gdLst>
                <a:gd name="T0" fmla="*/ 0 w 75"/>
                <a:gd name="T1" fmla="*/ 337 h 337"/>
                <a:gd name="T2" fmla="*/ 3 w 75"/>
                <a:gd name="T3" fmla="*/ 337 h 337"/>
                <a:gd name="T4" fmla="*/ 75 w 75"/>
                <a:gd name="T5" fmla="*/ 265 h 337"/>
                <a:gd name="T6" fmla="*/ 75 w 75"/>
                <a:gd name="T7" fmla="*/ 0 h 337"/>
                <a:gd name="T8" fmla="*/ 0 w 75"/>
                <a:gd name="T9" fmla="*/ 0 h 337"/>
                <a:gd name="T10" fmla="*/ 0 w 75"/>
                <a:gd name="T11" fmla="*/ 337 h 337"/>
              </a:gdLst>
              <a:ahLst/>
              <a:cxnLst>
                <a:cxn ang="0">
                  <a:pos x="T0" y="T1"/>
                </a:cxn>
                <a:cxn ang="0">
                  <a:pos x="T2" y="T3"/>
                </a:cxn>
                <a:cxn ang="0">
                  <a:pos x="T4" y="T5"/>
                </a:cxn>
                <a:cxn ang="0">
                  <a:pos x="T6" y="T7"/>
                </a:cxn>
                <a:cxn ang="0">
                  <a:pos x="T8" y="T9"/>
                </a:cxn>
                <a:cxn ang="0">
                  <a:pos x="T10" y="T11"/>
                </a:cxn>
              </a:cxnLst>
              <a:rect l="0" t="0" r="r" b="b"/>
              <a:pathLst>
                <a:path w="75" h="337">
                  <a:moveTo>
                    <a:pt x="0" y="337"/>
                  </a:moveTo>
                  <a:cubicBezTo>
                    <a:pt x="3" y="337"/>
                    <a:pt x="3" y="337"/>
                    <a:pt x="3" y="337"/>
                  </a:cubicBezTo>
                  <a:cubicBezTo>
                    <a:pt x="43" y="337"/>
                    <a:pt x="75" y="305"/>
                    <a:pt x="75" y="265"/>
                  </a:cubicBezTo>
                  <a:cubicBezTo>
                    <a:pt x="75" y="0"/>
                    <a:pt x="75" y="0"/>
                    <a:pt x="75" y="0"/>
                  </a:cubicBezTo>
                  <a:cubicBezTo>
                    <a:pt x="0" y="0"/>
                    <a:pt x="0" y="0"/>
                    <a:pt x="0" y="0"/>
                  </a:cubicBezTo>
                  <a:lnTo>
                    <a:pt x="0" y="337"/>
                  </a:lnTo>
                  <a:close/>
                </a:path>
              </a:pathLst>
            </a:custGeom>
            <a:solidFill>
              <a:srgbClr val="E07D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5" name="işḷidé"/>
            <p:cNvSpPr/>
            <p:nvPr/>
          </p:nvSpPr>
          <p:spPr bwMode="auto">
            <a:xfrm>
              <a:off x="5551488" y="3063876"/>
              <a:ext cx="158750" cy="169863"/>
            </a:xfrm>
            <a:custGeom>
              <a:avLst/>
              <a:gdLst>
                <a:gd name="T0" fmla="*/ 32 w 55"/>
                <a:gd name="T1" fmla="*/ 59 h 59"/>
                <a:gd name="T2" fmla="*/ 23 w 55"/>
                <a:gd name="T3" fmla="*/ 59 h 59"/>
                <a:gd name="T4" fmla="*/ 0 w 55"/>
                <a:gd name="T5" fmla="*/ 36 h 59"/>
                <a:gd name="T6" fmla="*/ 0 w 55"/>
                <a:gd name="T7" fmla="*/ 0 h 59"/>
                <a:gd name="T8" fmla="*/ 55 w 55"/>
                <a:gd name="T9" fmla="*/ 0 h 59"/>
                <a:gd name="T10" fmla="*/ 55 w 55"/>
                <a:gd name="T11" fmla="*/ 36 h 59"/>
                <a:gd name="T12" fmla="*/ 32 w 55"/>
                <a:gd name="T13" fmla="*/ 59 h 59"/>
              </a:gdLst>
              <a:ahLst/>
              <a:cxnLst>
                <a:cxn ang="0">
                  <a:pos x="T0" y="T1"/>
                </a:cxn>
                <a:cxn ang="0">
                  <a:pos x="T2" y="T3"/>
                </a:cxn>
                <a:cxn ang="0">
                  <a:pos x="T4" y="T5"/>
                </a:cxn>
                <a:cxn ang="0">
                  <a:pos x="T6" y="T7"/>
                </a:cxn>
                <a:cxn ang="0">
                  <a:pos x="T8" y="T9"/>
                </a:cxn>
                <a:cxn ang="0">
                  <a:pos x="T10" y="T11"/>
                </a:cxn>
                <a:cxn ang="0">
                  <a:pos x="T12" y="T13"/>
                </a:cxn>
              </a:cxnLst>
              <a:rect l="0" t="0" r="r" b="b"/>
              <a:pathLst>
                <a:path w="55" h="59">
                  <a:moveTo>
                    <a:pt x="32" y="59"/>
                  </a:moveTo>
                  <a:cubicBezTo>
                    <a:pt x="23" y="59"/>
                    <a:pt x="23" y="59"/>
                    <a:pt x="23" y="59"/>
                  </a:cubicBezTo>
                  <a:cubicBezTo>
                    <a:pt x="10" y="59"/>
                    <a:pt x="0" y="49"/>
                    <a:pt x="0" y="36"/>
                  </a:cubicBezTo>
                  <a:cubicBezTo>
                    <a:pt x="0" y="0"/>
                    <a:pt x="0" y="0"/>
                    <a:pt x="0" y="0"/>
                  </a:cubicBezTo>
                  <a:cubicBezTo>
                    <a:pt x="55" y="0"/>
                    <a:pt x="55" y="0"/>
                    <a:pt x="55" y="0"/>
                  </a:cubicBezTo>
                  <a:cubicBezTo>
                    <a:pt x="55" y="36"/>
                    <a:pt x="55" y="36"/>
                    <a:pt x="55" y="36"/>
                  </a:cubicBezTo>
                  <a:cubicBezTo>
                    <a:pt x="55" y="49"/>
                    <a:pt x="45" y="59"/>
                    <a:pt x="32" y="59"/>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6" name="ïšḻïḓè"/>
            <p:cNvSpPr/>
            <p:nvPr/>
          </p:nvSpPr>
          <p:spPr bwMode="auto">
            <a:xfrm>
              <a:off x="5551488" y="3382963"/>
              <a:ext cx="158750" cy="169863"/>
            </a:xfrm>
            <a:custGeom>
              <a:avLst/>
              <a:gdLst>
                <a:gd name="T0" fmla="*/ 32 w 55"/>
                <a:gd name="T1" fmla="*/ 59 h 59"/>
                <a:gd name="T2" fmla="*/ 23 w 55"/>
                <a:gd name="T3" fmla="*/ 59 h 59"/>
                <a:gd name="T4" fmla="*/ 0 w 55"/>
                <a:gd name="T5" fmla="*/ 36 h 59"/>
                <a:gd name="T6" fmla="*/ 0 w 55"/>
                <a:gd name="T7" fmla="*/ 0 h 59"/>
                <a:gd name="T8" fmla="*/ 55 w 55"/>
                <a:gd name="T9" fmla="*/ 0 h 59"/>
                <a:gd name="T10" fmla="*/ 55 w 55"/>
                <a:gd name="T11" fmla="*/ 36 h 59"/>
                <a:gd name="T12" fmla="*/ 32 w 55"/>
                <a:gd name="T13" fmla="*/ 59 h 59"/>
              </a:gdLst>
              <a:ahLst/>
              <a:cxnLst>
                <a:cxn ang="0">
                  <a:pos x="T0" y="T1"/>
                </a:cxn>
                <a:cxn ang="0">
                  <a:pos x="T2" y="T3"/>
                </a:cxn>
                <a:cxn ang="0">
                  <a:pos x="T4" y="T5"/>
                </a:cxn>
                <a:cxn ang="0">
                  <a:pos x="T6" y="T7"/>
                </a:cxn>
                <a:cxn ang="0">
                  <a:pos x="T8" y="T9"/>
                </a:cxn>
                <a:cxn ang="0">
                  <a:pos x="T10" y="T11"/>
                </a:cxn>
                <a:cxn ang="0">
                  <a:pos x="T12" y="T13"/>
                </a:cxn>
              </a:cxnLst>
              <a:rect l="0" t="0" r="r" b="b"/>
              <a:pathLst>
                <a:path w="55" h="59">
                  <a:moveTo>
                    <a:pt x="32" y="59"/>
                  </a:moveTo>
                  <a:cubicBezTo>
                    <a:pt x="23" y="59"/>
                    <a:pt x="23" y="59"/>
                    <a:pt x="23" y="59"/>
                  </a:cubicBezTo>
                  <a:cubicBezTo>
                    <a:pt x="10" y="59"/>
                    <a:pt x="0" y="49"/>
                    <a:pt x="0" y="36"/>
                  </a:cubicBezTo>
                  <a:cubicBezTo>
                    <a:pt x="0" y="0"/>
                    <a:pt x="0" y="0"/>
                    <a:pt x="0" y="0"/>
                  </a:cubicBezTo>
                  <a:cubicBezTo>
                    <a:pt x="55" y="0"/>
                    <a:pt x="55" y="0"/>
                    <a:pt x="55" y="0"/>
                  </a:cubicBezTo>
                  <a:cubicBezTo>
                    <a:pt x="55" y="36"/>
                    <a:pt x="55" y="36"/>
                    <a:pt x="55" y="36"/>
                  </a:cubicBezTo>
                  <a:cubicBezTo>
                    <a:pt x="55" y="49"/>
                    <a:pt x="45" y="59"/>
                    <a:pt x="32" y="59"/>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7" name="ïŝḷíďê"/>
            <p:cNvSpPr/>
            <p:nvPr/>
          </p:nvSpPr>
          <p:spPr bwMode="auto">
            <a:xfrm>
              <a:off x="6003926" y="2879726"/>
              <a:ext cx="219075" cy="969963"/>
            </a:xfrm>
            <a:custGeom>
              <a:avLst/>
              <a:gdLst>
                <a:gd name="T0" fmla="*/ 76 w 76"/>
                <a:gd name="T1" fmla="*/ 337 h 337"/>
                <a:gd name="T2" fmla="*/ 72 w 76"/>
                <a:gd name="T3" fmla="*/ 337 h 337"/>
                <a:gd name="T4" fmla="*/ 0 w 76"/>
                <a:gd name="T5" fmla="*/ 265 h 337"/>
                <a:gd name="T6" fmla="*/ 0 w 76"/>
                <a:gd name="T7" fmla="*/ 0 h 337"/>
                <a:gd name="T8" fmla="*/ 76 w 76"/>
                <a:gd name="T9" fmla="*/ 0 h 337"/>
                <a:gd name="T10" fmla="*/ 76 w 76"/>
                <a:gd name="T11" fmla="*/ 337 h 337"/>
              </a:gdLst>
              <a:ahLst/>
              <a:cxnLst>
                <a:cxn ang="0">
                  <a:pos x="T0" y="T1"/>
                </a:cxn>
                <a:cxn ang="0">
                  <a:pos x="T2" y="T3"/>
                </a:cxn>
                <a:cxn ang="0">
                  <a:pos x="T4" y="T5"/>
                </a:cxn>
                <a:cxn ang="0">
                  <a:pos x="T6" y="T7"/>
                </a:cxn>
                <a:cxn ang="0">
                  <a:pos x="T8" y="T9"/>
                </a:cxn>
                <a:cxn ang="0">
                  <a:pos x="T10" y="T11"/>
                </a:cxn>
              </a:cxnLst>
              <a:rect l="0" t="0" r="r" b="b"/>
              <a:pathLst>
                <a:path w="76" h="337">
                  <a:moveTo>
                    <a:pt x="76" y="337"/>
                  </a:moveTo>
                  <a:cubicBezTo>
                    <a:pt x="72" y="337"/>
                    <a:pt x="72" y="337"/>
                    <a:pt x="72" y="337"/>
                  </a:cubicBezTo>
                  <a:cubicBezTo>
                    <a:pt x="32" y="337"/>
                    <a:pt x="0" y="305"/>
                    <a:pt x="0" y="265"/>
                  </a:cubicBezTo>
                  <a:cubicBezTo>
                    <a:pt x="0" y="0"/>
                    <a:pt x="0" y="0"/>
                    <a:pt x="0" y="0"/>
                  </a:cubicBezTo>
                  <a:cubicBezTo>
                    <a:pt x="76" y="0"/>
                    <a:pt x="76" y="0"/>
                    <a:pt x="76" y="0"/>
                  </a:cubicBezTo>
                  <a:lnTo>
                    <a:pt x="76" y="337"/>
                  </a:lnTo>
                  <a:close/>
                </a:path>
              </a:pathLst>
            </a:custGeom>
            <a:solidFill>
              <a:srgbClr val="E07D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8" name="ï$lide"/>
            <p:cNvSpPr/>
            <p:nvPr/>
          </p:nvSpPr>
          <p:spPr bwMode="auto">
            <a:xfrm>
              <a:off x="6038851" y="3073401"/>
              <a:ext cx="160338" cy="171450"/>
            </a:xfrm>
            <a:custGeom>
              <a:avLst/>
              <a:gdLst>
                <a:gd name="T0" fmla="*/ 32 w 56"/>
                <a:gd name="T1" fmla="*/ 60 h 60"/>
                <a:gd name="T2" fmla="*/ 24 w 56"/>
                <a:gd name="T3" fmla="*/ 60 h 60"/>
                <a:gd name="T4" fmla="*/ 0 w 56"/>
                <a:gd name="T5" fmla="*/ 36 h 60"/>
                <a:gd name="T6" fmla="*/ 0 w 56"/>
                <a:gd name="T7" fmla="*/ 0 h 60"/>
                <a:gd name="T8" fmla="*/ 56 w 56"/>
                <a:gd name="T9" fmla="*/ 0 h 60"/>
                <a:gd name="T10" fmla="*/ 56 w 56"/>
                <a:gd name="T11" fmla="*/ 36 h 60"/>
                <a:gd name="T12" fmla="*/ 32 w 56"/>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56" h="60">
                  <a:moveTo>
                    <a:pt x="32" y="60"/>
                  </a:moveTo>
                  <a:cubicBezTo>
                    <a:pt x="24" y="60"/>
                    <a:pt x="24" y="60"/>
                    <a:pt x="24" y="60"/>
                  </a:cubicBezTo>
                  <a:cubicBezTo>
                    <a:pt x="11" y="60"/>
                    <a:pt x="0" y="49"/>
                    <a:pt x="0" y="36"/>
                  </a:cubicBezTo>
                  <a:cubicBezTo>
                    <a:pt x="0" y="0"/>
                    <a:pt x="0" y="0"/>
                    <a:pt x="0" y="0"/>
                  </a:cubicBezTo>
                  <a:cubicBezTo>
                    <a:pt x="56" y="0"/>
                    <a:pt x="56" y="0"/>
                    <a:pt x="56" y="0"/>
                  </a:cubicBezTo>
                  <a:cubicBezTo>
                    <a:pt x="56" y="36"/>
                    <a:pt x="56" y="36"/>
                    <a:pt x="56" y="36"/>
                  </a:cubicBezTo>
                  <a:cubicBezTo>
                    <a:pt x="56" y="49"/>
                    <a:pt x="45" y="60"/>
                    <a:pt x="32" y="60"/>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9" name="islïḋè"/>
            <p:cNvSpPr/>
            <p:nvPr/>
          </p:nvSpPr>
          <p:spPr bwMode="auto">
            <a:xfrm>
              <a:off x="5489576" y="2414588"/>
              <a:ext cx="160338" cy="220663"/>
            </a:xfrm>
            <a:custGeom>
              <a:avLst/>
              <a:gdLst>
                <a:gd name="T0" fmla="*/ 51 w 56"/>
                <a:gd name="T1" fmla="*/ 23 h 77"/>
                <a:gd name="T2" fmla="*/ 17 w 56"/>
                <a:gd name="T3" fmla="*/ 15 h 77"/>
                <a:gd name="T4" fmla="*/ 56 w 56"/>
                <a:gd name="T5" fmla="*/ 66 h 77"/>
                <a:gd name="T6" fmla="*/ 51 w 56"/>
                <a:gd name="T7" fmla="*/ 23 h 77"/>
              </a:gdLst>
              <a:ahLst/>
              <a:cxnLst>
                <a:cxn ang="0">
                  <a:pos x="T0" y="T1"/>
                </a:cxn>
                <a:cxn ang="0">
                  <a:pos x="T2" y="T3"/>
                </a:cxn>
                <a:cxn ang="0">
                  <a:pos x="T4" y="T5"/>
                </a:cxn>
                <a:cxn ang="0">
                  <a:pos x="T6" y="T7"/>
                </a:cxn>
              </a:cxnLst>
              <a:rect l="0" t="0" r="r" b="b"/>
              <a:pathLst>
                <a:path w="56" h="77">
                  <a:moveTo>
                    <a:pt x="51" y="23"/>
                  </a:moveTo>
                  <a:cubicBezTo>
                    <a:pt x="51" y="23"/>
                    <a:pt x="34" y="0"/>
                    <a:pt x="17" y="15"/>
                  </a:cubicBezTo>
                  <a:cubicBezTo>
                    <a:pt x="0" y="30"/>
                    <a:pt x="24" y="77"/>
                    <a:pt x="56" y="66"/>
                  </a:cubicBezTo>
                  <a:lnTo>
                    <a:pt x="51" y="23"/>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0" name="iṣḷiḍè"/>
            <p:cNvSpPr/>
            <p:nvPr/>
          </p:nvSpPr>
          <p:spPr bwMode="auto">
            <a:xfrm>
              <a:off x="5522913" y="2465388"/>
              <a:ext cx="123825" cy="138113"/>
            </a:xfrm>
            <a:custGeom>
              <a:avLst/>
              <a:gdLst>
                <a:gd name="T0" fmla="*/ 41 w 43"/>
                <a:gd name="T1" fmla="*/ 21 h 48"/>
                <a:gd name="T2" fmla="*/ 43 w 43"/>
                <a:gd name="T3" fmla="*/ 43 h 48"/>
                <a:gd name="T4" fmla="*/ 13 w 43"/>
                <a:gd name="T5" fmla="*/ 5 h 48"/>
                <a:gd name="T6" fmla="*/ 41 w 43"/>
                <a:gd name="T7" fmla="*/ 21 h 48"/>
              </a:gdLst>
              <a:ahLst/>
              <a:cxnLst>
                <a:cxn ang="0">
                  <a:pos x="T0" y="T1"/>
                </a:cxn>
                <a:cxn ang="0">
                  <a:pos x="T2" y="T3"/>
                </a:cxn>
                <a:cxn ang="0">
                  <a:pos x="T4" y="T5"/>
                </a:cxn>
                <a:cxn ang="0">
                  <a:pos x="T6" y="T7"/>
                </a:cxn>
              </a:cxnLst>
              <a:rect l="0" t="0" r="r" b="b"/>
              <a:pathLst>
                <a:path w="43" h="48">
                  <a:moveTo>
                    <a:pt x="41" y="21"/>
                  </a:moveTo>
                  <a:cubicBezTo>
                    <a:pt x="43" y="43"/>
                    <a:pt x="43" y="43"/>
                    <a:pt x="43" y="43"/>
                  </a:cubicBezTo>
                  <a:cubicBezTo>
                    <a:pt x="16" y="48"/>
                    <a:pt x="0" y="10"/>
                    <a:pt x="13" y="5"/>
                  </a:cubicBezTo>
                  <a:cubicBezTo>
                    <a:pt x="23" y="0"/>
                    <a:pt x="36" y="14"/>
                    <a:pt x="41" y="21"/>
                  </a:cubicBezTo>
                  <a:close/>
                </a:path>
              </a:pathLst>
            </a:custGeom>
            <a:solidFill>
              <a:srgbClr val="F7A5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1" name="íṡļíḍé"/>
            <p:cNvSpPr/>
            <p:nvPr/>
          </p:nvSpPr>
          <p:spPr bwMode="auto">
            <a:xfrm>
              <a:off x="5546726" y="2471738"/>
              <a:ext cx="95250" cy="55563"/>
            </a:xfrm>
            <a:custGeom>
              <a:avLst/>
              <a:gdLst>
                <a:gd name="T0" fmla="*/ 0 w 33"/>
                <a:gd name="T1" fmla="*/ 11 h 19"/>
                <a:gd name="T2" fmla="*/ 1 w 33"/>
                <a:gd name="T3" fmla="*/ 10 h 19"/>
                <a:gd name="T4" fmla="*/ 1 w 33"/>
                <a:gd name="T5" fmla="*/ 9 h 19"/>
                <a:gd name="T6" fmla="*/ 3 w 33"/>
                <a:gd name="T7" fmla="*/ 5 h 19"/>
                <a:gd name="T8" fmla="*/ 5 w 33"/>
                <a:gd name="T9" fmla="*/ 4 h 19"/>
                <a:gd name="T10" fmla="*/ 5 w 33"/>
                <a:gd name="T11" fmla="*/ 4 h 19"/>
                <a:gd name="T12" fmla="*/ 5 w 33"/>
                <a:gd name="T13" fmla="*/ 4 h 19"/>
                <a:gd name="T14" fmla="*/ 5 w 33"/>
                <a:gd name="T15" fmla="*/ 4 h 19"/>
                <a:gd name="T16" fmla="*/ 5 w 33"/>
                <a:gd name="T17" fmla="*/ 4 h 19"/>
                <a:gd name="T18" fmla="*/ 5 w 33"/>
                <a:gd name="T19" fmla="*/ 4 h 19"/>
                <a:gd name="T20" fmla="*/ 5 w 33"/>
                <a:gd name="T21" fmla="*/ 4 h 19"/>
                <a:gd name="T22" fmla="*/ 6 w 33"/>
                <a:gd name="T23" fmla="*/ 4 h 19"/>
                <a:gd name="T24" fmla="*/ 6 w 33"/>
                <a:gd name="T25" fmla="*/ 4 h 19"/>
                <a:gd name="T26" fmla="*/ 7 w 33"/>
                <a:gd name="T27" fmla="*/ 4 h 19"/>
                <a:gd name="T28" fmla="*/ 8 w 33"/>
                <a:gd name="T29" fmla="*/ 3 h 19"/>
                <a:gd name="T30" fmla="*/ 8 w 33"/>
                <a:gd name="T31" fmla="*/ 3 h 19"/>
                <a:gd name="T32" fmla="*/ 9 w 33"/>
                <a:gd name="T33" fmla="*/ 3 h 19"/>
                <a:gd name="T34" fmla="*/ 16 w 33"/>
                <a:gd name="T35" fmla="*/ 6 h 19"/>
                <a:gd name="T36" fmla="*/ 19 w 33"/>
                <a:gd name="T37" fmla="*/ 8 h 19"/>
                <a:gd name="T38" fmla="*/ 23 w 33"/>
                <a:gd name="T39" fmla="*/ 10 h 19"/>
                <a:gd name="T40" fmla="*/ 28 w 33"/>
                <a:gd name="T41" fmla="*/ 14 h 19"/>
                <a:gd name="T42" fmla="*/ 33 w 33"/>
                <a:gd name="T43" fmla="*/ 19 h 19"/>
                <a:gd name="T44" fmla="*/ 32 w 33"/>
                <a:gd name="T45" fmla="*/ 17 h 19"/>
                <a:gd name="T46" fmla="*/ 30 w 33"/>
                <a:gd name="T47" fmla="*/ 13 h 19"/>
                <a:gd name="T48" fmla="*/ 27 w 33"/>
                <a:gd name="T49" fmla="*/ 10 h 19"/>
                <a:gd name="T50" fmla="*/ 25 w 33"/>
                <a:gd name="T51" fmla="*/ 8 h 19"/>
                <a:gd name="T52" fmla="*/ 18 w 33"/>
                <a:gd name="T53" fmla="*/ 2 h 19"/>
                <a:gd name="T54" fmla="*/ 14 w 33"/>
                <a:gd name="T55" fmla="*/ 1 h 19"/>
                <a:gd name="T56" fmla="*/ 9 w 33"/>
                <a:gd name="T57" fmla="*/ 0 h 19"/>
                <a:gd name="T58" fmla="*/ 8 w 33"/>
                <a:gd name="T59" fmla="*/ 0 h 19"/>
                <a:gd name="T60" fmla="*/ 7 w 33"/>
                <a:gd name="T61" fmla="*/ 0 h 19"/>
                <a:gd name="T62" fmla="*/ 6 w 33"/>
                <a:gd name="T63" fmla="*/ 1 h 19"/>
                <a:gd name="T64" fmla="*/ 5 w 33"/>
                <a:gd name="T65" fmla="*/ 1 h 19"/>
                <a:gd name="T66" fmla="*/ 5 w 33"/>
                <a:gd name="T67" fmla="*/ 1 h 19"/>
                <a:gd name="T68" fmla="*/ 4 w 33"/>
                <a:gd name="T69" fmla="*/ 1 h 19"/>
                <a:gd name="T70" fmla="*/ 4 w 33"/>
                <a:gd name="T71" fmla="*/ 2 h 19"/>
                <a:gd name="T72" fmla="*/ 3 w 33"/>
                <a:gd name="T73" fmla="*/ 2 h 19"/>
                <a:gd name="T74" fmla="*/ 2 w 33"/>
                <a:gd name="T75" fmla="*/ 3 h 19"/>
                <a:gd name="T76" fmla="*/ 1 w 33"/>
                <a:gd name="T77" fmla="*/ 6 h 19"/>
                <a:gd name="T78" fmla="*/ 0 w 33"/>
                <a:gd name="T79" fmla="*/ 9 h 19"/>
                <a:gd name="T80" fmla="*/ 0 w 33"/>
                <a:gd name="T81" fmla="*/ 10 h 19"/>
                <a:gd name="T82" fmla="*/ 0 w 33"/>
                <a:gd name="T83"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 h="19">
                  <a:moveTo>
                    <a:pt x="0" y="11"/>
                  </a:moveTo>
                  <a:cubicBezTo>
                    <a:pt x="0" y="11"/>
                    <a:pt x="1" y="10"/>
                    <a:pt x="1" y="10"/>
                  </a:cubicBezTo>
                  <a:cubicBezTo>
                    <a:pt x="1" y="10"/>
                    <a:pt x="1" y="9"/>
                    <a:pt x="1" y="9"/>
                  </a:cubicBezTo>
                  <a:cubicBezTo>
                    <a:pt x="1" y="8"/>
                    <a:pt x="2" y="6"/>
                    <a:pt x="3" y="5"/>
                  </a:cubicBezTo>
                  <a:cubicBezTo>
                    <a:pt x="4" y="5"/>
                    <a:pt x="4"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6" y="4"/>
                    <a:pt x="6" y="4"/>
                    <a:pt x="6" y="4"/>
                  </a:cubicBezTo>
                  <a:cubicBezTo>
                    <a:pt x="6" y="4"/>
                    <a:pt x="6" y="4"/>
                    <a:pt x="6" y="4"/>
                  </a:cubicBezTo>
                  <a:cubicBezTo>
                    <a:pt x="6" y="4"/>
                    <a:pt x="7" y="4"/>
                    <a:pt x="7" y="4"/>
                  </a:cubicBezTo>
                  <a:cubicBezTo>
                    <a:pt x="7" y="4"/>
                    <a:pt x="7" y="3"/>
                    <a:pt x="8" y="3"/>
                  </a:cubicBezTo>
                  <a:cubicBezTo>
                    <a:pt x="8" y="3"/>
                    <a:pt x="8" y="3"/>
                    <a:pt x="8" y="3"/>
                  </a:cubicBezTo>
                  <a:cubicBezTo>
                    <a:pt x="9" y="3"/>
                    <a:pt x="9" y="3"/>
                    <a:pt x="9" y="3"/>
                  </a:cubicBezTo>
                  <a:cubicBezTo>
                    <a:pt x="11" y="4"/>
                    <a:pt x="14" y="4"/>
                    <a:pt x="16" y="6"/>
                  </a:cubicBezTo>
                  <a:cubicBezTo>
                    <a:pt x="17" y="6"/>
                    <a:pt x="18" y="7"/>
                    <a:pt x="19" y="8"/>
                  </a:cubicBezTo>
                  <a:cubicBezTo>
                    <a:pt x="20" y="8"/>
                    <a:pt x="22" y="9"/>
                    <a:pt x="23" y="10"/>
                  </a:cubicBezTo>
                  <a:cubicBezTo>
                    <a:pt x="25" y="12"/>
                    <a:pt x="26" y="13"/>
                    <a:pt x="28" y="14"/>
                  </a:cubicBezTo>
                  <a:cubicBezTo>
                    <a:pt x="31" y="17"/>
                    <a:pt x="33" y="19"/>
                    <a:pt x="33" y="19"/>
                  </a:cubicBezTo>
                  <a:cubicBezTo>
                    <a:pt x="33" y="19"/>
                    <a:pt x="33" y="18"/>
                    <a:pt x="32" y="17"/>
                  </a:cubicBezTo>
                  <a:cubicBezTo>
                    <a:pt x="32" y="16"/>
                    <a:pt x="31" y="15"/>
                    <a:pt x="30" y="13"/>
                  </a:cubicBezTo>
                  <a:cubicBezTo>
                    <a:pt x="29" y="12"/>
                    <a:pt x="28" y="11"/>
                    <a:pt x="27" y="10"/>
                  </a:cubicBezTo>
                  <a:cubicBezTo>
                    <a:pt x="27" y="9"/>
                    <a:pt x="26" y="8"/>
                    <a:pt x="25" y="8"/>
                  </a:cubicBezTo>
                  <a:cubicBezTo>
                    <a:pt x="23" y="6"/>
                    <a:pt x="20" y="4"/>
                    <a:pt x="18" y="2"/>
                  </a:cubicBezTo>
                  <a:cubicBezTo>
                    <a:pt x="17" y="2"/>
                    <a:pt x="15" y="1"/>
                    <a:pt x="14" y="1"/>
                  </a:cubicBezTo>
                  <a:cubicBezTo>
                    <a:pt x="12" y="0"/>
                    <a:pt x="11" y="0"/>
                    <a:pt x="9" y="0"/>
                  </a:cubicBezTo>
                  <a:cubicBezTo>
                    <a:pt x="9" y="0"/>
                    <a:pt x="8" y="0"/>
                    <a:pt x="8" y="0"/>
                  </a:cubicBezTo>
                  <a:cubicBezTo>
                    <a:pt x="8" y="0"/>
                    <a:pt x="7" y="0"/>
                    <a:pt x="7" y="0"/>
                  </a:cubicBezTo>
                  <a:cubicBezTo>
                    <a:pt x="7" y="1"/>
                    <a:pt x="6" y="1"/>
                    <a:pt x="6" y="1"/>
                  </a:cubicBezTo>
                  <a:cubicBezTo>
                    <a:pt x="6" y="1"/>
                    <a:pt x="5" y="1"/>
                    <a:pt x="5" y="1"/>
                  </a:cubicBezTo>
                  <a:cubicBezTo>
                    <a:pt x="5" y="1"/>
                    <a:pt x="5" y="1"/>
                    <a:pt x="5" y="1"/>
                  </a:cubicBezTo>
                  <a:cubicBezTo>
                    <a:pt x="4" y="1"/>
                    <a:pt x="4" y="1"/>
                    <a:pt x="4" y="1"/>
                  </a:cubicBezTo>
                  <a:cubicBezTo>
                    <a:pt x="4" y="2"/>
                    <a:pt x="4" y="2"/>
                    <a:pt x="4" y="2"/>
                  </a:cubicBezTo>
                  <a:cubicBezTo>
                    <a:pt x="4" y="2"/>
                    <a:pt x="4" y="2"/>
                    <a:pt x="3" y="2"/>
                  </a:cubicBezTo>
                  <a:cubicBezTo>
                    <a:pt x="3" y="3"/>
                    <a:pt x="2" y="3"/>
                    <a:pt x="2" y="3"/>
                  </a:cubicBezTo>
                  <a:cubicBezTo>
                    <a:pt x="1" y="4"/>
                    <a:pt x="1" y="5"/>
                    <a:pt x="1" y="6"/>
                  </a:cubicBezTo>
                  <a:cubicBezTo>
                    <a:pt x="0" y="7"/>
                    <a:pt x="0" y="8"/>
                    <a:pt x="0" y="9"/>
                  </a:cubicBezTo>
                  <a:cubicBezTo>
                    <a:pt x="0" y="9"/>
                    <a:pt x="0" y="10"/>
                    <a:pt x="0" y="10"/>
                  </a:cubicBezTo>
                  <a:cubicBezTo>
                    <a:pt x="0" y="10"/>
                    <a:pt x="0" y="11"/>
                    <a:pt x="0" y="11"/>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2" name="ïšļïďe"/>
            <p:cNvSpPr/>
            <p:nvPr/>
          </p:nvSpPr>
          <p:spPr bwMode="auto">
            <a:xfrm>
              <a:off x="6107113" y="2408238"/>
              <a:ext cx="155575" cy="219075"/>
            </a:xfrm>
            <a:custGeom>
              <a:avLst/>
              <a:gdLst>
                <a:gd name="T0" fmla="*/ 3 w 54"/>
                <a:gd name="T1" fmla="*/ 23 h 76"/>
                <a:gd name="T2" fmla="*/ 37 w 54"/>
                <a:gd name="T3" fmla="*/ 14 h 76"/>
                <a:gd name="T4" fmla="*/ 0 w 54"/>
                <a:gd name="T5" fmla="*/ 66 h 76"/>
                <a:gd name="T6" fmla="*/ 3 w 54"/>
                <a:gd name="T7" fmla="*/ 23 h 76"/>
              </a:gdLst>
              <a:ahLst/>
              <a:cxnLst>
                <a:cxn ang="0">
                  <a:pos x="T0" y="T1"/>
                </a:cxn>
                <a:cxn ang="0">
                  <a:pos x="T2" y="T3"/>
                </a:cxn>
                <a:cxn ang="0">
                  <a:pos x="T4" y="T5"/>
                </a:cxn>
                <a:cxn ang="0">
                  <a:pos x="T6" y="T7"/>
                </a:cxn>
              </a:cxnLst>
              <a:rect l="0" t="0" r="r" b="b"/>
              <a:pathLst>
                <a:path w="54" h="76">
                  <a:moveTo>
                    <a:pt x="3" y="23"/>
                  </a:moveTo>
                  <a:cubicBezTo>
                    <a:pt x="3" y="23"/>
                    <a:pt x="20" y="0"/>
                    <a:pt x="37" y="14"/>
                  </a:cubicBezTo>
                  <a:cubicBezTo>
                    <a:pt x="54" y="29"/>
                    <a:pt x="31" y="76"/>
                    <a:pt x="0" y="66"/>
                  </a:cubicBezTo>
                  <a:lnTo>
                    <a:pt x="3" y="23"/>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3" name="íS1iḍe"/>
            <p:cNvSpPr/>
            <p:nvPr/>
          </p:nvSpPr>
          <p:spPr bwMode="auto">
            <a:xfrm>
              <a:off x="6107113" y="2460626"/>
              <a:ext cx="122238" cy="138113"/>
            </a:xfrm>
            <a:custGeom>
              <a:avLst/>
              <a:gdLst>
                <a:gd name="T0" fmla="*/ 2 w 42"/>
                <a:gd name="T1" fmla="*/ 21 h 48"/>
                <a:gd name="T2" fmla="*/ 0 w 42"/>
                <a:gd name="T3" fmla="*/ 43 h 48"/>
                <a:gd name="T4" fmla="*/ 29 w 42"/>
                <a:gd name="T5" fmla="*/ 4 h 48"/>
                <a:gd name="T6" fmla="*/ 2 w 42"/>
                <a:gd name="T7" fmla="*/ 21 h 48"/>
              </a:gdLst>
              <a:ahLst/>
              <a:cxnLst>
                <a:cxn ang="0">
                  <a:pos x="T0" y="T1"/>
                </a:cxn>
                <a:cxn ang="0">
                  <a:pos x="T2" y="T3"/>
                </a:cxn>
                <a:cxn ang="0">
                  <a:pos x="T4" y="T5"/>
                </a:cxn>
                <a:cxn ang="0">
                  <a:pos x="T6" y="T7"/>
                </a:cxn>
              </a:cxnLst>
              <a:rect l="0" t="0" r="r" b="b"/>
              <a:pathLst>
                <a:path w="42" h="48">
                  <a:moveTo>
                    <a:pt x="2" y="21"/>
                  </a:moveTo>
                  <a:cubicBezTo>
                    <a:pt x="0" y="43"/>
                    <a:pt x="0" y="43"/>
                    <a:pt x="0" y="43"/>
                  </a:cubicBezTo>
                  <a:cubicBezTo>
                    <a:pt x="27" y="48"/>
                    <a:pt x="42" y="9"/>
                    <a:pt x="29" y="4"/>
                  </a:cubicBezTo>
                  <a:cubicBezTo>
                    <a:pt x="19" y="0"/>
                    <a:pt x="7" y="14"/>
                    <a:pt x="2" y="21"/>
                  </a:cubicBezTo>
                  <a:close/>
                </a:path>
              </a:pathLst>
            </a:custGeom>
            <a:solidFill>
              <a:srgbClr val="F7A5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4" name="í$ḻîďê"/>
            <p:cNvSpPr/>
            <p:nvPr/>
          </p:nvSpPr>
          <p:spPr bwMode="auto">
            <a:xfrm>
              <a:off x="6113463" y="2465388"/>
              <a:ext cx="92075" cy="55563"/>
            </a:xfrm>
            <a:custGeom>
              <a:avLst/>
              <a:gdLst>
                <a:gd name="T0" fmla="*/ 32 w 32"/>
                <a:gd name="T1" fmla="*/ 10 h 19"/>
                <a:gd name="T2" fmla="*/ 32 w 32"/>
                <a:gd name="T3" fmla="*/ 10 h 19"/>
                <a:gd name="T4" fmla="*/ 31 w 32"/>
                <a:gd name="T5" fmla="*/ 8 h 19"/>
                <a:gd name="T6" fmla="*/ 29 w 32"/>
                <a:gd name="T7" fmla="*/ 4 h 19"/>
                <a:gd name="T8" fmla="*/ 28 w 32"/>
                <a:gd name="T9" fmla="*/ 4 h 19"/>
                <a:gd name="T10" fmla="*/ 27 w 32"/>
                <a:gd name="T11" fmla="*/ 4 h 19"/>
                <a:gd name="T12" fmla="*/ 27 w 32"/>
                <a:gd name="T13" fmla="*/ 4 h 19"/>
                <a:gd name="T14" fmla="*/ 27 w 32"/>
                <a:gd name="T15" fmla="*/ 4 h 19"/>
                <a:gd name="T16" fmla="*/ 27 w 32"/>
                <a:gd name="T17" fmla="*/ 4 h 19"/>
                <a:gd name="T18" fmla="*/ 27 w 32"/>
                <a:gd name="T19" fmla="*/ 4 h 19"/>
                <a:gd name="T20" fmla="*/ 27 w 32"/>
                <a:gd name="T21" fmla="*/ 4 h 19"/>
                <a:gd name="T22" fmla="*/ 27 w 32"/>
                <a:gd name="T23" fmla="*/ 3 h 19"/>
                <a:gd name="T24" fmla="*/ 26 w 32"/>
                <a:gd name="T25" fmla="*/ 3 h 19"/>
                <a:gd name="T26" fmla="*/ 26 w 32"/>
                <a:gd name="T27" fmla="*/ 3 h 19"/>
                <a:gd name="T28" fmla="*/ 25 w 32"/>
                <a:gd name="T29" fmla="*/ 3 h 19"/>
                <a:gd name="T30" fmla="*/ 24 w 32"/>
                <a:gd name="T31" fmla="*/ 3 h 19"/>
                <a:gd name="T32" fmla="*/ 23 w 32"/>
                <a:gd name="T33" fmla="*/ 3 h 19"/>
                <a:gd name="T34" fmla="*/ 16 w 32"/>
                <a:gd name="T35" fmla="*/ 6 h 19"/>
                <a:gd name="T36" fmla="*/ 13 w 32"/>
                <a:gd name="T37" fmla="*/ 8 h 19"/>
                <a:gd name="T38" fmla="*/ 10 w 32"/>
                <a:gd name="T39" fmla="*/ 10 h 19"/>
                <a:gd name="T40" fmla="*/ 5 w 32"/>
                <a:gd name="T41" fmla="*/ 15 h 19"/>
                <a:gd name="T42" fmla="*/ 0 w 32"/>
                <a:gd name="T43" fmla="*/ 19 h 19"/>
                <a:gd name="T44" fmla="*/ 0 w 32"/>
                <a:gd name="T45" fmla="*/ 17 h 19"/>
                <a:gd name="T46" fmla="*/ 3 w 32"/>
                <a:gd name="T47" fmla="*/ 13 h 19"/>
                <a:gd name="T48" fmla="*/ 5 w 32"/>
                <a:gd name="T49" fmla="*/ 10 h 19"/>
                <a:gd name="T50" fmla="*/ 8 w 32"/>
                <a:gd name="T51" fmla="*/ 8 h 19"/>
                <a:gd name="T52" fmla="*/ 14 w 32"/>
                <a:gd name="T53" fmla="*/ 2 h 19"/>
                <a:gd name="T54" fmla="*/ 19 w 32"/>
                <a:gd name="T55" fmla="*/ 1 h 19"/>
                <a:gd name="T56" fmla="*/ 23 w 32"/>
                <a:gd name="T57" fmla="*/ 0 h 19"/>
                <a:gd name="T58" fmla="*/ 24 w 32"/>
                <a:gd name="T59" fmla="*/ 0 h 19"/>
                <a:gd name="T60" fmla="*/ 25 w 32"/>
                <a:gd name="T61" fmla="*/ 0 h 19"/>
                <a:gd name="T62" fmla="*/ 26 w 32"/>
                <a:gd name="T63" fmla="*/ 0 h 19"/>
                <a:gd name="T64" fmla="*/ 27 w 32"/>
                <a:gd name="T65" fmla="*/ 1 h 19"/>
                <a:gd name="T66" fmla="*/ 28 w 32"/>
                <a:gd name="T67" fmla="*/ 1 h 19"/>
                <a:gd name="T68" fmla="*/ 28 w 32"/>
                <a:gd name="T69" fmla="*/ 1 h 19"/>
                <a:gd name="T70" fmla="*/ 28 w 32"/>
                <a:gd name="T71" fmla="*/ 1 h 19"/>
                <a:gd name="T72" fmla="*/ 29 w 32"/>
                <a:gd name="T73" fmla="*/ 2 h 19"/>
                <a:gd name="T74" fmla="*/ 30 w 32"/>
                <a:gd name="T75" fmla="*/ 3 h 19"/>
                <a:gd name="T76" fmla="*/ 32 w 32"/>
                <a:gd name="T77" fmla="*/ 6 h 19"/>
                <a:gd name="T78" fmla="*/ 32 w 32"/>
                <a:gd name="T79" fmla="*/ 8 h 19"/>
                <a:gd name="T80" fmla="*/ 32 w 32"/>
                <a:gd name="T81" fmla="*/ 10 h 19"/>
                <a:gd name="T82" fmla="*/ 32 w 32"/>
                <a:gd name="T8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 h="19">
                  <a:moveTo>
                    <a:pt x="32" y="10"/>
                  </a:moveTo>
                  <a:cubicBezTo>
                    <a:pt x="32" y="10"/>
                    <a:pt x="32" y="10"/>
                    <a:pt x="32" y="10"/>
                  </a:cubicBezTo>
                  <a:cubicBezTo>
                    <a:pt x="32" y="9"/>
                    <a:pt x="32" y="9"/>
                    <a:pt x="31" y="8"/>
                  </a:cubicBezTo>
                  <a:cubicBezTo>
                    <a:pt x="31" y="7"/>
                    <a:pt x="30" y="6"/>
                    <a:pt x="29" y="4"/>
                  </a:cubicBezTo>
                  <a:cubicBezTo>
                    <a:pt x="29" y="4"/>
                    <a:pt x="28" y="4"/>
                    <a:pt x="28" y="4"/>
                  </a:cubicBezTo>
                  <a:cubicBezTo>
                    <a:pt x="28" y="4"/>
                    <a:pt x="27" y="4"/>
                    <a:pt x="27" y="4"/>
                  </a:cubicBezTo>
                  <a:cubicBezTo>
                    <a:pt x="27" y="4"/>
                    <a:pt x="27" y="4"/>
                    <a:pt x="27" y="4"/>
                  </a:cubicBezTo>
                  <a:cubicBezTo>
                    <a:pt x="27" y="4"/>
                    <a:pt x="27" y="4"/>
                    <a:pt x="27" y="4"/>
                  </a:cubicBezTo>
                  <a:cubicBezTo>
                    <a:pt x="27" y="4"/>
                    <a:pt x="27" y="4"/>
                    <a:pt x="27" y="4"/>
                  </a:cubicBezTo>
                  <a:cubicBezTo>
                    <a:pt x="27" y="4"/>
                    <a:pt x="27" y="4"/>
                    <a:pt x="27" y="4"/>
                  </a:cubicBezTo>
                  <a:cubicBezTo>
                    <a:pt x="27" y="4"/>
                    <a:pt x="27" y="4"/>
                    <a:pt x="27" y="4"/>
                  </a:cubicBezTo>
                  <a:cubicBezTo>
                    <a:pt x="27" y="3"/>
                    <a:pt x="27" y="3"/>
                    <a:pt x="27" y="3"/>
                  </a:cubicBezTo>
                  <a:cubicBezTo>
                    <a:pt x="26" y="3"/>
                    <a:pt x="26" y="3"/>
                    <a:pt x="26" y="3"/>
                  </a:cubicBezTo>
                  <a:cubicBezTo>
                    <a:pt x="26" y="3"/>
                    <a:pt x="26" y="3"/>
                    <a:pt x="26" y="3"/>
                  </a:cubicBezTo>
                  <a:cubicBezTo>
                    <a:pt x="25" y="3"/>
                    <a:pt x="25" y="3"/>
                    <a:pt x="25" y="3"/>
                  </a:cubicBezTo>
                  <a:cubicBezTo>
                    <a:pt x="25" y="3"/>
                    <a:pt x="24" y="3"/>
                    <a:pt x="24" y="3"/>
                  </a:cubicBezTo>
                  <a:cubicBezTo>
                    <a:pt x="24" y="3"/>
                    <a:pt x="23" y="3"/>
                    <a:pt x="23" y="3"/>
                  </a:cubicBezTo>
                  <a:cubicBezTo>
                    <a:pt x="21" y="3"/>
                    <a:pt x="19" y="4"/>
                    <a:pt x="16" y="6"/>
                  </a:cubicBezTo>
                  <a:cubicBezTo>
                    <a:pt x="15" y="6"/>
                    <a:pt x="14" y="7"/>
                    <a:pt x="13" y="8"/>
                  </a:cubicBezTo>
                  <a:cubicBezTo>
                    <a:pt x="12" y="8"/>
                    <a:pt x="11" y="9"/>
                    <a:pt x="10" y="10"/>
                  </a:cubicBezTo>
                  <a:cubicBezTo>
                    <a:pt x="8" y="12"/>
                    <a:pt x="6" y="13"/>
                    <a:pt x="5" y="15"/>
                  </a:cubicBezTo>
                  <a:cubicBezTo>
                    <a:pt x="2" y="17"/>
                    <a:pt x="0" y="19"/>
                    <a:pt x="0" y="19"/>
                  </a:cubicBezTo>
                  <a:cubicBezTo>
                    <a:pt x="0" y="19"/>
                    <a:pt x="0" y="19"/>
                    <a:pt x="0" y="17"/>
                  </a:cubicBezTo>
                  <a:cubicBezTo>
                    <a:pt x="1" y="16"/>
                    <a:pt x="2" y="15"/>
                    <a:pt x="3" y="13"/>
                  </a:cubicBezTo>
                  <a:cubicBezTo>
                    <a:pt x="4" y="12"/>
                    <a:pt x="4" y="11"/>
                    <a:pt x="5" y="10"/>
                  </a:cubicBezTo>
                  <a:cubicBezTo>
                    <a:pt x="6" y="9"/>
                    <a:pt x="7" y="9"/>
                    <a:pt x="8" y="8"/>
                  </a:cubicBezTo>
                  <a:cubicBezTo>
                    <a:pt x="10" y="6"/>
                    <a:pt x="12" y="4"/>
                    <a:pt x="14" y="2"/>
                  </a:cubicBezTo>
                  <a:cubicBezTo>
                    <a:pt x="16" y="2"/>
                    <a:pt x="17" y="1"/>
                    <a:pt x="19" y="1"/>
                  </a:cubicBezTo>
                  <a:cubicBezTo>
                    <a:pt x="20" y="0"/>
                    <a:pt x="22" y="0"/>
                    <a:pt x="23" y="0"/>
                  </a:cubicBezTo>
                  <a:cubicBezTo>
                    <a:pt x="23" y="0"/>
                    <a:pt x="24" y="0"/>
                    <a:pt x="24" y="0"/>
                  </a:cubicBezTo>
                  <a:cubicBezTo>
                    <a:pt x="25" y="0"/>
                    <a:pt x="25" y="0"/>
                    <a:pt x="25" y="0"/>
                  </a:cubicBezTo>
                  <a:cubicBezTo>
                    <a:pt x="26" y="0"/>
                    <a:pt x="26" y="0"/>
                    <a:pt x="26" y="0"/>
                  </a:cubicBezTo>
                  <a:cubicBezTo>
                    <a:pt x="27" y="1"/>
                    <a:pt x="27" y="1"/>
                    <a:pt x="27" y="1"/>
                  </a:cubicBezTo>
                  <a:cubicBezTo>
                    <a:pt x="28" y="1"/>
                    <a:pt x="28" y="1"/>
                    <a:pt x="28" y="1"/>
                  </a:cubicBezTo>
                  <a:cubicBezTo>
                    <a:pt x="28" y="1"/>
                    <a:pt x="28" y="1"/>
                    <a:pt x="28" y="1"/>
                  </a:cubicBezTo>
                  <a:cubicBezTo>
                    <a:pt x="28" y="1"/>
                    <a:pt x="28" y="1"/>
                    <a:pt x="28" y="1"/>
                  </a:cubicBezTo>
                  <a:cubicBezTo>
                    <a:pt x="29" y="1"/>
                    <a:pt x="29" y="2"/>
                    <a:pt x="29" y="2"/>
                  </a:cubicBezTo>
                  <a:cubicBezTo>
                    <a:pt x="30" y="2"/>
                    <a:pt x="30" y="3"/>
                    <a:pt x="30" y="3"/>
                  </a:cubicBezTo>
                  <a:cubicBezTo>
                    <a:pt x="31" y="4"/>
                    <a:pt x="32" y="5"/>
                    <a:pt x="32" y="6"/>
                  </a:cubicBezTo>
                  <a:cubicBezTo>
                    <a:pt x="32" y="7"/>
                    <a:pt x="32" y="7"/>
                    <a:pt x="32" y="8"/>
                  </a:cubicBezTo>
                  <a:cubicBezTo>
                    <a:pt x="32" y="9"/>
                    <a:pt x="32" y="9"/>
                    <a:pt x="32" y="10"/>
                  </a:cubicBezTo>
                  <a:cubicBezTo>
                    <a:pt x="32" y="10"/>
                    <a:pt x="32" y="10"/>
                    <a:pt x="32" y="1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5" name="íṧļíḑe"/>
            <p:cNvSpPr/>
            <p:nvPr/>
          </p:nvSpPr>
          <p:spPr bwMode="auto">
            <a:xfrm>
              <a:off x="5819776" y="2681288"/>
              <a:ext cx="138113" cy="247650"/>
            </a:xfrm>
            <a:custGeom>
              <a:avLst/>
              <a:gdLst>
                <a:gd name="T0" fmla="*/ 1 w 48"/>
                <a:gd name="T1" fmla="*/ 1 h 86"/>
                <a:gd name="T2" fmla="*/ 46 w 48"/>
                <a:gd name="T3" fmla="*/ 0 h 86"/>
                <a:gd name="T4" fmla="*/ 48 w 48"/>
                <a:gd name="T5" fmla="*/ 71 h 86"/>
                <a:gd name="T6" fmla="*/ 25 w 48"/>
                <a:gd name="T7" fmla="*/ 85 h 86"/>
                <a:gd name="T8" fmla="*/ 0 w 48"/>
                <a:gd name="T9" fmla="*/ 71 h 86"/>
                <a:gd name="T10" fmla="*/ 1 w 48"/>
                <a:gd name="T11" fmla="*/ 1 h 86"/>
              </a:gdLst>
              <a:ahLst/>
              <a:cxnLst>
                <a:cxn ang="0">
                  <a:pos x="T0" y="T1"/>
                </a:cxn>
                <a:cxn ang="0">
                  <a:pos x="T2" y="T3"/>
                </a:cxn>
                <a:cxn ang="0">
                  <a:pos x="T4" y="T5"/>
                </a:cxn>
                <a:cxn ang="0">
                  <a:pos x="T6" y="T7"/>
                </a:cxn>
                <a:cxn ang="0">
                  <a:pos x="T8" y="T9"/>
                </a:cxn>
                <a:cxn ang="0">
                  <a:pos x="T10" y="T11"/>
                </a:cxn>
              </a:cxnLst>
              <a:rect l="0" t="0" r="r" b="b"/>
              <a:pathLst>
                <a:path w="48" h="86">
                  <a:moveTo>
                    <a:pt x="1" y="1"/>
                  </a:moveTo>
                  <a:cubicBezTo>
                    <a:pt x="46" y="0"/>
                    <a:pt x="46" y="0"/>
                    <a:pt x="46" y="0"/>
                  </a:cubicBezTo>
                  <a:cubicBezTo>
                    <a:pt x="46" y="0"/>
                    <a:pt x="48" y="71"/>
                    <a:pt x="48" y="71"/>
                  </a:cubicBezTo>
                  <a:cubicBezTo>
                    <a:pt x="48" y="71"/>
                    <a:pt x="45" y="85"/>
                    <a:pt x="25" y="85"/>
                  </a:cubicBezTo>
                  <a:cubicBezTo>
                    <a:pt x="5" y="86"/>
                    <a:pt x="0" y="71"/>
                    <a:pt x="0" y="71"/>
                  </a:cubicBezTo>
                  <a:cubicBezTo>
                    <a:pt x="0" y="71"/>
                    <a:pt x="1" y="1"/>
                    <a:pt x="1" y="1"/>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 name="îŝľídé"/>
            <p:cNvSpPr/>
            <p:nvPr/>
          </p:nvSpPr>
          <p:spPr bwMode="auto">
            <a:xfrm>
              <a:off x="5819776" y="2755901"/>
              <a:ext cx="138113" cy="120650"/>
            </a:xfrm>
            <a:custGeom>
              <a:avLst/>
              <a:gdLst>
                <a:gd name="T0" fmla="*/ 1 w 48"/>
                <a:gd name="T1" fmla="*/ 1 h 42"/>
                <a:gd name="T2" fmla="*/ 46 w 48"/>
                <a:gd name="T3" fmla="*/ 0 h 42"/>
                <a:gd name="T4" fmla="*/ 48 w 48"/>
                <a:gd name="T5" fmla="*/ 27 h 42"/>
                <a:gd name="T6" fmla="*/ 25 w 48"/>
                <a:gd name="T7" fmla="*/ 42 h 42"/>
                <a:gd name="T8" fmla="*/ 0 w 48"/>
                <a:gd name="T9" fmla="*/ 28 h 42"/>
                <a:gd name="T10" fmla="*/ 1 w 48"/>
                <a:gd name="T11" fmla="*/ 1 h 42"/>
              </a:gdLst>
              <a:ahLst/>
              <a:cxnLst>
                <a:cxn ang="0">
                  <a:pos x="T0" y="T1"/>
                </a:cxn>
                <a:cxn ang="0">
                  <a:pos x="T2" y="T3"/>
                </a:cxn>
                <a:cxn ang="0">
                  <a:pos x="T4" y="T5"/>
                </a:cxn>
                <a:cxn ang="0">
                  <a:pos x="T6" y="T7"/>
                </a:cxn>
                <a:cxn ang="0">
                  <a:pos x="T8" y="T9"/>
                </a:cxn>
                <a:cxn ang="0">
                  <a:pos x="T10" y="T11"/>
                </a:cxn>
              </a:cxnLst>
              <a:rect l="0" t="0" r="r" b="b"/>
              <a:pathLst>
                <a:path w="48" h="42">
                  <a:moveTo>
                    <a:pt x="1" y="1"/>
                  </a:moveTo>
                  <a:cubicBezTo>
                    <a:pt x="46" y="0"/>
                    <a:pt x="46" y="0"/>
                    <a:pt x="46" y="0"/>
                  </a:cubicBezTo>
                  <a:cubicBezTo>
                    <a:pt x="46" y="0"/>
                    <a:pt x="48" y="27"/>
                    <a:pt x="48" y="27"/>
                  </a:cubicBezTo>
                  <a:cubicBezTo>
                    <a:pt x="48" y="27"/>
                    <a:pt x="45" y="41"/>
                    <a:pt x="25" y="42"/>
                  </a:cubicBezTo>
                  <a:cubicBezTo>
                    <a:pt x="5" y="42"/>
                    <a:pt x="0" y="28"/>
                    <a:pt x="0" y="28"/>
                  </a:cubicBezTo>
                  <a:cubicBezTo>
                    <a:pt x="0" y="27"/>
                    <a:pt x="1" y="1"/>
                    <a:pt x="1" y="1"/>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 name="íṥḷîḋe"/>
            <p:cNvSpPr/>
            <p:nvPr/>
          </p:nvSpPr>
          <p:spPr bwMode="auto">
            <a:xfrm>
              <a:off x="5819776" y="2719388"/>
              <a:ext cx="134938" cy="63500"/>
            </a:xfrm>
            <a:custGeom>
              <a:avLst/>
              <a:gdLst>
                <a:gd name="T0" fmla="*/ 1 w 47"/>
                <a:gd name="T1" fmla="*/ 1 h 22"/>
                <a:gd name="T2" fmla="*/ 46 w 47"/>
                <a:gd name="T3" fmla="*/ 0 h 22"/>
                <a:gd name="T4" fmla="*/ 47 w 47"/>
                <a:gd name="T5" fmla="*/ 17 h 22"/>
                <a:gd name="T6" fmla="*/ 33 w 47"/>
                <a:gd name="T7" fmla="*/ 20 h 22"/>
                <a:gd name="T8" fmla="*/ 0 w 47"/>
                <a:gd name="T9" fmla="*/ 18 h 22"/>
                <a:gd name="T10" fmla="*/ 1 w 47"/>
                <a:gd name="T11" fmla="*/ 1 h 22"/>
              </a:gdLst>
              <a:ahLst/>
              <a:cxnLst>
                <a:cxn ang="0">
                  <a:pos x="T0" y="T1"/>
                </a:cxn>
                <a:cxn ang="0">
                  <a:pos x="T2" y="T3"/>
                </a:cxn>
                <a:cxn ang="0">
                  <a:pos x="T4" y="T5"/>
                </a:cxn>
                <a:cxn ang="0">
                  <a:pos x="T6" y="T7"/>
                </a:cxn>
                <a:cxn ang="0">
                  <a:pos x="T8" y="T9"/>
                </a:cxn>
                <a:cxn ang="0">
                  <a:pos x="T10" y="T11"/>
                </a:cxn>
              </a:cxnLst>
              <a:rect l="0" t="0" r="r" b="b"/>
              <a:pathLst>
                <a:path w="47" h="22">
                  <a:moveTo>
                    <a:pt x="1" y="1"/>
                  </a:moveTo>
                  <a:cubicBezTo>
                    <a:pt x="46" y="0"/>
                    <a:pt x="46" y="0"/>
                    <a:pt x="46" y="0"/>
                  </a:cubicBezTo>
                  <a:cubicBezTo>
                    <a:pt x="46" y="0"/>
                    <a:pt x="46" y="9"/>
                    <a:pt x="47" y="17"/>
                  </a:cubicBezTo>
                  <a:cubicBezTo>
                    <a:pt x="47" y="18"/>
                    <a:pt x="34" y="20"/>
                    <a:pt x="33" y="20"/>
                  </a:cubicBezTo>
                  <a:cubicBezTo>
                    <a:pt x="22" y="22"/>
                    <a:pt x="11" y="21"/>
                    <a:pt x="0" y="18"/>
                  </a:cubicBezTo>
                  <a:cubicBezTo>
                    <a:pt x="0" y="10"/>
                    <a:pt x="1" y="1"/>
                    <a:pt x="1" y="1"/>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 name="îṩliḑe"/>
            <p:cNvSpPr/>
            <p:nvPr/>
          </p:nvSpPr>
          <p:spPr bwMode="auto">
            <a:xfrm>
              <a:off x="5568951" y="2116138"/>
              <a:ext cx="685800" cy="603250"/>
            </a:xfrm>
            <a:custGeom>
              <a:avLst/>
              <a:gdLst>
                <a:gd name="T0" fmla="*/ 0 w 238"/>
                <a:gd name="T1" fmla="*/ 108 h 210"/>
                <a:gd name="T2" fmla="*/ 110 w 238"/>
                <a:gd name="T3" fmla="*/ 209 h 210"/>
                <a:gd name="T4" fmla="*/ 218 w 238"/>
                <a:gd name="T5" fmla="*/ 106 h 210"/>
                <a:gd name="T6" fmla="*/ 108 w 238"/>
                <a:gd name="T7" fmla="*/ 5 h 210"/>
                <a:gd name="T8" fmla="*/ 0 w 238"/>
                <a:gd name="T9" fmla="*/ 108 h 210"/>
              </a:gdLst>
              <a:ahLst/>
              <a:cxnLst>
                <a:cxn ang="0">
                  <a:pos x="T0" y="T1"/>
                </a:cxn>
                <a:cxn ang="0">
                  <a:pos x="T2" y="T3"/>
                </a:cxn>
                <a:cxn ang="0">
                  <a:pos x="T4" y="T5"/>
                </a:cxn>
                <a:cxn ang="0">
                  <a:pos x="T6" y="T7"/>
                </a:cxn>
                <a:cxn ang="0">
                  <a:pos x="T8" y="T9"/>
                </a:cxn>
              </a:cxnLst>
              <a:rect l="0" t="0" r="r" b="b"/>
              <a:pathLst>
                <a:path w="238" h="210">
                  <a:moveTo>
                    <a:pt x="0" y="108"/>
                  </a:moveTo>
                  <a:cubicBezTo>
                    <a:pt x="1" y="165"/>
                    <a:pt x="50" y="210"/>
                    <a:pt x="110" y="209"/>
                  </a:cubicBezTo>
                  <a:cubicBezTo>
                    <a:pt x="171" y="208"/>
                    <a:pt x="208" y="161"/>
                    <a:pt x="218" y="106"/>
                  </a:cubicBezTo>
                  <a:cubicBezTo>
                    <a:pt x="238" y="0"/>
                    <a:pt x="168" y="5"/>
                    <a:pt x="108" y="5"/>
                  </a:cubicBezTo>
                  <a:cubicBezTo>
                    <a:pt x="48" y="6"/>
                    <a:pt x="0" y="52"/>
                    <a:pt x="0" y="108"/>
                  </a:cubicBezTo>
                  <a:close/>
                </a:path>
              </a:pathLst>
            </a:custGeom>
            <a:solidFill>
              <a:srgbClr val="3E150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9" name="íslîḓe"/>
            <p:cNvSpPr/>
            <p:nvPr/>
          </p:nvSpPr>
          <p:spPr bwMode="auto">
            <a:xfrm>
              <a:off x="5600701" y="2187576"/>
              <a:ext cx="555625" cy="600075"/>
            </a:xfrm>
            <a:custGeom>
              <a:avLst/>
              <a:gdLst>
                <a:gd name="T0" fmla="*/ 1 w 193"/>
                <a:gd name="T1" fmla="*/ 82 h 209"/>
                <a:gd name="T2" fmla="*/ 46 w 193"/>
                <a:gd name="T3" fmla="*/ 8 h 209"/>
                <a:gd name="T4" fmla="*/ 95 w 193"/>
                <a:gd name="T5" fmla="*/ 0 h 209"/>
                <a:gd name="T6" fmla="*/ 146 w 193"/>
                <a:gd name="T7" fmla="*/ 7 h 209"/>
                <a:gd name="T8" fmla="*/ 173 w 193"/>
                <a:gd name="T9" fmla="*/ 61 h 209"/>
                <a:gd name="T10" fmla="*/ 192 w 193"/>
                <a:gd name="T11" fmla="*/ 80 h 209"/>
                <a:gd name="T12" fmla="*/ 193 w 193"/>
                <a:gd name="T13" fmla="*/ 99 h 209"/>
                <a:gd name="T14" fmla="*/ 186 w 193"/>
                <a:gd name="T15" fmla="*/ 142 h 209"/>
                <a:gd name="T16" fmla="*/ 157 w 193"/>
                <a:gd name="T17" fmla="*/ 186 h 209"/>
                <a:gd name="T18" fmla="*/ 130 w 193"/>
                <a:gd name="T19" fmla="*/ 201 h 209"/>
                <a:gd name="T20" fmla="*/ 82 w 193"/>
                <a:gd name="T21" fmla="*/ 206 h 209"/>
                <a:gd name="T22" fmla="*/ 50 w 193"/>
                <a:gd name="T23" fmla="*/ 195 h 209"/>
                <a:gd name="T24" fmla="*/ 13 w 193"/>
                <a:gd name="T25" fmla="*/ 154 h 209"/>
                <a:gd name="T26" fmla="*/ 1 w 193"/>
                <a:gd name="T27" fmla="*/ 108 h 209"/>
                <a:gd name="T28" fmla="*/ 1 w 193"/>
                <a:gd name="T29" fmla="*/ 83 h 209"/>
                <a:gd name="T30" fmla="*/ 1 w 193"/>
                <a:gd name="T31" fmla="*/ 8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3" h="209">
                  <a:moveTo>
                    <a:pt x="1" y="82"/>
                  </a:moveTo>
                  <a:cubicBezTo>
                    <a:pt x="2" y="51"/>
                    <a:pt x="15" y="21"/>
                    <a:pt x="46" y="8"/>
                  </a:cubicBezTo>
                  <a:cubicBezTo>
                    <a:pt x="61" y="2"/>
                    <a:pt x="79" y="0"/>
                    <a:pt x="95" y="0"/>
                  </a:cubicBezTo>
                  <a:cubicBezTo>
                    <a:pt x="112" y="0"/>
                    <a:pt x="130" y="1"/>
                    <a:pt x="146" y="7"/>
                  </a:cubicBezTo>
                  <a:cubicBezTo>
                    <a:pt x="174" y="18"/>
                    <a:pt x="170" y="32"/>
                    <a:pt x="173" y="61"/>
                  </a:cubicBezTo>
                  <a:cubicBezTo>
                    <a:pt x="173" y="64"/>
                    <a:pt x="192" y="77"/>
                    <a:pt x="192" y="80"/>
                  </a:cubicBezTo>
                  <a:cubicBezTo>
                    <a:pt x="193" y="86"/>
                    <a:pt x="193" y="93"/>
                    <a:pt x="193" y="99"/>
                  </a:cubicBezTo>
                  <a:cubicBezTo>
                    <a:pt x="193" y="114"/>
                    <a:pt x="190" y="128"/>
                    <a:pt x="186" y="142"/>
                  </a:cubicBezTo>
                  <a:cubicBezTo>
                    <a:pt x="180" y="159"/>
                    <a:pt x="171" y="175"/>
                    <a:pt x="157" y="186"/>
                  </a:cubicBezTo>
                  <a:cubicBezTo>
                    <a:pt x="149" y="193"/>
                    <a:pt x="140" y="198"/>
                    <a:pt x="130" y="201"/>
                  </a:cubicBezTo>
                  <a:cubicBezTo>
                    <a:pt x="114" y="207"/>
                    <a:pt x="99" y="209"/>
                    <a:pt x="82" y="206"/>
                  </a:cubicBezTo>
                  <a:cubicBezTo>
                    <a:pt x="71" y="204"/>
                    <a:pt x="60" y="201"/>
                    <a:pt x="50" y="195"/>
                  </a:cubicBezTo>
                  <a:cubicBezTo>
                    <a:pt x="33" y="186"/>
                    <a:pt x="21" y="171"/>
                    <a:pt x="13" y="154"/>
                  </a:cubicBezTo>
                  <a:cubicBezTo>
                    <a:pt x="6" y="140"/>
                    <a:pt x="3" y="124"/>
                    <a:pt x="1" y="108"/>
                  </a:cubicBezTo>
                  <a:cubicBezTo>
                    <a:pt x="1" y="100"/>
                    <a:pt x="0" y="91"/>
                    <a:pt x="1" y="83"/>
                  </a:cubicBezTo>
                  <a:cubicBezTo>
                    <a:pt x="1" y="82"/>
                    <a:pt x="1" y="82"/>
                    <a:pt x="1" y="82"/>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0" name="íṧľîďé"/>
            <p:cNvSpPr/>
            <p:nvPr/>
          </p:nvSpPr>
          <p:spPr bwMode="auto">
            <a:xfrm>
              <a:off x="5857876" y="2454276"/>
              <a:ext cx="114300" cy="169863"/>
            </a:xfrm>
            <a:custGeom>
              <a:avLst/>
              <a:gdLst>
                <a:gd name="T0" fmla="*/ 20 w 40"/>
                <a:gd name="T1" fmla="*/ 2 h 59"/>
                <a:gd name="T2" fmla="*/ 22 w 40"/>
                <a:gd name="T3" fmla="*/ 21 h 59"/>
                <a:gd name="T4" fmla="*/ 9 w 40"/>
                <a:gd name="T5" fmla="*/ 39 h 59"/>
                <a:gd name="T6" fmla="*/ 11 w 40"/>
                <a:gd name="T7" fmla="*/ 0 h 59"/>
                <a:gd name="T8" fmla="*/ 20 w 40"/>
                <a:gd name="T9" fmla="*/ 2 h 59"/>
              </a:gdLst>
              <a:ahLst/>
              <a:cxnLst>
                <a:cxn ang="0">
                  <a:pos x="T0" y="T1"/>
                </a:cxn>
                <a:cxn ang="0">
                  <a:pos x="T2" y="T3"/>
                </a:cxn>
                <a:cxn ang="0">
                  <a:pos x="T4" y="T5"/>
                </a:cxn>
                <a:cxn ang="0">
                  <a:pos x="T6" y="T7"/>
                </a:cxn>
                <a:cxn ang="0">
                  <a:pos x="T8" y="T9"/>
                </a:cxn>
              </a:cxnLst>
              <a:rect l="0" t="0" r="r" b="b"/>
              <a:pathLst>
                <a:path w="40" h="59">
                  <a:moveTo>
                    <a:pt x="20" y="2"/>
                  </a:moveTo>
                  <a:cubicBezTo>
                    <a:pt x="20" y="2"/>
                    <a:pt x="13" y="20"/>
                    <a:pt x="22" y="21"/>
                  </a:cubicBezTo>
                  <a:cubicBezTo>
                    <a:pt x="40" y="22"/>
                    <a:pt x="31" y="59"/>
                    <a:pt x="9" y="39"/>
                  </a:cubicBezTo>
                  <a:cubicBezTo>
                    <a:pt x="0" y="31"/>
                    <a:pt x="11" y="0"/>
                    <a:pt x="11" y="0"/>
                  </a:cubicBezTo>
                  <a:lnTo>
                    <a:pt x="20" y="2"/>
                  </a:lnTo>
                  <a:close/>
                </a:path>
              </a:pathLst>
            </a:custGeom>
            <a:solidFill>
              <a:srgbClr val="F484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1" name="iślíde"/>
            <p:cNvSpPr/>
            <p:nvPr/>
          </p:nvSpPr>
          <p:spPr bwMode="auto">
            <a:xfrm>
              <a:off x="5759451" y="2589213"/>
              <a:ext cx="195263" cy="133350"/>
            </a:xfrm>
            <a:custGeom>
              <a:avLst/>
              <a:gdLst>
                <a:gd name="T0" fmla="*/ 68 w 68"/>
                <a:gd name="T1" fmla="*/ 14 h 46"/>
                <a:gd name="T2" fmla="*/ 15 w 68"/>
                <a:gd name="T3" fmla="*/ 0 h 46"/>
                <a:gd name="T4" fmla="*/ 39 w 68"/>
                <a:gd name="T5" fmla="*/ 43 h 46"/>
                <a:gd name="T6" fmla="*/ 68 w 68"/>
                <a:gd name="T7" fmla="*/ 14 h 46"/>
              </a:gdLst>
              <a:ahLst/>
              <a:cxnLst>
                <a:cxn ang="0">
                  <a:pos x="T0" y="T1"/>
                </a:cxn>
                <a:cxn ang="0">
                  <a:pos x="T2" y="T3"/>
                </a:cxn>
                <a:cxn ang="0">
                  <a:pos x="T4" y="T5"/>
                </a:cxn>
                <a:cxn ang="0">
                  <a:pos x="T6" y="T7"/>
                </a:cxn>
              </a:cxnLst>
              <a:rect l="0" t="0" r="r" b="b"/>
              <a:pathLst>
                <a:path w="68" h="46">
                  <a:moveTo>
                    <a:pt x="68" y="14"/>
                  </a:moveTo>
                  <a:cubicBezTo>
                    <a:pt x="68" y="14"/>
                    <a:pt x="32" y="20"/>
                    <a:pt x="15" y="0"/>
                  </a:cubicBezTo>
                  <a:cubicBezTo>
                    <a:pt x="15" y="0"/>
                    <a:pt x="0" y="38"/>
                    <a:pt x="39" y="43"/>
                  </a:cubicBezTo>
                  <a:cubicBezTo>
                    <a:pt x="63" y="46"/>
                    <a:pt x="68" y="14"/>
                    <a:pt x="68" y="14"/>
                  </a:cubicBezTo>
                  <a:close/>
                </a:path>
              </a:pathLst>
            </a:custGeom>
            <a:solidFill>
              <a:srgbClr val="B431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2" name="ïsḻîḑê"/>
            <p:cNvSpPr/>
            <p:nvPr/>
          </p:nvSpPr>
          <p:spPr bwMode="auto">
            <a:xfrm>
              <a:off x="5794376" y="2624138"/>
              <a:ext cx="123825" cy="92075"/>
            </a:xfrm>
            <a:custGeom>
              <a:avLst/>
              <a:gdLst>
                <a:gd name="T0" fmla="*/ 43 w 43"/>
                <a:gd name="T1" fmla="*/ 26 h 32"/>
                <a:gd name="T2" fmla="*/ 27 w 43"/>
                <a:gd name="T3" fmla="*/ 31 h 32"/>
                <a:gd name="T4" fmla="*/ 8 w 43"/>
                <a:gd name="T5" fmla="*/ 23 h 32"/>
                <a:gd name="T6" fmla="*/ 5 w 43"/>
                <a:gd name="T7" fmla="*/ 20 h 32"/>
                <a:gd name="T8" fmla="*/ 5 w 43"/>
                <a:gd name="T9" fmla="*/ 20 h 32"/>
                <a:gd name="T10" fmla="*/ 5 w 43"/>
                <a:gd name="T11" fmla="*/ 20 h 32"/>
                <a:gd name="T12" fmla="*/ 0 w 43"/>
                <a:gd name="T13" fmla="*/ 6 h 32"/>
                <a:gd name="T14" fmla="*/ 43 w 43"/>
                <a:gd name="T15" fmla="*/ 26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32">
                  <a:moveTo>
                    <a:pt x="43" y="26"/>
                  </a:moveTo>
                  <a:cubicBezTo>
                    <a:pt x="39" y="30"/>
                    <a:pt x="34" y="32"/>
                    <a:pt x="27" y="31"/>
                  </a:cubicBezTo>
                  <a:cubicBezTo>
                    <a:pt x="18" y="30"/>
                    <a:pt x="12" y="27"/>
                    <a:pt x="8" y="23"/>
                  </a:cubicBezTo>
                  <a:cubicBezTo>
                    <a:pt x="7" y="22"/>
                    <a:pt x="6" y="21"/>
                    <a:pt x="5" y="20"/>
                  </a:cubicBezTo>
                  <a:cubicBezTo>
                    <a:pt x="5" y="20"/>
                    <a:pt x="5" y="20"/>
                    <a:pt x="5" y="20"/>
                  </a:cubicBezTo>
                  <a:cubicBezTo>
                    <a:pt x="5" y="20"/>
                    <a:pt x="5" y="20"/>
                    <a:pt x="5" y="20"/>
                  </a:cubicBezTo>
                  <a:cubicBezTo>
                    <a:pt x="2" y="15"/>
                    <a:pt x="0" y="11"/>
                    <a:pt x="0" y="6"/>
                  </a:cubicBezTo>
                  <a:cubicBezTo>
                    <a:pt x="22" y="0"/>
                    <a:pt x="37" y="17"/>
                    <a:pt x="43" y="26"/>
                  </a:cubicBezTo>
                  <a:close/>
                </a:path>
              </a:pathLst>
            </a:custGeom>
            <a:solidFill>
              <a:srgbClr val="F057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3" name="íṧḻïďé"/>
            <p:cNvSpPr/>
            <p:nvPr/>
          </p:nvSpPr>
          <p:spPr bwMode="auto">
            <a:xfrm>
              <a:off x="5816601" y="2603501"/>
              <a:ext cx="138113" cy="52388"/>
            </a:xfrm>
            <a:custGeom>
              <a:avLst/>
              <a:gdLst>
                <a:gd name="T0" fmla="*/ 48 w 48"/>
                <a:gd name="T1" fmla="*/ 9 h 18"/>
                <a:gd name="T2" fmla="*/ 48 w 48"/>
                <a:gd name="T3" fmla="*/ 9 h 18"/>
                <a:gd name="T4" fmla="*/ 47 w 48"/>
                <a:gd name="T5" fmla="*/ 10 h 18"/>
                <a:gd name="T6" fmla="*/ 29 w 48"/>
                <a:gd name="T7" fmla="*/ 18 h 18"/>
                <a:gd name="T8" fmla="*/ 13 w 48"/>
                <a:gd name="T9" fmla="*/ 14 h 18"/>
                <a:gd name="T10" fmla="*/ 4 w 48"/>
                <a:gd name="T11" fmla="*/ 9 h 18"/>
                <a:gd name="T12" fmla="*/ 0 w 48"/>
                <a:gd name="T13" fmla="*/ 0 h 18"/>
                <a:gd name="T14" fmla="*/ 48 w 48"/>
                <a:gd name="T15" fmla="*/ 9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18">
                  <a:moveTo>
                    <a:pt x="48" y="9"/>
                  </a:moveTo>
                  <a:cubicBezTo>
                    <a:pt x="48" y="9"/>
                    <a:pt x="48" y="9"/>
                    <a:pt x="48" y="9"/>
                  </a:cubicBezTo>
                  <a:cubicBezTo>
                    <a:pt x="48" y="9"/>
                    <a:pt x="47" y="10"/>
                    <a:pt x="47" y="10"/>
                  </a:cubicBezTo>
                  <a:cubicBezTo>
                    <a:pt x="44" y="11"/>
                    <a:pt x="37" y="18"/>
                    <a:pt x="29" y="18"/>
                  </a:cubicBezTo>
                  <a:cubicBezTo>
                    <a:pt x="23" y="18"/>
                    <a:pt x="18" y="16"/>
                    <a:pt x="13" y="14"/>
                  </a:cubicBezTo>
                  <a:cubicBezTo>
                    <a:pt x="10" y="13"/>
                    <a:pt x="7" y="11"/>
                    <a:pt x="4" y="9"/>
                  </a:cubicBezTo>
                  <a:cubicBezTo>
                    <a:pt x="2" y="7"/>
                    <a:pt x="0" y="3"/>
                    <a:pt x="0" y="0"/>
                  </a:cubicBezTo>
                  <a:cubicBezTo>
                    <a:pt x="18" y="14"/>
                    <a:pt x="48" y="9"/>
                    <a:pt x="48"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4" name="îṡlídé"/>
            <p:cNvSpPr/>
            <p:nvPr/>
          </p:nvSpPr>
          <p:spPr bwMode="auto">
            <a:xfrm>
              <a:off x="5776913" y="2584451"/>
              <a:ext cx="184150" cy="134938"/>
            </a:xfrm>
            <a:custGeom>
              <a:avLst/>
              <a:gdLst>
                <a:gd name="T0" fmla="*/ 33 w 64"/>
                <a:gd name="T1" fmla="*/ 47 h 47"/>
                <a:gd name="T2" fmla="*/ 8 w 64"/>
                <a:gd name="T3" fmla="*/ 33 h 47"/>
                <a:gd name="T4" fmla="*/ 7 w 64"/>
                <a:gd name="T5" fmla="*/ 1 h 47"/>
                <a:gd name="T6" fmla="*/ 8 w 64"/>
                <a:gd name="T7" fmla="*/ 0 h 47"/>
                <a:gd name="T8" fmla="*/ 10 w 64"/>
                <a:gd name="T9" fmla="*/ 0 h 47"/>
                <a:gd name="T10" fmla="*/ 61 w 64"/>
                <a:gd name="T11" fmla="*/ 14 h 47"/>
                <a:gd name="T12" fmla="*/ 63 w 64"/>
                <a:gd name="T13" fmla="*/ 15 h 47"/>
                <a:gd name="T14" fmla="*/ 63 w 64"/>
                <a:gd name="T15" fmla="*/ 16 h 47"/>
                <a:gd name="T16" fmla="*/ 36 w 64"/>
                <a:gd name="T17" fmla="*/ 47 h 47"/>
                <a:gd name="T18" fmla="*/ 33 w 64"/>
                <a:gd name="T19" fmla="*/ 47 h 47"/>
                <a:gd name="T20" fmla="*/ 9 w 64"/>
                <a:gd name="T21" fmla="*/ 5 h 47"/>
                <a:gd name="T22" fmla="*/ 12 w 64"/>
                <a:gd name="T23" fmla="*/ 31 h 47"/>
                <a:gd name="T24" fmla="*/ 33 w 64"/>
                <a:gd name="T25" fmla="*/ 43 h 47"/>
                <a:gd name="T26" fmla="*/ 59 w 64"/>
                <a:gd name="T27" fmla="*/ 18 h 47"/>
                <a:gd name="T28" fmla="*/ 9 w 64"/>
                <a:gd name="T29" fmla="*/ 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 h="47">
                  <a:moveTo>
                    <a:pt x="33" y="47"/>
                  </a:moveTo>
                  <a:cubicBezTo>
                    <a:pt x="21" y="45"/>
                    <a:pt x="13" y="41"/>
                    <a:pt x="8" y="33"/>
                  </a:cubicBezTo>
                  <a:cubicBezTo>
                    <a:pt x="0" y="20"/>
                    <a:pt x="6" y="2"/>
                    <a:pt x="7" y="1"/>
                  </a:cubicBezTo>
                  <a:cubicBezTo>
                    <a:pt x="7" y="0"/>
                    <a:pt x="8" y="0"/>
                    <a:pt x="8" y="0"/>
                  </a:cubicBezTo>
                  <a:cubicBezTo>
                    <a:pt x="9" y="0"/>
                    <a:pt x="10" y="0"/>
                    <a:pt x="10" y="0"/>
                  </a:cubicBezTo>
                  <a:cubicBezTo>
                    <a:pt x="26" y="20"/>
                    <a:pt x="61" y="14"/>
                    <a:pt x="61" y="14"/>
                  </a:cubicBezTo>
                  <a:cubicBezTo>
                    <a:pt x="62" y="14"/>
                    <a:pt x="62" y="14"/>
                    <a:pt x="63" y="15"/>
                  </a:cubicBezTo>
                  <a:cubicBezTo>
                    <a:pt x="63" y="15"/>
                    <a:pt x="64" y="16"/>
                    <a:pt x="63" y="16"/>
                  </a:cubicBezTo>
                  <a:cubicBezTo>
                    <a:pt x="63" y="17"/>
                    <a:pt x="59" y="47"/>
                    <a:pt x="36" y="47"/>
                  </a:cubicBezTo>
                  <a:cubicBezTo>
                    <a:pt x="35" y="47"/>
                    <a:pt x="34" y="47"/>
                    <a:pt x="33" y="47"/>
                  </a:cubicBezTo>
                  <a:close/>
                  <a:moveTo>
                    <a:pt x="9" y="5"/>
                  </a:moveTo>
                  <a:cubicBezTo>
                    <a:pt x="8" y="11"/>
                    <a:pt x="6" y="23"/>
                    <a:pt x="12" y="31"/>
                  </a:cubicBezTo>
                  <a:cubicBezTo>
                    <a:pt x="16" y="38"/>
                    <a:pt x="23" y="42"/>
                    <a:pt x="33" y="43"/>
                  </a:cubicBezTo>
                  <a:cubicBezTo>
                    <a:pt x="52" y="45"/>
                    <a:pt x="58" y="26"/>
                    <a:pt x="59" y="18"/>
                  </a:cubicBezTo>
                  <a:cubicBezTo>
                    <a:pt x="51" y="19"/>
                    <a:pt x="25" y="21"/>
                    <a:pt x="9" y="5"/>
                  </a:cubicBezTo>
                  <a:close/>
                </a:path>
              </a:pathLst>
            </a:custGeom>
            <a:solidFill>
              <a:srgbClr val="F05B4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5" name="iS1iďè"/>
            <p:cNvSpPr/>
            <p:nvPr/>
          </p:nvSpPr>
          <p:spPr bwMode="auto">
            <a:xfrm>
              <a:off x="5961063" y="2386013"/>
              <a:ext cx="117475" cy="34925"/>
            </a:xfrm>
            <a:custGeom>
              <a:avLst/>
              <a:gdLst>
                <a:gd name="T0" fmla="*/ 41 w 41"/>
                <a:gd name="T1" fmla="*/ 12 h 12"/>
                <a:gd name="T2" fmla="*/ 40 w 41"/>
                <a:gd name="T3" fmla="*/ 10 h 12"/>
                <a:gd name="T4" fmla="*/ 38 w 41"/>
                <a:gd name="T5" fmla="*/ 9 h 12"/>
                <a:gd name="T6" fmla="*/ 36 w 41"/>
                <a:gd name="T7" fmla="*/ 7 h 12"/>
                <a:gd name="T8" fmla="*/ 33 w 41"/>
                <a:gd name="T9" fmla="*/ 5 h 12"/>
                <a:gd name="T10" fmla="*/ 30 w 41"/>
                <a:gd name="T11" fmla="*/ 3 h 12"/>
                <a:gd name="T12" fmla="*/ 26 w 41"/>
                <a:gd name="T13" fmla="*/ 2 h 12"/>
                <a:gd name="T14" fmla="*/ 22 w 41"/>
                <a:gd name="T15" fmla="*/ 1 h 12"/>
                <a:gd name="T16" fmla="*/ 18 w 41"/>
                <a:gd name="T17" fmla="*/ 0 h 12"/>
                <a:gd name="T18" fmla="*/ 14 w 41"/>
                <a:gd name="T19" fmla="*/ 0 h 12"/>
                <a:gd name="T20" fmla="*/ 10 w 41"/>
                <a:gd name="T21" fmla="*/ 0 h 12"/>
                <a:gd name="T22" fmla="*/ 6 w 41"/>
                <a:gd name="T23" fmla="*/ 1 h 12"/>
                <a:gd name="T24" fmla="*/ 4 w 41"/>
                <a:gd name="T25" fmla="*/ 2 h 12"/>
                <a:gd name="T26" fmla="*/ 2 w 41"/>
                <a:gd name="T27" fmla="*/ 2 h 12"/>
                <a:gd name="T28" fmla="*/ 0 w 41"/>
                <a:gd name="T29" fmla="*/ 3 h 12"/>
                <a:gd name="T30" fmla="*/ 2 w 41"/>
                <a:gd name="T31" fmla="*/ 3 h 12"/>
                <a:gd name="T32" fmla="*/ 4 w 41"/>
                <a:gd name="T33" fmla="*/ 3 h 12"/>
                <a:gd name="T34" fmla="*/ 7 w 41"/>
                <a:gd name="T35" fmla="*/ 4 h 12"/>
                <a:gd name="T36" fmla="*/ 10 w 41"/>
                <a:gd name="T37" fmla="*/ 4 h 12"/>
                <a:gd name="T38" fmla="*/ 13 w 41"/>
                <a:gd name="T39" fmla="*/ 4 h 12"/>
                <a:gd name="T40" fmla="*/ 17 w 41"/>
                <a:gd name="T41" fmla="*/ 5 h 12"/>
                <a:gd name="T42" fmla="*/ 21 w 41"/>
                <a:gd name="T43" fmla="*/ 5 h 12"/>
                <a:gd name="T44" fmla="*/ 23 w 41"/>
                <a:gd name="T45" fmla="*/ 6 h 12"/>
                <a:gd name="T46" fmla="*/ 25 w 41"/>
                <a:gd name="T47" fmla="*/ 6 h 12"/>
                <a:gd name="T48" fmla="*/ 27 w 41"/>
                <a:gd name="T49" fmla="*/ 7 h 12"/>
                <a:gd name="T50" fmla="*/ 28 w 41"/>
                <a:gd name="T51" fmla="*/ 7 h 12"/>
                <a:gd name="T52" fmla="*/ 32 w 41"/>
                <a:gd name="T53" fmla="*/ 8 h 12"/>
                <a:gd name="T54" fmla="*/ 33 w 41"/>
                <a:gd name="T55" fmla="*/ 9 h 12"/>
                <a:gd name="T56" fmla="*/ 35 w 41"/>
                <a:gd name="T57" fmla="*/ 9 h 12"/>
                <a:gd name="T58" fmla="*/ 37 w 41"/>
                <a:gd name="T59" fmla="*/ 10 h 12"/>
                <a:gd name="T60" fmla="*/ 39 w 41"/>
                <a:gd name="T61" fmla="*/ 11 h 12"/>
                <a:gd name="T62" fmla="*/ 40 w 41"/>
                <a:gd name="T63" fmla="*/ 12 h 12"/>
                <a:gd name="T64" fmla="*/ 41 w 41"/>
                <a:gd name="T6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 h="12">
                  <a:moveTo>
                    <a:pt x="41" y="12"/>
                  </a:moveTo>
                  <a:cubicBezTo>
                    <a:pt x="41" y="12"/>
                    <a:pt x="41" y="11"/>
                    <a:pt x="40" y="10"/>
                  </a:cubicBezTo>
                  <a:cubicBezTo>
                    <a:pt x="39" y="10"/>
                    <a:pt x="39" y="9"/>
                    <a:pt x="38" y="9"/>
                  </a:cubicBezTo>
                  <a:cubicBezTo>
                    <a:pt x="38" y="8"/>
                    <a:pt x="37" y="7"/>
                    <a:pt x="36" y="7"/>
                  </a:cubicBezTo>
                  <a:cubicBezTo>
                    <a:pt x="35" y="6"/>
                    <a:pt x="34" y="6"/>
                    <a:pt x="33" y="5"/>
                  </a:cubicBezTo>
                  <a:cubicBezTo>
                    <a:pt x="32" y="4"/>
                    <a:pt x="31" y="4"/>
                    <a:pt x="30" y="3"/>
                  </a:cubicBezTo>
                  <a:cubicBezTo>
                    <a:pt x="29" y="3"/>
                    <a:pt x="27" y="2"/>
                    <a:pt x="26" y="2"/>
                  </a:cubicBezTo>
                  <a:cubicBezTo>
                    <a:pt x="25" y="1"/>
                    <a:pt x="23" y="1"/>
                    <a:pt x="22" y="1"/>
                  </a:cubicBezTo>
                  <a:cubicBezTo>
                    <a:pt x="21" y="0"/>
                    <a:pt x="19" y="0"/>
                    <a:pt x="18" y="0"/>
                  </a:cubicBezTo>
                  <a:cubicBezTo>
                    <a:pt x="16" y="0"/>
                    <a:pt x="15" y="0"/>
                    <a:pt x="14" y="0"/>
                  </a:cubicBezTo>
                  <a:cubicBezTo>
                    <a:pt x="12" y="0"/>
                    <a:pt x="11" y="0"/>
                    <a:pt x="10" y="0"/>
                  </a:cubicBezTo>
                  <a:cubicBezTo>
                    <a:pt x="9" y="0"/>
                    <a:pt x="8" y="1"/>
                    <a:pt x="6" y="1"/>
                  </a:cubicBezTo>
                  <a:cubicBezTo>
                    <a:pt x="5" y="1"/>
                    <a:pt x="5" y="1"/>
                    <a:pt x="4" y="2"/>
                  </a:cubicBezTo>
                  <a:cubicBezTo>
                    <a:pt x="3" y="2"/>
                    <a:pt x="2" y="2"/>
                    <a:pt x="2" y="2"/>
                  </a:cubicBezTo>
                  <a:cubicBezTo>
                    <a:pt x="0" y="3"/>
                    <a:pt x="0" y="3"/>
                    <a:pt x="0" y="3"/>
                  </a:cubicBezTo>
                  <a:cubicBezTo>
                    <a:pt x="0" y="3"/>
                    <a:pt x="1" y="3"/>
                    <a:pt x="2" y="3"/>
                  </a:cubicBezTo>
                  <a:cubicBezTo>
                    <a:pt x="2" y="3"/>
                    <a:pt x="3" y="3"/>
                    <a:pt x="4" y="3"/>
                  </a:cubicBezTo>
                  <a:cubicBezTo>
                    <a:pt x="5" y="3"/>
                    <a:pt x="6" y="3"/>
                    <a:pt x="7" y="4"/>
                  </a:cubicBezTo>
                  <a:cubicBezTo>
                    <a:pt x="8" y="4"/>
                    <a:pt x="9" y="4"/>
                    <a:pt x="10" y="4"/>
                  </a:cubicBezTo>
                  <a:cubicBezTo>
                    <a:pt x="11" y="4"/>
                    <a:pt x="12" y="4"/>
                    <a:pt x="13" y="4"/>
                  </a:cubicBezTo>
                  <a:cubicBezTo>
                    <a:pt x="15" y="4"/>
                    <a:pt x="16" y="4"/>
                    <a:pt x="17" y="5"/>
                  </a:cubicBezTo>
                  <a:cubicBezTo>
                    <a:pt x="18" y="5"/>
                    <a:pt x="20" y="5"/>
                    <a:pt x="21" y="5"/>
                  </a:cubicBezTo>
                  <a:cubicBezTo>
                    <a:pt x="22" y="5"/>
                    <a:pt x="22" y="6"/>
                    <a:pt x="23" y="6"/>
                  </a:cubicBezTo>
                  <a:cubicBezTo>
                    <a:pt x="24" y="6"/>
                    <a:pt x="24" y="6"/>
                    <a:pt x="25" y="6"/>
                  </a:cubicBezTo>
                  <a:cubicBezTo>
                    <a:pt x="25" y="6"/>
                    <a:pt x="26" y="6"/>
                    <a:pt x="27" y="7"/>
                  </a:cubicBezTo>
                  <a:cubicBezTo>
                    <a:pt x="27" y="7"/>
                    <a:pt x="28" y="7"/>
                    <a:pt x="28" y="7"/>
                  </a:cubicBezTo>
                  <a:cubicBezTo>
                    <a:pt x="30" y="7"/>
                    <a:pt x="31" y="8"/>
                    <a:pt x="32" y="8"/>
                  </a:cubicBezTo>
                  <a:cubicBezTo>
                    <a:pt x="32" y="8"/>
                    <a:pt x="33" y="9"/>
                    <a:pt x="33" y="9"/>
                  </a:cubicBezTo>
                  <a:cubicBezTo>
                    <a:pt x="34" y="9"/>
                    <a:pt x="34" y="9"/>
                    <a:pt x="35" y="9"/>
                  </a:cubicBezTo>
                  <a:cubicBezTo>
                    <a:pt x="36" y="10"/>
                    <a:pt x="36" y="10"/>
                    <a:pt x="37" y="10"/>
                  </a:cubicBezTo>
                  <a:cubicBezTo>
                    <a:pt x="38" y="11"/>
                    <a:pt x="39" y="11"/>
                    <a:pt x="39" y="11"/>
                  </a:cubicBezTo>
                  <a:cubicBezTo>
                    <a:pt x="40" y="11"/>
                    <a:pt x="40" y="12"/>
                    <a:pt x="40" y="12"/>
                  </a:cubicBezTo>
                  <a:cubicBezTo>
                    <a:pt x="41" y="12"/>
                    <a:pt x="41" y="12"/>
                    <a:pt x="41" y="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6" name="išļiḑe"/>
            <p:cNvSpPr/>
            <p:nvPr/>
          </p:nvSpPr>
          <p:spPr bwMode="auto">
            <a:xfrm>
              <a:off x="5727701" y="2359026"/>
              <a:ext cx="117475" cy="30163"/>
            </a:xfrm>
            <a:custGeom>
              <a:avLst/>
              <a:gdLst>
                <a:gd name="T0" fmla="*/ 0 w 41"/>
                <a:gd name="T1" fmla="*/ 5 h 10"/>
                <a:gd name="T2" fmla="*/ 1 w 41"/>
                <a:gd name="T3" fmla="*/ 4 h 10"/>
                <a:gd name="T4" fmla="*/ 3 w 41"/>
                <a:gd name="T5" fmla="*/ 3 h 10"/>
                <a:gd name="T6" fmla="*/ 6 w 41"/>
                <a:gd name="T7" fmla="*/ 2 h 10"/>
                <a:gd name="T8" fmla="*/ 9 w 41"/>
                <a:gd name="T9" fmla="*/ 1 h 10"/>
                <a:gd name="T10" fmla="*/ 13 w 41"/>
                <a:gd name="T11" fmla="*/ 0 h 10"/>
                <a:gd name="T12" fmla="*/ 17 w 41"/>
                <a:gd name="T13" fmla="*/ 0 h 10"/>
                <a:gd name="T14" fmla="*/ 21 w 41"/>
                <a:gd name="T15" fmla="*/ 1 h 10"/>
                <a:gd name="T16" fmla="*/ 25 w 41"/>
                <a:gd name="T17" fmla="*/ 1 h 10"/>
                <a:gd name="T18" fmla="*/ 29 w 41"/>
                <a:gd name="T19" fmla="*/ 3 h 10"/>
                <a:gd name="T20" fmla="*/ 33 w 41"/>
                <a:gd name="T21" fmla="*/ 4 h 10"/>
                <a:gd name="T22" fmla="*/ 36 w 41"/>
                <a:gd name="T23" fmla="*/ 6 h 10"/>
                <a:gd name="T24" fmla="*/ 38 w 41"/>
                <a:gd name="T25" fmla="*/ 8 h 10"/>
                <a:gd name="T26" fmla="*/ 40 w 41"/>
                <a:gd name="T27" fmla="*/ 9 h 10"/>
                <a:gd name="T28" fmla="*/ 41 w 41"/>
                <a:gd name="T29" fmla="*/ 10 h 10"/>
                <a:gd name="T30" fmla="*/ 39 w 41"/>
                <a:gd name="T31" fmla="*/ 10 h 10"/>
                <a:gd name="T32" fmla="*/ 37 w 41"/>
                <a:gd name="T33" fmla="*/ 9 h 10"/>
                <a:gd name="T34" fmla="*/ 35 w 41"/>
                <a:gd name="T35" fmla="*/ 8 h 10"/>
                <a:gd name="T36" fmla="*/ 32 w 41"/>
                <a:gd name="T37" fmla="*/ 8 h 10"/>
                <a:gd name="T38" fmla="*/ 28 w 41"/>
                <a:gd name="T39" fmla="*/ 7 h 10"/>
                <a:gd name="T40" fmla="*/ 24 w 41"/>
                <a:gd name="T41" fmla="*/ 6 h 10"/>
                <a:gd name="T42" fmla="*/ 21 w 41"/>
                <a:gd name="T43" fmla="*/ 5 h 10"/>
                <a:gd name="T44" fmla="*/ 19 w 41"/>
                <a:gd name="T45" fmla="*/ 5 h 10"/>
                <a:gd name="T46" fmla="*/ 17 w 41"/>
                <a:gd name="T47" fmla="*/ 5 h 10"/>
                <a:gd name="T48" fmla="*/ 15 w 41"/>
                <a:gd name="T49" fmla="*/ 5 h 10"/>
                <a:gd name="T50" fmla="*/ 13 w 41"/>
                <a:gd name="T51" fmla="*/ 5 h 10"/>
                <a:gd name="T52" fmla="*/ 10 w 41"/>
                <a:gd name="T53" fmla="*/ 5 h 10"/>
                <a:gd name="T54" fmla="*/ 8 w 41"/>
                <a:gd name="T55" fmla="*/ 5 h 10"/>
                <a:gd name="T56" fmla="*/ 6 w 41"/>
                <a:gd name="T57" fmla="*/ 5 h 10"/>
                <a:gd name="T58" fmla="*/ 4 w 41"/>
                <a:gd name="T59" fmla="*/ 5 h 10"/>
                <a:gd name="T60" fmla="*/ 2 w 41"/>
                <a:gd name="T61" fmla="*/ 5 h 10"/>
                <a:gd name="T62" fmla="*/ 0 w 41"/>
                <a:gd name="T63" fmla="*/ 5 h 10"/>
                <a:gd name="T64" fmla="*/ 0 w 41"/>
                <a:gd name="T65"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 h="10">
                  <a:moveTo>
                    <a:pt x="0" y="5"/>
                  </a:moveTo>
                  <a:cubicBezTo>
                    <a:pt x="0" y="5"/>
                    <a:pt x="0" y="5"/>
                    <a:pt x="1" y="4"/>
                  </a:cubicBezTo>
                  <a:cubicBezTo>
                    <a:pt x="2" y="4"/>
                    <a:pt x="2" y="3"/>
                    <a:pt x="3" y="3"/>
                  </a:cubicBezTo>
                  <a:cubicBezTo>
                    <a:pt x="4" y="3"/>
                    <a:pt x="5" y="2"/>
                    <a:pt x="6" y="2"/>
                  </a:cubicBezTo>
                  <a:cubicBezTo>
                    <a:pt x="7" y="1"/>
                    <a:pt x="8" y="1"/>
                    <a:pt x="9" y="1"/>
                  </a:cubicBezTo>
                  <a:cubicBezTo>
                    <a:pt x="10" y="1"/>
                    <a:pt x="12" y="0"/>
                    <a:pt x="13" y="0"/>
                  </a:cubicBezTo>
                  <a:cubicBezTo>
                    <a:pt x="14" y="0"/>
                    <a:pt x="16" y="0"/>
                    <a:pt x="17" y="0"/>
                  </a:cubicBezTo>
                  <a:cubicBezTo>
                    <a:pt x="18" y="0"/>
                    <a:pt x="20" y="0"/>
                    <a:pt x="21" y="1"/>
                  </a:cubicBezTo>
                  <a:cubicBezTo>
                    <a:pt x="23" y="1"/>
                    <a:pt x="24" y="1"/>
                    <a:pt x="25" y="1"/>
                  </a:cubicBezTo>
                  <a:cubicBezTo>
                    <a:pt x="27" y="2"/>
                    <a:pt x="28" y="2"/>
                    <a:pt x="29" y="3"/>
                  </a:cubicBezTo>
                  <a:cubicBezTo>
                    <a:pt x="31" y="3"/>
                    <a:pt x="32" y="4"/>
                    <a:pt x="33" y="4"/>
                  </a:cubicBezTo>
                  <a:cubicBezTo>
                    <a:pt x="34" y="5"/>
                    <a:pt x="35" y="5"/>
                    <a:pt x="36" y="6"/>
                  </a:cubicBezTo>
                  <a:cubicBezTo>
                    <a:pt x="37" y="7"/>
                    <a:pt x="38" y="7"/>
                    <a:pt x="38" y="8"/>
                  </a:cubicBezTo>
                  <a:cubicBezTo>
                    <a:pt x="39" y="8"/>
                    <a:pt x="39" y="9"/>
                    <a:pt x="40" y="9"/>
                  </a:cubicBezTo>
                  <a:cubicBezTo>
                    <a:pt x="41" y="10"/>
                    <a:pt x="41" y="10"/>
                    <a:pt x="41" y="10"/>
                  </a:cubicBezTo>
                  <a:cubicBezTo>
                    <a:pt x="41" y="10"/>
                    <a:pt x="41" y="10"/>
                    <a:pt x="39" y="10"/>
                  </a:cubicBezTo>
                  <a:cubicBezTo>
                    <a:pt x="39" y="10"/>
                    <a:pt x="38" y="9"/>
                    <a:pt x="37" y="9"/>
                  </a:cubicBezTo>
                  <a:cubicBezTo>
                    <a:pt x="37" y="9"/>
                    <a:pt x="36" y="9"/>
                    <a:pt x="35" y="8"/>
                  </a:cubicBezTo>
                  <a:cubicBezTo>
                    <a:pt x="34" y="8"/>
                    <a:pt x="33" y="8"/>
                    <a:pt x="32" y="8"/>
                  </a:cubicBezTo>
                  <a:cubicBezTo>
                    <a:pt x="30" y="7"/>
                    <a:pt x="29" y="7"/>
                    <a:pt x="28" y="7"/>
                  </a:cubicBezTo>
                  <a:cubicBezTo>
                    <a:pt x="27" y="7"/>
                    <a:pt x="26" y="6"/>
                    <a:pt x="24" y="6"/>
                  </a:cubicBezTo>
                  <a:cubicBezTo>
                    <a:pt x="23" y="6"/>
                    <a:pt x="22" y="6"/>
                    <a:pt x="21" y="5"/>
                  </a:cubicBezTo>
                  <a:cubicBezTo>
                    <a:pt x="20" y="5"/>
                    <a:pt x="19" y="5"/>
                    <a:pt x="19" y="5"/>
                  </a:cubicBezTo>
                  <a:cubicBezTo>
                    <a:pt x="18" y="5"/>
                    <a:pt x="17" y="5"/>
                    <a:pt x="17" y="5"/>
                  </a:cubicBezTo>
                  <a:cubicBezTo>
                    <a:pt x="16" y="5"/>
                    <a:pt x="16" y="5"/>
                    <a:pt x="15" y="5"/>
                  </a:cubicBezTo>
                  <a:cubicBezTo>
                    <a:pt x="14" y="5"/>
                    <a:pt x="14" y="5"/>
                    <a:pt x="13" y="5"/>
                  </a:cubicBezTo>
                  <a:cubicBezTo>
                    <a:pt x="12" y="5"/>
                    <a:pt x="11" y="5"/>
                    <a:pt x="10" y="5"/>
                  </a:cubicBezTo>
                  <a:cubicBezTo>
                    <a:pt x="9" y="4"/>
                    <a:pt x="8" y="5"/>
                    <a:pt x="8" y="5"/>
                  </a:cubicBezTo>
                  <a:cubicBezTo>
                    <a:pt x="7" y="5"/>
                    <a:pt x="7" y="5"/>
                    <a:pt x="6" y="5"/>
                  </a:cubicBezTo>
                  <a:cubicBezTo>
                    <a:pt x="5" y="5"/>
                    <a:pt x="4" y="5"/>
                    <a:pt x="4" y="5"/>
                  </a:cubicBezTo>
                  <a:cubicBezTo>
                    <a:pt x="3" y="5"/>
                    <a:pt x="2" y="5"/>
                    <a:pt x="2" y="5"/>
                  </a:cubicBezTo>
                  <a:cubicBezTo>
                    <a:pt x="1" y="5"/>
                    <a:pt x="0" y="5"/>
                    <a:pt x="0" y="5"/>
                  </a:cubicBezTo>
                  <a:cubicBezTo>
                    <a:pt x="0" y="5"/>
                    <a:pt x="0" y="5"/>
                    <a:pt x="0"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7" name="ïṡľiḋè"/>
            <p:cNvSpPr/>
            <p:nvPr/>
          </p:nvSpPr>
          <p:spPr bwMode="auto">
            <a:xfrm>
              <a:off x="5595938" y="2344738"/>
              <a:ext cx="3175" cy="80963"/>
            </a:xfrm>
            <a:custGeom>
              <a:avLst/>
              <a:gdLst>
                <a:gd name="T0" fmla="*/ 1 w 1"/>
                <a:gd name="T1" fmla="*/ 28 h 28"/>
                <a:gd name="T2" fmla="*/ 0 w 1"/>
                <a:gd name="T3" fmla="*/ 0 h 28"/>
                <a:gd name="T4" fmla="*/ 1 w 1"/>
                <a:gd name="T5" fmla="*/ 28 h 28"/>
              </a:gdLst>
              <a:ahLst/>
              <a:cxnLst>
                <a:cxn ang="0">
                  <a:pos x="T0" y="T1"/>
                </a:cxn>
                <a:cxn ang="0">
                  <a:pos x="T2" y="T3"/>
                </a:cxn>
                <a:cxn ang="0">
                  <a:pos x="T4" y="T5"/>
                </a:cxn>
              </a:cxnLst>
              <a:rect l="0" t="0" r="r" b="b"/>
              <a:pathLst>
                <a:path w="1" h="28">
                  <a:moveTo>
                    <a:pt x="1" y="28"/>
                  </a:moveTo>
                  <a:cubicBezTo>
                    <a:pt x="1" y="28"/>
                    <a:pt x="0" y="16"/>
                    <a:pt x="0" y="0"/>
                  </a:cubicBezTo>
                  <a:cubicBezTo>
                    <a:pt x="0" y="16"/>
                    <a:pt x="1" y="28"/>
                    <a:pt x="1" y="28"/>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8" name="íšľídê"/>
            <p:cNvSpPr/>
            <p:nvPr/>
          </p:nvSpPr>
          <p:spPr bwMode="auto">
            <a:xfrm>
              <a:off x="5489576" y="2006601"/>
              <a:ext cx="785813" cy="542925"/>
            </a:xfrm>
            <a:custGeom>
              <a:avLst/>
              <a:gdLst>
                <a:gd name="T0" fmla="*/ 41 w 273"/>
                <a:gd name="T1" fmla="*/ 189 h 189"/>
                <a:gd name="T2" fmla="*/ 29 w 273"/>
                <a:gd name="T3" fmla="*/ 138 h 189"/>
                <a:gd name="T4" fmla="*/ 53 w 273"/>
                <a:gd name="T5" fmla="*/ 62 h 189"/>
                <a:gd name="T6" fmla="*/ 171 w 273"/>
                <a:gd name="T7" fmla="*/ 11 h 189"/>
                <a:gd name="T8" fmla="*/ 217 w 273"/>
                <a:gd name="T9" fmla="*/ 107 h 189"/>
                <a:gd name="T10" fmla="*/ 155 w 273"/>
                <a:gd name="T11" fmla="*/ 93 h 189"/>
                <a:gd name="T12" fmla="*/ 173 w 273"/>
                <a:gd name="T13" fmla="*/ 103 h 189"/>
                <a:gd name="T14" fmla="*/ 132 w 273"/>
                <a:gd name="T15" fmla="*/ 121 h 189"/>
                <a:gd name="T16" fmla="*/ 67 w 273"/>
                <a:gd name="T17" fmla="*/ 108 h 189"/>
                <a:gd name="T18" fmla="*/ 63 w 273"/>
                <a:gd name="T19" fmla="*/ 139 h 189"/>
                <a:gd name="T20" fmla="*/ 44 w 273"/>
                <a:gd name="T21" fmla="*/ 173 h 189"/>
                <a:gd name="T22" fmla="*/ 40 w 273"/>
                <a:gd name="T23" fmla="*/ 17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3" h="189">
                  <a:moveTo>
                    <a:pt x="41" y="189"/>
                  </a:moveTo>
                  <a:cubicBezTo>
                    <a:pt x="41" y="189"/>
                    <a:pt x="38" y="168"/>
                    <a:pt x="29" y="138"/>
                  </a:cubicBezTo>
                  <a:cubicBezTo>
                    <a:pt x="0" y="43"/>
                    <a:pt x="53" y="62"/>
                    <a:pt x="53" y="62"/>
                  </a:cubicBezTo>
                  <a:cubicBezTo>
                    <a:pt x="53" y="62"/>
                    <a:pt x="83" y="0"/>
                    <a:pt x="171" y="11"/>
                  </a:cubicBezTo>
                  <a:cubicBezTo>
                    <a:pt x="258" y="21"/>
                    <a:pt x="273" y="96"/>
                    <a:pt x="217" y="107"/>
                  </a:cubicBezTo>
                  <a:cubicBezTo>
                    <a:pt x="189" y="112"/>
                    <a:pt x="155" y="93"/>
                    <a:pt x="155" y="93"/>
                  </a:cubicBezTo>
                  <a:cubicBezTo>
                    <a:pt x="155" y="93"/>
                    <a:pt x="160" y="92"/>
                    <a:pt x="173" y="103"/>
                  </a:cubicBezTo>
                  <a:cubicBezTo>
                    <a:pt x="185" y="114"/>
                    <a:pt x="173" y="119"/>
                    <a:pt x="132" y="121"/>
                  </a:cubicBezTo>
                  <a:cubicBezTo>
                    <a:pt x="91" y="122"/>
                    <a:pt x="67" y="108"/>
                    <a:pt x="67" y="108"/>
                  </a:cubicBezTo>
                  <a:cubicBezTo>
                    <a:pt x="67" y="108"/>
                    <a:pt x="69" y="120"/>
                    <a:pt x="63" y="139"/>
                  </a:cubicBezTo>
                  <a:cubicBezTo>
                    <a:pt x="59" y="152"/>
                    <a:pt x="49" y="166"/>
                    <a:pt x="44" y="173"/>
                  </a:cubicBezTo>
                  <a:cubicBezTo>
                    <a:pt x="42" y="177"/>
                    <a:pt x="40" y="179"/>
                    <a:pt x="40" y="179"/>
                  </a:cubicBezTo>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9" name="íŝḻïďé"/>
            <p:cNvSpPr/>
            <p:nvPr/>
          </p:nvSpPr>
          <p:spPr bwMode="auto">
            <a:xfrm>
              <a:off x="5972176" y="26066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0" name="íṣlîḋe"/>
            <p:cNvSpPr/>
            <p:nvPr/>
          </p:nvSpPr>
          <p:spPr bwMode="auto">
            <a:xfrm>
              <a:off x="5972176" y="26066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1" name="iŝlîḋê"/>
            <p:cNvSpPr/>
            <p:nvPr/>
          </p:nvSpPr>
          <p:spPr bwMode="auto">
            <a:xfrm>
              <a:off x="5526088" y="1900238"/>
              <a:ext cx="704850" cy="368300"/>
            </a:xfrm>
            <a:custGeom>
              <a:avLst/>
              <a:gdLst>
                <a:gd name="T0" fmla="*/ 0 w 245"/>
                <a:gd name="T1" fmla="*/ 128 h 128"/>
                <a:gd name="T2" fmla="*/ 245 w 245"/>
                <a:gd name="T3" fmla="*/ 128 h 128"/>
                <a:gd name="T4" fmla="*/ 245 w 245"/>
                <a:gd name="T5" fmla="*/ 123 h 128"/>
                <a:gd name="T6" fmla="*/ 211 w 245"/>
                <a:gd name="T7" fmla="*/ 38 h 128"/>
                <a:gd name="T8" fmla="*/ 147 w 245"/>
                <a:gd name="T9" fmla="*/ 3 h 128"/>
                <a:gd name="T10" fmla="*/ 127 w 245"/>
                <a:gd name="T11" fmla="*/ 0 h 128"/>
                <a:gd name="T12" fmla="*/ 106 w 245"/>
                <a:gd name="T13" fmla="*/ 1 h 128"/>
                <a:gd name="T14" fmla="*/ 0 w 245"/>
                <a:gd name="T15" fmla="*/ 116 h 128"/>
                <a:gd name="T16" fmla="*/ 0 w 245"/>
                <a:gd name="T17"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5" h="128">
                  <a:moveTo>
                    <a:pt x="0" y="128"/>
                  </a:moveTo>
                  <a:cubicBezTo>
                    <a:pt x="245" y="128"/>
                    <a:pt x="245" y="128"/>
                    <a:pt x="245" y="128"/>
                  </a:cubicBezTo>
                  <a:cubicBezTo>
                    <a:pt x="245" y="123"/>
                    <a:pt x="245" y="123"/>
                    <a:pt x="245" y="123"/>
                  </a:cubicBezTo>
                  <a:cubicBezTo>
                    <a:pt x="245" y="90"/>
                    <a:pt x="232" y="60"/>
                    <a:pt x="211" y="38"/>
                  </a:cubicBezTo>
                  <a:cubicBezTo>
                    <a:pt x="194" y="20"/>
                    <a:pt x="172" y="8"/>
                    <a:pt x="147" y="3"/>
                  </a:cubicBezTo>
                  <a:cubicBezTo>
                    <a:pt x="140" y="1"/>
                    <a:pt x="134" y="1"/>
                    <a:pt x="127" y="0"/>
                  </a:cubicBezTo>
                  <a:cubicBezTo>
                    <a:pt x="120" y="0"/>
                    <a:pt x="113" y="1"/>
                    <a:pt x="106" y="1"/>
                  </a:cubicBezTo>
                  <a:cubicBezTo>
                    <a:pt x="49" y="9"/>
                    <a:pt x="4" y="56"/>
                    <a:pt x="0" y="116"/>
                  </a:cubicBezTo>
                  <a:lnTo>
                    <a:pt x="0" y="128"/>
                  </a:lnTo>
                  <a:close/>
                </a:path>
              </a:pathLst>
            </a:custGeom>
            <a:solidFill>
              <a:srgbClr val="F0552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2" name="iṩ1ïḓè"/>
            <p:cNvSpPr/>
            <p:nvPr/>
          </p:nvSpPr>
          <p:spPr bwMode="auto">
            <a:xfrm>
              <a:off x="5618163" y="2252663"/>
              <a:ext cx="898525" cy="76200"/>
            </a:xfrm>
            <a:custGeom>
              <a:avLst/>
              <a:gdLst>
                <a:gd name="T0" fmla="*/ 213 w 312"/>
                <a:gd name="T1" fmla="*/ 0 h 26"/>
                <a:gd name="T2" fmla="*/ 0 w 312"/>
                <a:gd name="T3" fmla="*/ 5 h 26"/>
                <a:gd name="T4" fmla="*/ 187 w 312"/>
                <a:gd name="T5" fmla="*/ 26 h 26"/>
                <a:gd name="T6" fmla="*/ 213 w 312"/>
                <a:gd name="T7" fmla="*/ 0 h 26"/>
              </a:gdLst>
              <a:ahLst/>
              <a:cxnLst>
                <a:cxn ang="0">
                  <a:pos x="T0" y="T1"/>
                </a:cxn>
                <a:cxn ang="0">
                  <a:pos x="T2" y="T3"/>
                </a:cxn>
                <a:cxn ang="0">
                  <a:pos x="T4" y="T5"/>
                </a:cxn>
                <a:cxn ang="0">
                  <a:pos x="T6" y="T7"/>
                </a:cxn>
              </a:cxnLst>
              <a:rect l="0" t="0" r="r" b="b"/>
              <a:pathLst>
                <a:path w="312" h="26">
                  <a:moveTo>
                    <a:pt x="213" y="0"/>
                  </a:moveTo>
                  <a:cubicBezTo>
                    <a:pt x="0" y="5"/>
                    <a:pt x="0" y="5"/>
                    <a:pt x="0" y="5"/>
                  </a:cubicBezTo>
                  <a:cubicBezTo>
                    <a:pt x="0" y="5"/>
                    <a:pt x="126" y="25"/>
                    <a:pt x="187" y="26"/>
                  </a:cubicBezTo>
                  <a:cubicBezTo>
                    <a:pt x="312" y="26"/>
                    <a:pt x="213" y="0"/>
                    <a:pt x="213" y="0"/>
                  </a:cubicBezTo>
                  <a:close/>
                </a:path>
              </a:pathLst>
            </a:custGeom>
            <a:solidFill>
              <a:srgbClr val="BD37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3" name="iṩ1ïdè"/>
            <p:cNvSpPr/>
            <p:nvPr/>
          </p:nvSpPr>
          <p:spPr bwMode="auto">
            <a:xfrm>
              <a:off x="5830888" y="1900238"/>
              <a:ext cx="236538" cy="373063"/>
            </a:xfrm>
            <a:custGeom>
              <a:avLst/>
              <a:gdLst>
                <a:gd name="T0" fmla="*/ 0 w 82"/>
                <a:gd name="T1" fmla="*/ 1 h 130"/>
                <a:gd name="T2" fmla="*/ 30 w 82"/>
                <a:gd name="T3" fmla="*/ 30 h 130"/>
                <a:gd name="T4" fmla="*/ 47 w 82"/>
                <a:gd name="T5" fmla="*/ 128 h 130"/>
                <a:gd name="T6" fmla="*/ 36 w 82"/>
                <a:gd name="T7" fmla="*/ 130 h 130"/>
                <a:gd name="T8" fmla="*/ 47 w 82"/>
                <a:gd name="T9" fmla="*/ 128 h 130"/>
                <a:gd name="T10" fmla="*/ 82 w 82"/>
                <a:gd name="T11" fmla="*/ 123 h 130"/>
                <a:gd name="T12" fmla="*/ 76 w 82"/>
                <a:gd name="T13" fmla="*/ 64 h 130"/>
                <a:gd name="T14" fmla="*/ 41 w 82"/>
                <a:gd name="T15" fmla="*/ 3 h 130"/>
                <a:gd name="T16" fmla="*/ 41 w 82"/>
                <a:gd name="T17" fmla="*/ 3 h 130"/>
                <a:gd name="T18" fmla="*/ 21 w 82"/>
                <a:gd name="T19" fmla="*/ 0 h 130"/>
                <a:gd name="T20" fmla="*/ 0 w 82"/>
                <a:gd name="T21" fmla="*/ 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130">
                  <a:moveTo>
                    <a:pt x="0" y="1"/>
                  </a:moveTo>
                  <a:cubicBezTo>
                    <a:pt x="9" y="4"/>
                    <a:pt x="20" y="12"/>
                    <a:pt x="30" y="30"/>
                  </a:cubicBezTo>
                  <a:cubicBezTo>
                    <a:pt x="51" y="68"/>
                    <a:pt x="47" y="117"/>
                    <a:pt x="47" y="128"/>
                  </a:cubicBezTo>
                  <a:cubicBezTo>
                    <a:pt x="47" y="129"/>
                    <a:pt x="36" y="130"/>
                    <a:pt x="36" y="130"/>
                  </a:cubicBezTo>
                  <a:cubicBezTo>
                    <a:pt x="47" y="128"/>
                    <a:pt x="47" y="128"/>
                    <a:pt x="47" y="128"/>
                  </a:cubicBezTo>
                  <a:cubicBezTo>
                    <a:pt x="82" y="123"/>
                    <a:pt x="82" y="123"/>
                    <a:pt x="82" y="123"/>
                  </a:cubicBezTo>
                  <a:cubicBezTo>
                    <a:pt x="82" y="123"/>
                    <a:pt x="82" y="99"/>
                    <a:pt x="76" y="64"/>
                  </a:cubicBezTo>
                  <a:cubicBezTo>
                    <a:pt x="70" y="30"/>
                    <a:pt x="41" y="3"/>
                    <a:pt x="41" y="3"/>
                  </a:cubicBezTo>
                  <a:cubicBezTo>
                    <a:pt x="41" y="3"/>
                    <a:pt x="41" y="3"/>
                    <a:pt x="41" y="3"/>
                  </a:cubicBezTo>
                  <a:cubicBezTo>
                    <a:pt x="34" y="1"/>
                    <a:pt x="28" y="1"/>
                    <a:pt x="21" y="0"/>
                  </a:cubicBezTo>
                  <a:cubicBezTo>
                    <a:pt x="14" y="0"/>
                    <a:pt x="7" y="1"/>
                    <a:pt x="0" y="1"/>
                  </a:cubicBezTo>
                  <a:close/>
                </a:path>
              </a:pathLst>
            </a:custGeom>
            <a:solidFill>
              <a:srgbClr val="BD37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4" name="iŝḻiḓe"/>
            <p:cNvSpPr/>
            <p:nvPr/>
          </p:nvSpPr>
          <p:spPr bwMode="auto">
            <a:xfrm>
              <a:off x="5730876" y="2830513"/>
              <a:ext cx="114300" cy="201613"/>
            </a:xfrm>
            <a:custGeom>
              <a:avLst/>
              <a:gdLst>
                <a:gd name="T0" fmla="*/ 40 w 40"/>
                <a:gd name="T1" fmla="*/ 36 h 70"/>
                <a:gd name="T2" fmla="*/ 13 w 40"/>
                <a:gd name="T3" fmla="*/ 63 h 70"/>
                <a:gd name="T4" fmla="*/ 0 w 40"/>
                <a:gd name="T5" fmla="*/ 60 h 70"/>
                <a:gd name="T6" fmla="*/ 0 w 40"/>
                <a:gd name="T7" fmla="*/ 20 h 70"/>
                <a:gd name="T8" fmla="*/ 28 w 40"/>
                <a:gd name="T9" fmla="*/ 0 h 70"/>
                <a:gd name="T10" fmla="*/ 40 w 40"/>
                <a:gd name="T11" fmla="*/ 36 h 70"/>
              </a:gdLst>
              <a:ahLst/>
              <a:cxnLst>
                <a:cxn ang="0">
                  <a:pos x="T0" y="T1"/>
                </a:cxn>
                <a:cxn ang="0">
                  <a:pos x="T2" y="T3"/>
                </a:cxn>
                <a:cxn ang="0">
                  <a:pos x="T4" y="T5"/>
                </a:cxn>
                <a:cxn ang="0">
                  <a:pos x="T6" y="T7"/>
                </a:cxn>
                <a:cxn ang="0">
                  <a:pos x="T8" y="T9"/>
                </a:cxn>
                <a:cxn ang="0">
                  <a:pos x="T10" y="T11"/>
                </a:cxn>
              </a:cxnLst>
              <a:rect l="0" t="0" r="r" b="b"/>
              <a:pathLst>
                <a:path w="40" h="70">
                  <a:moveTo>
                    <a:pt x="40" y="36"/>
                  </a:moveTo>
                  <a:cubicBezTo>
                    <a:pt x="13" y="63"/>
                    <a:pt x="13" y="63"/>
                    <a:pt x="13" y="63"/>
                  </a:cubicBezTo>
                  <a:cubicBezTo>
                    <a:pt x="10" y="70"/>
                    <a:pt x="0" y="67"/>
                    <a:pt x="0" y="60"/>
                  </a:cubicBezTo>
                  <a:cubicBezTo>
                    <a:pt x="0" y="20"/>
                    <a:pt x="0" y="20"/>
                    <a:pt x="0" y="20"/>
                  </a:cubicBezTo>
                  <a:cubicBezTo>
                    <a:pt x="28" y="0"/>
                    <a:pt x="28" y="0"/>
                    <a:pt x="28" y="0"/>
                  </a:cubicBezTo>
                  <a:lnTo>
                    <a:pt x="40" y="36"/>
                  </a:lnTo>
                  <a:close/>
                </a:path>
              </a:pathLst>
            </a:custGeom>
            <a:solidFill>
              <a:srgbClr val="BE92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5" name="íśḻïḑê"/>
            <p:cNvSpPr/>
            <p:nvPr/>
          </p:nvSpPr>
          <p:spPr bwMode="auto">
            <a:xfrm>
              <a:off x="5915026" y="2830513"/>
              <a:ext cx="114300" cy="201613"/>
            </a:xfrm>
            <a:custGeom>
              <a:avLst/>
              <a:gdLst>
                <a:gd name="T0" fmla="*/ 0 w 40"/>
                <a:gd name="T1" fmla="*/ 36 h 70"/>
                <a:gd name="T2" fmla="*/ 27 w 40"/>
                <a:gd name="T3" fmla="*/ 63 h 70"/>
                <a:gd name="T4" fmla="*/ 40 w 40"/>
                <a:gd name="T5" fmla="*/ 60 h 70"/>
                <a:gd name="T6" fmla="*/ 40 w 40"/>
                <a:gd name="T7" fmla="*/ 20 h 70"/>
                <a:gd name="T8" fmla="*/ 12 w 40"/>
                <a:gd name="T9" fmla="*/ 0 h 70"/>
                <a:gd name="T10" fmla="*/ 0 w 40"/>
                <a:gd name="T11" fmla="*/ 36 h 70"/>
              </a:gdLst>
              <a:ahLst/>
              <a:cxnLst>
                <a:cxn ang="0">
                  <a:pos x="T0" y="T1"/>
                </a:cxn>
                <a:cxn ang="0">
                  <a:pos x="T2" y="T3"/>
                </a:cxn>
                <a:cxn ang="0">
                  <a:pos x="T4" y="T5"/>
                </a:cxn>
                <a:cxn ang="0">
                  <a:pos x="T6" y="T7"/>
                </a:cxn>
                <a:cxn ang="0">
                  <a:pos x="T8" y="T9"/>
                </a:cxn>
                <a:cxn ang="0">
                  <a:pos x="T10" y="T11"/>
                </a:cxn>
              </a:cxnLst>
              <a:rect l="0" t="0" r="r" b="b"/>
              <a:pathLst>
                <a:path w="40" h="70">
                  <a:moveTo>
                    <a:pt x="0" y="36"/>
                  </a:moveTo>
                  <a:cubicBezTo>
                    <a:pt x="27" y="63"/>
                    <a:pt x="27" y="63"/>
                    <a:pt x="27" y="63"/>
                  </a:cubicBezTo>
                  <a:cubicBezTo>
                    <a:pt x="31" y="70"/>
                    <a:pt x="40" y="67"/>
                    <a:pt x="40" y="60"/>
                  </a:cubicBezTo>
                  <a:cubicBezTo>
                    <a:pt x="40" y="20"/>
                    <a:pt x="40" y="20"/>
                    <a:pt x="40" y="20"/>
                  </a:cubicBezTo>
                  <a:cubicBezTo>
                    <a:pt x="12" y="0"/>
                    <a:pt x="12" y="0"/>
                    <a:pt x="12" y="0"/>
                  </a:cubicBezTo>
                  <a:lnTo>
                    <a:pt x="0" y="36"/>
                  </a:lnTo>
                  <a:close/>
                </a:path>
              </a:pathLst>
            </a:custGeom>
            <a:solidFill>
              <a:srgbClr val="BE92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6" name="ïś1ídé"/>
            <p:cNvSpPr/>
            <p:nvPr/>
          </p:nvSpPr>
          <p:spPr bwMode="auto">
            <a:xfrm>
              <a:off x="5310188" y="2892426"/>
              <a:ext cx="212725" cy="393700"/>
            </a:xfrm>
            <a:custGeom>
              <a:avLst/>
              <a:gdLst>
                <a:gd name="T0" fmla="*/ 0 w 74"/>
                <a:gd name="T1" fmla="*/ 137 h 137"/>
                <a:gd name="T2" fmla="*/ 74 w 74"/>
                <a:gd name="T3" fmla="*/ 137 h 137"/>
                <a:gd name="T4" fmla="*/ 74 w 74"/>
                <a:gd name="T5" fmla="*/ 0 h 137"/>
                <a:gd name="T6" fmla="*/ 74 w 74"/>
                <a:gd name="T7" fmla="*/ 0 h 137"/>
                <a:gd name="T8" fmla="*/ 0 w 74"/>
                <a:gd name="T9" fmla="*/ 73 h 137"/>
                <a:gd name="T10" fmla="*/ 0 w 74"/>
                <a:gd name="T11" fmla="*/ 137 h 137"/>
              </a:gdLst>
              <a:ahLst/>
              <a:cxnLst>
                <a:cxn ang="0">
                  <a:pos x="T0" y="T1"/>
                </a:cxn>
                <a:cxn ang="0">
                  <a:pos x="T2" y="T3"/>
                </a:cxn>
                <a:cxn ang="0">
                  <a:pos x="T4" y="T5"/>
                </a:cxn>
                <a:cxn ang="0">
                  <a:pos x="T6" y="T7"/>
                </a:cxn>
                <a:cxn ang="0">
                  <a:pos x="T8" y="T9"/>
                </a:cxn>
                <a:cxn ang="0">
                  <a:pos x="T10" y="T11"/>
                </a:cxn>
              </a:cxnLst>
              <a:rect l="0" t="0" r="r" b="b"/>
              <a:pathLst>
                <a:path w="74" h="137">
                  <a:moveTo>
                    <a:pt x="0" y="137"/>
                  </a:moveTo>
                  <a:cubicBezTo>
                    <a:pt x="74" y="137"/>
                    <a:pt x="74" y="137"/>
                    <a:pt x="74" y="137"/>
                  </a:cubicBezTo>
                  <a:cubicBezTo>
                    <a:pt x="74" y="0"/>
                    <a:pt x="74" y="0"/>
                    <a:pt x="74" y="0"/>
                  </a:cubicBezTo>
                  <a:cubicBezTo>
                    <a:pt x="74" y="0"/>
                    <a:pt x="74" y="0"/>
                    <a:pt x="74" y="0"/>
                  </a:cubicBezTo>
                  <a:cubicBezTo>
                    <a:pt x="33" y="0"/>
                    <a:pt x="0" y="32"/>
                    <a:pt x="0" y="73"/>
                  </a:cubicBezTo>
                  <a:lnTo>
                    <a:pt x="0" y="137"/>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7" name="iŝļîdé"/>
            <p:cNvSpPr/>
            <p:nvPr/>
          </p:nvSpPr>
          <p:spPr bwMode="auto">
            <a:xfrm>
              <a:off x="6219826" y="2879726"/>
              <a:ext cx="209550" cy="393700"/>
            </a:xfrm>
            <a:custGeom>
              <a:avLst/>
              <a:gdLst>
                <a:gd name="T0" fmla="*/ 73 w 73"/>
                <a:gd name="T1" fmla="*/ 137 h 137"/>
                <a:gd name="T2" fmla="*/ 0 w 73"/>
                <a:gd name="T3" fmla="*/ 137 h 137"/>
                <a:gd name="T4" fmla="*/ 0 w 73"/>
                <a:gd name="T5" fmla="*/ 0 h 137"/>
                <a:gd name="T6" fmla="*/ 0 w 73"/>
                <a:gd name="T7" fmla="*/ 0 h 137"/>
                <a:gd name="T8" fmla="*/ 73 w 73"/>
                <a:gd name="T9" fmla="*/ 73 h 137"/>
                <a:gd name="T10" fmla="*/ 73 w 73"/>
                <a:gd name="T11" fmla="*/ 137 h 137"/>
              </a:gdLst>
              <a:ahLst/>
              <a:cxnLst>
                <a:cxn ang="0">
                  <a:pos x="T0" y="T1"/>
                </a:cxn>
                <a:cxn ang="0">
                  <a:pos x="T2" y="T3"/>
                </a:cxn>
                <a:cxn ang="0">
                  <a:pos x="T4" y="T5"/>
                </a:cxn>
                <a:cxn ang="0">
                  <a:pos x="T6" y="T7"/>
                </a:cxn>
                <a:cxn ang="0">
                  <a:pos x="T8" y="T9"/>
                </a:cxn>
                <a:cxn ang="0">
                  <a:pos x="T10" y="T11"/>
                </a:cxn>
              </a:cxnLst>
              <a:rect l="0" t="0" r="r" b="b"/>
              <a:pathLst>
                <a:path w="73" h="137">
                  <a:moveTo>
                    <a:pt x="73" y="137"/>
                  </a:moveTo>
                  <a:cubicBezTo>
                    <a:pt x="0" y="137"/>
                    <a:pt x="0" y="137"/>
                    <a:pt x="0" y="137"/>
                  </a:cubicBezTo>
                  <a:cubicBezTo>
                    <a:pt x="0" y="0"/>
                    <a:pt x="0" y="0"/>
                    <a:pt x="0" y="0"/>
                  </a:cubicBezTo>
                  <a:cubicBezTo>
                    <a:pt x="0" y="0"/>
                    <a:pt x="0" y="0"/>
                    <a:pt x="0" y="0"/>
                  </a:cubicBezTo>
                  <a:cubicBezTo>
                    <a:pt x="40" y="0"/>
                    <a:pt x="73" y="43"/>
                    <a:pt x="73" y="73"/>
                  </a:cubicBezTo>
                  <a:lnTo>
                    <a:pt x="73" y="137"/>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8" name="ïṥḻíḓé"/>
            <p:cNvSpPr/>
            <p:nvPr/>
          </p:nvSpPr>
          <p:spPr bwMode="auto">
            <a:xfrm>
              <a:off x="5334001" y="2557463"/>
              <a:ext cx="449263" cy="825500"/>
            </a:xfrm>
            <a:custGeom>
              <a:avLst/>
              <a:gdLst>
                <a:gd name="T0" fmla="*/ 144 w 156"/>
                <a:gd name="T1" fmla="*/ 0 h 287"/>
                <a:gd name="T2" fmla="*/ 10 w 156"/>
                <a:gd name="T3" fmla="*/ 213 h 287"/>
                <a:gd name="T4" fmla="*/ 13 w 156"/>
                <a:gd name="T5" fmla="*/ 266 h 287"/>
                <a:gd name="T6" fmla="*/ 13 w 156"/>
                <a:gd name="T7" fmla="*/ 266 h 287"/>
                <a:gd name="T8" fmla="*/ 67 w 156"/>
                <a:gd name="T9" fmla="*/ 278 h 287"/>
                <a:gd name="T10" fmla="*/ 72 w 156"/>
                <a:gd name="T11" fmla="*/ 276 h 287"/>
                <a:gd name="T12" fmla="*/ 97 w 156"/>
                <a:gd name="T13" fmla="*/ 247 h 287"/>
                <a:gd name="T14" fmla="*/ 156 w 156"/>
                <a:gd name="T15" fmla="*/ 24 h 287"/>
                <a:gd name="T16" fmla="*/ 144 w 156"/>
                <a:gd name="T17"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87">
                  <a:moveTo>
                    <a:pt x="144" y="0"/>
                  </a:moveTo>
                  <a:cubicBezTo>
                    <a:pt x="10" y="213"/>
                    <a:pt x="10" y="213"/>
                    <a:pt x="10" y="213"/>
                  </a:cubicBezTo>
                  <a:cubicBezTo>
                    <a:pt x="0" y="230"/>
                    <a:pt x="1" y="251"/>
                    <a:pt x="13" y="266"/>
                  </a:cubicBezTo>
                  <a:cubicBezTo>
                    <a:pt x="13" y="266"/>
                    <a:pt x="13" y="266"/>
                    <a:pt x="13" y="266"/>
                  </a:cubicBezTo>
                  <a:cubicBezTo>
                    <a:pt x="26" y="282"/>
                    <a:pt x="48" y="287"/>
                    <a:pt x="67" y="278"/>
                  </a:cubicBezTo>
                  <a:cubicBezTo>
                    <a:pt x="72" y="276"/>
                    <a:pt x="72" y="276"/>
                    <a:pt x="72" y="276"/>
                  </a:cubicBezTo>
                  <a:cubicBezTo>
                    <a:pt x="84" y="270"/>
                    <a:pt x="93" y="260"/>
                    <a:pt x="97" y="247"/>
                  </a:cubicBezTo>
                  <a:cubicBezTo>
                    <a:pt x="156" y="24"/>
                    <a:pt x="156" y="24"/>
                    <a:pt x="156" y="24"/>
                  </a:cubicBezTo>
                  <a:lnTo>
                    <a:pt x="144" y="0"/>
                  </a:ln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9" name="îṥľïḑé"/>
            <p:cNvSpPr/>
            <p:nvPr/>
          </p:nvSpPr>
          <p:spPr bwMode="auto">
            <a:xfrm>
              <a:off x="6049963" y="2492376"/>
              <a:ext cx="360363" cy="855663"/>
            </a:xfrm>
            <a:custGeom>
              <a:avLst/>
              <a:gdLst>
                <a:gd name="T0" fmla="*/ 16 w 125"/>
                <a:gd name="T1" fmla="*/ 0 h 298"/>
                <a:gd name="T2" fmla="*/ 117 w 125"/>
                <a:gd name="T3" fmla="*/ 230 h 298"/>
                <a:gd name="T4" fmla="*/ 106 w 125"/>
                <a:gd name="T5" fmla="*/ 282 h 298"/>
                <a:gd name="T6" fmla="*/ 106 w 125"/>
                <a:gd name="T7" fmla="*/ 282 h 298"/>
                <a:gd name="T8" fmla="*/ 52 w 125"/>
                <a:gd name="T9" fmla="*/ 287 h 298"/>
                <a:gd name="T10" fmla="*/ 47 w 125"/>
                <a:gd name="T11" fmla="*/ 284 h 298"/>
                <a:gd name="T12" fmla="*/ 27 w 125"/>
                <a:gd name="T13" fmla="*/ 251 h 298"/>
                <a:gd name="T14" fmla="*/ 0 w 125"/>
                <a:gd name="T15" fmla="*/ 23 h 298"/>
                <a:gd name="T16" fmla="*/ 16 w 125"/>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298">
                  <a:moveTo>
                    <a:pt x="16" y="0"/>
                  </a:moveTo>
                  <a:cubicBezTo>
                    <a:pt x="117" y="230"/>
                    <a:pt x="117" y="230"/>
                    <a:pt x="117" y="230"/>
                  </a:cubicBezTo>
                  <a:cubicBezTo>
                    <a:pt x="125" y="248"/>
                    <a:pt x="121" y="269"/>
                    <a:pt x="106" y="282"/>
                  </a:cubicBezTo>
                  <a:cubicBezTo>
                    <a:pt x="106" y="282"/>
                    <a:pt x="106" y="282"/>
                    <a:pt x="106" y="282"/>
                  </a:cubicBezTo>
                  <a:cubicBezTo>
                    <a:pt x="91" y="296"/>
                    <a:pt x="69" y="298"/>
                    <a:pt x="52" y="287"/>
                  </a:cubicBezTo>
                  <a:cubicBezTo>
                    <a:pt x="47" y="284"/>
                    <a:pt x="47" y="284"/>
                    <a:pt x="47" y="284"/>
                  </a:cubicBezTo>
                  <a:cubicBezTo>
                    <a:pt x="36" y="277"/>
                    <a:pt x="28" y="265"/>
                    <a:pt x="27" y="251"/>
                  </a:cubicBezTo>
                  <a:cubicBezTo>
                    <a:pt x="0" y="23"/>
                    <a:pt x="0" y="23"/>
                    <a:pt x="0" y="23"/>
                  </a:cubicBezTo>
                  <a:lnTo>
                    <a:pt x="16" y="0"/>
                  </a:ln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0" name="iSḻidê"/>
            <p:cNvSpPr/>
            <p:nvPr/>
          </p:nvSpPr>
          <p:spPr bwMode="auto">
            <a:xfrm>
              <a:off x="5773738" y="2420938"/>
              <a:ext cx="222250" cy="142875"/>
            </a:xfrm>
            <a:custGeom>
              <a:avLst/>
              <a:gdLst>
                <a:gd name="T0" fmla="*/ 140 w 140"/>
                <a:gd name="T1" fmla="*/ 90 h 90"/>
                <a:gd name="T2" fmla="*/ 0 w 140"/>
                <a:gd name="T3" fmla="*/ 76 h 90"/>
                <a:gd name="T4" fmla="*/ 0 w 140"/>
                <a:gd name="T5" fmla="*/ 14 h 90"/>
                <a:gd name="T6" fmla="*/ 140 w 140"/>
                <a:gd name="T7" fmla="*/ 0 h 90"/>
                <a:gd name="T8" fmla="*/ 140 w 140"/>
                <a:gd name="T9" fmla="*/ 90 h 90"/>
              </a:gdLst>
              <a:ahLst/>
              <a:cxnLst>
                <a:cxn ang="0">
                  <a:pos x="T0" y="T1"/>
                </a:cxn>
                <a:cxn ang="0">
                  <a:pos x="T2" y="T3"/>
                </a:cxn>
                <a:cxn ang="0">
                  <a:pos x="T4" y="T5"/>
                </a:cxn>
                <a:cxn ang="0">
                  <a:pos x="T6" y="T7"/>
                </a:cxn>
                <a:cxn ang="0">
                  <a:pos x="T8" y="T9"/>
                </a:cxn>
              </a:cxnLst>
              <a:rect l="0" t="0" r="r" b="b"/>
              <a:pathLst>
                <a:path w="140" h="90">
                  <a:moveTo>
                    <a:pt x="140" y="90"/>
                  </a:moveTo>
                  <a:lnTo>
                    <a:pt x="0" y="76"/>
                  </a:lnTo>
                  <a:lnTo>
                    <a:pt x="0" y="14"/>
                  </a:lnTo>
                  <a:lnTo>
                    <a:pt x="140" y="0"/>
                  </a:lnTo>
                  <a:lnTo>
                    <a:pt x="140" y="90"/>
                  </a:lnTo>
                  <a:close/>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1" name="ïśḻidé"/>
            <p:cNvSpPr/>
            <p:nvPr/>
          </p:nvSpPr>
          <p:spPr bwMode="auto">
            <a:xfrm>
              <a:off x="6046788" y="2420938"/>
              <a:ext cx="222250" cy="142875"/>
            </a:xfrm>
            <a:custGeom>
              <a:avLst/>
              <a:gdLst>
                <a:gd name="T0" fmla="*/ 140 w 140"/>
                <a:gd name="T1" fmla="*/ 90 h 90"/>
                <a:gd name="T2" fmla="*/ 0 w 140"/>
                <a:gd name="T3" fmla="*/ 76 h 90"/>
                <a:gd name="T4" fmla="*/ 0 w 140"/>
                <a:gd name="T5" fmla="*/ 14 h 90"/>
                <a:gd name="T6" fmla="*/ 140 w 140"/>
                <a:gd name="T7" fmla="*/ 0 h 90"/>
                <a:gd name="T8" fmla="*/ 140 w 140"/>
                <a:gd name="T9" fmla="*/ 90 h 90"/>
              </a:gdLst>
              <a:ahLst/>
              <a:cxnLst>
                <a:cxn ang="0">
                  <a:pos x="T0" y="T1"/>
                </a:cxn>
                <a:cxn ang="0">
                  <a:pos x="T2" y="T3"/>
                </a:cxn>
                <a:cxn ang="0">
                  <a:pos x="T4" y="T5"/>
                </a:cxn>
                <a:cxn ang="0">
                  <a:pos x="T6" y="T7"/>
                </a:cxn>
                <a:cxn ang="0">
                  <a:pos x="T8" y="T9"/>
                </a:cxn>
              </a:cxnLst>
              <a:rect l="0" t="0" r="r" b="b"/>
              <a:pathLst>
                <a:path w="140" h="90">
                  <a:moveTo>
                    <a:pt x="140" y="90"/>
                  </a:moveTo>
                  <a:lnTo>
                    <a:pt x="0" y="76"/>
                  </a:lnTo>
                  <a:lnTo>
                    <a:pt x="0" y="14"/>
                  </a:lnTo>
                  <a:lnTo>
                    <a:pt x="140" y="0"/>
                  </a:lnTo>
                  <a:lnTo>
                    <a:pt x="140" y="90"/>
                  </a:lnTo>
                  <a:close/>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2" name="íšľíḓè"/>
            <p:cNvSpPr/>
            <p:nvPr/>
          </p:nvSpPr>
          <p:spPr bwMode="auto">
            <a:xfrm>
              <a:off x="5918201" y="2405063"/>
              <a:ext cx="155575" cy="158750"/>
            </a:xfrm>
            <a:prstGeom prst="ellipse">
              <a:avLst/>
            </a:pr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3" name="ïṡļíḋe"/>
            <p:cNvSpPr/>
            <p:nvPr/>
          </p:nvSpPr>
          <p:spPr bwMode="auto">
            <a:xfrm>
              <a:off x="5946776" y="2428876"/>
              <a:ext cx="100013" cy="103188"/>
            </a:xfrm>
            <a:prstGeom prst="ellipse">
              <a:avLst/>
            </a:prstGeom>
            <a:solidFill>
              <a:srgbClr val="EFEE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4" name="işļíḍe"/>
            <p:cNvSpPr/>
            <p:nvPr/>
          </p:nvSpPr>
          <p:spPr bwMode="auto">
            <a:xfrm>
              <a:off x="6194426" y="2405063"/>
              <a:ext cx="152400" cy="158750"/>
            </a:xfrm>
            <a:prstGeom prst="ellipse">
              <a:avLst/>
            </a:pr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5" name="íšḷíde"/>
            <p:cNvSpPr/>
            <p:nvPr/>
          </p:nvSpPr>
          <p:spPr bwMode="auto">
            <a:xfrm>
              <a:off x="6219826" y="2428876"/>
              <a:ext cx="101600" cy="103188"/>
            </a:xfrm>
            <a:prstGeom prst="ellipse">
              <a:avLst/>
            </a:prstGeom>
            <a:solidFill>
              <a:srgbClr val="EFEE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6" name="îşļîďê"/>
            <p:cNvSpPr/>
            <p:nvPr/>
          </p:nvSpPr>
          <p:spPr bwMode="auto">
            <a:xfrm>
              <a:off x="5667376" y="2403476"/>
              <a:ext cx="241300" cy="292100"/>
            </a:xfrm>
            <a:custGeom>
              <a:avLst/>
              <a:gdLst>
                <a:gd name="T0" fmla="*/ 25 w 84"/>
                <a:gd name="T1" fmla="*/ 102 h 102"/>
                <a:gd name="T2" fmla="*/ 37 w 84"/>
                <a:gd name="T3" fmla="*/ 84 h 102"/>
                <a:gd name="T4" fmla="*/ 41 w 84"/>
                <a:gd name="T5" fmla="*/ 72 h 102"/>
                <a:gd name="T6" fmla="*/ 52 w 84"/>
                <a:gd name="T7" fmla="*/ 11 h 102"/>
                <a:gd name="T8" fmla="*/ 84 w 84"/>
                <a:gd name="T9" fmla="*/ 8 h 102"/>
                <a:gd name="T10" fmla="*/ 52 w 84"/>
                <a:gd name="T11" fmla="*/ 0 h 102"/>
                <a:gd name="T12" fmla="*/ 36 w 84"/>
                <a:gd name="T13" fmla="*/ 0 h 102"/>
                <a:gd name="T14" fmla="*/ 15 w 84"/>
                <a:gd name="T15" fmla="*/ 15 h 102"/>
                <a:gd name="T16" fmla="*/ 2 w 84"/>
                <a:gd name="T17" fmla="*/ 49 h 102"/>
                <a:gd name="T18" fmla="*/ 0 w 84"/>
                <a:gd name="T19" fmla="*/ 59 h 102"/>
                <a:gd name="T20" fmla="*/ 2 w 84"/>
                <a:gd name="T21" fmla="*/ 98 h 102"/>
                <a:gd name="T22" fmla="*/ 25 w 84"/>
                <a:gd name="T23"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02">
                  <a:moveTo>
                    <a:pt x="25" y="102"/>
                  </a:moveTo>
                  <a:cubicBezTo>
                    <a:pt x="37" y="84"/>
                    <a:pt x="37" y="84"/>
                    <a:pt x="37" y="84"/>
                  </a:cubicBezTo>
                  <a:cubicBezTo>
                    <a:pt x="39" y="80"/>
                    <a:pt x="41" y="76"/>
                    <a:pt x="41" y="72"/>
                  </a:cubicBezTo>
                  <a:cubicBezTo>
                    <a:pt x="52" y="11"/>
                    <a:pt x="52" y="11"/>
                    <a:pt x="52" y="11"/>
                  </a:cubicBezTo>
                  <a:cubicBezTo>
                    <a:pt x="84" y="8"/>
                    <a:pt x="84" y="8"/>
                    <a:pt x="84" y="8"/>
                  </a:cubicBezTo>
                  <a:cubicBezTo>
                    <a:pt x="52" y="0"/>
                    <a:pt x="52" y="0"/>
                    <a:pt x="52" y="0"/>
                  </a:cubicBezTo>
                  <a:cubicBezTo>
                    <a:pt x="36" y="0"/>
                    <a:pt x="36" y="0"/>
                    <a:pt x="36" y="0"/>
                  </a:cubicBezTo>
                  <a:cubicBezTo>
                    <a:pt x="27" y="1"/>
                    <a:pt x="18" y="7"/>
                    <a:pt x="15" y="15"/>
                  </a:cubicBezTo>
                  <a:cubicBezTo>
                    <a:pt x="2" y="49"/>
                    <a:pt x="2" y="49"/>
                    <a:pt x="2" y="49"/>
                  </a:cubicBezTo>
                  <a:cubicBezTo>
                    <a:pt x="1" y="52"/>
                    <a:pt x="0" y="55"/>
                    <a:pt x="0" y="59"/>
                  </a:cubicBezTo>
                  <a:cubicBezTo>
                    <a:pt x="2" y="98"/>
                    <a:pt x="2" y="98"/>
                    <a:pt x="2" y="98"/>
                  </a:cubicBezTo>
                  <a:lnTo>
                    <a:pt x="25" y="102"/>
                  </a:ln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7" name="ïṣľídê"/>
            <p:cNvSpPr/>
            <p:nvPr/>
          </p:nvSpPr>
          <p:spPr bwMode="auto">
            <a:xfrm>
              <a:off x="5365751" y="4725988"/>
              <a:ext cx="541338" cy="887413"/>
            </a:xfrm>
            <a:custGeom>
              <a:avLst/>
              <a:gdLst>
                <a:gd name="T0" fmla="*/ 188 w 188"/>
                <a:gd name="T1" fmla="*/ 0 h 309"/>
                <a:gd name="T2" fmla="*/ 56 w 188"/>
                <a:gd name="T3" fmla="*/ 0 h 309"/>
                <a:gd name="T4" fmla="*/ 84 w 188"/>
                <a:gd name="T5" fmla="*/ 230 h 309"/>
                <a:gd name="T6" fmla="*/ 49 w 188"/>
                <a:gd name="T7" fmla="*/ 240 h 309"/>
                <a:gd name="T8" fmla="*/ 0 w 188"/>
                <a:gd name="T9" fmla="*/ 309 h 309"/>
                <a:gd name="T10" fmla="*/ 0 w 188"/>
                <a:gd name="T11" fmla="*/ 309 h 309"/>
                <a:gd name="T12" fmla="*/ 172 w 188"/>
                <a:gd name="T13" fmla="*/ 309 h 309"/>
                <a:gd name="T14" fmla="*/ 188 w 188"/>
                <a:gd name="T15" fmla="*/ 0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309">
                  <a:moveTo>
                    <a:pt x="188" y="0"/>
                  </a:moveTo>
                  <a:cubicBezTo>
                    <a:pt x="56" y="0"/>
                    <a:pt x="56" y="0"/>
                    <a:pt x="56" y="0"/>
                  </a:cubicBezTo>
                  <a:cubicBezTo>
                    <a:pt x="84" y="230"/>
                    <a:pt x="84" y="230"/>
                    <a:pt x="84" y="230"/>
                  </a:cubicBezTo>
                  <a:cubicBezTo>
                    <a:pt x="49" y="240"/>
                    <a:pt x="49" y="240"/>
                    <a:pt x="49" y="240"/>
                  </a:cubicBezTo>
                  <a:cubicBezTo>
                    <a:pt x="20" y="248"/>
                    <a:pt x="0" y="277"/>
                    <a:pt x="0" y="309"/>
                  </a:cubicBezTo>
                  <a:cubicBezTo>
                    <a:pt x="0" y="309"/>
                    <a:pt x="0" y="309"/>
                    <a:pt x="0" y="309"/>
                  </a:cubicBezTo>
                  <a:cubicBezTo>
                    <a:pt x="172" y="309"/>
                    <a:pt x="172" y="309"/>
                    <a:pt x="172" y="309"/>
                  </a:cubicBezTo>
                  <a:lnTo>
                    <a:pt x="188" y="0"/>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8" name="iSḷiḋe"/>
            <p:cNvSpPr/>
            <p:nvPr/>
          </p:nvSpPr>
          <p:spPr bwMode="auto">
            <a:xfrm>
              <a:off x="5737226" y="4725988"/>
              <a:ext cx="169863" cy="887413"/>
            </a:xfrm>
            <a:custGeom>
              <a:avLst/>
              <a:gdLst>
                <a:gd name="T0" fmla="*/ 0 w 107"/>
                <a:gd name="T1" fmla="*/ 0 h 559"/>
                <a:gd name="T2" fmla="*/ 0 w 107"/>
                <a:gd name="T3" fmla="*/ 559 h 559"/>
                <a:gd name="T4" fmla="*/ 77 w 107"/>
                <a:gd name="T5" fmla="*/ 559 h 559"/>
                <a:gd name="T6" fmla="*/ 107 w 107"/>
                <a:gd name="T7" fmla="*/ 0 h 559"/>
                <a:gd name="T8" fmla="*/ 0 w 107"/>
                <a:gd name="T9" fmla="*/ 0 h 559"/>
              </a:gdLst>
              <a:ahLst/>
              <a:cxnLst>
                <a:cxn ang="0">
                  <a:pos x="T0" y="T1"/>
                </a:cxn>
                <a:cxn ang="0">
                  <a:pos x="T2" y="T3"/>
                </a:cxn>
                <a:cxn ang="0">
                  <a:pos x="T4" y="T5"/>
                </a:cxn>
                <a:cxn ang="0">
                  <a:pos x="T6" y="T7"/>
                </a:cxn>
                <a:cxn ang="0">
                  <a:pos x="T8" y="T9"/>
                </a:cxn>
              </a:cxnLst>
              <a:rect l="0" t="0" r="r" b="b"/>
              <a:pathLst>
                <a:path w="107" h="559">
                  <a:moveTo>
                    <a:pt x="0" y="0"/>
                  </a:moveTo>
                  <a:lnTo>
                    <a:pt x="0" y="559"/>
                  </a:lnTo>
                  <a:lnTo>
                    <a:pt x="77" y="559"/>
                  </a:lnTo>
                  <a:lnTo>
                    <a:pt x="107" y="0"/>
                  </a:lnTo>
                  <a:lnTo>
                    <a:pt x="0" y="0"/>
                  </a:lnTo>
                  <a:close/>
                </a:path>
              </a:pathLst>
            </a:custGeom>
            <a:solidFill>
              <a:srgbClr val="C6A6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9" name="iṧḷîďe"/>
            <p:cNvSpPr/>
            <p:nvPr/>
          </p:nvSpPr>
          <p:spPr bwMode="auto">
            <a:xfrm>
              <a:off x="5964238" y="4725988"/>
              <a:ext cx="538163" cy="887413"/>
            </a:xfrm>
            <a:custGeom>
              <a:avLst/>
              <a:gdLst>
                <a:gd name="T0" fmla="*/ 0 w 187"/>
                <a:gd name="T1" fmla="*/ 0 h 309"/>
                <a:gd name="T2" fmla="*/ 132 w 187"/>
                <a:gd name="T3" fmla="*/ 0 h 309"/>
                <a:gd name="T4" fmla="*/ 103 w 187"/>
                <a:gd name="T5" fmla="*/ 230 h 309"/>
                <a:gd name="T6" fmla="*/ 139 w 187"/>
                <a:gd name="T7" fmla="*/ 240 h 309"/>
                <a:gd name="T8" fmla="*/ 187 w 187"/>
                <a:gd name="T9" fmla="*/ 309 h 309"/>
                <a:gd name="T10" fmla="*/ 187 w 187"/>
                <a:gd name="T11" fmla="*/ 309 h 309"/>
                <a:gd name="T12" fmla="*/ 16 w 187"/>
                <a:gd name="T13" fmla="*/ 309 h 309"/>
                <a:gd name="T14" fmla="*/ 0 w 187"/>
                <a:gd name="T15" fmla="*/ 0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309">
                  <a:moveTo>
                    <a:pt x="0" y="0"/>
                  </a:moveTo>
                  <a:cubicBezTo>
                    <a:pt x="132" y="0"/>
                    <a:pt x="132" y="0"/>
                    <a:pt x="132" y="0"/>
                  </a:cubicBezTo>
                  <a:cubicBezTo>
                    <a:pt x="103" y="230"/>
                    <a:pt x="103" y="230"/>
                    <a:pt x="103" y="230"/>
                  </a:cubicBezTo>
                  <a:cubicBezTo>
                    <a:pt x="139" y="240"/>
                    <a:pt x="139" y="240"/>
                    <a:pt x="139" y="240"/>
                  </a:cubicBezTo>
                  <a:cubicBezTo>
                    <a:pt x="167" y="248"/>
                    <a:pt x="187" y="277"/>
                    <a:pt x="187" y="309"/>
                  </a:cubicBezTo>
                  <a:cubicBezTo>
                    <a:pt x="187" y="309"/>
                    <a:pt x="187" y="309"/>
                    <a:pt x="187" y="309"/>
                  </a:cubicBezTo>
                  <a:cubicBezTo>
                    <a:pt x="16" y="309"/>
                    <a:pt x="16" y="309"/>
                    <a:pt x="16" y="309"/>
                  </a:cubicBezTo>
                  <a:lnTo>
                    <a:pt x="0" y="0"/>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0" name="íṩḷïḓe"/>
            <p:cNvSpPr/>
            <p:nvPr/>
          </p:nvSpPr>
          <p:spPr bwMode="auto">
            <a:xfrm>
              <a:off x="5964238" y="4725988"/>
              <a:ext cx="163513" cy="887413"/>
            </a:xfrm>
            <a:custGeom>
              <a:avLst/>
              <a:gdLst>
                <a:gd name="T0" fmla="*/ 103 w 103"/>
                <a:gd name="T1" fmla="*/ 0 h 559"/>
                <a:gd name="T2" fmla="*/ 0 w 103"/>
                <a:gd name="T3" fmla="*/ 0 h 559"/>
                <a:gd name="T4" fmla="*/ 29 w 103"/>
                <a:gd name="T5" fmla="*/ 559 h 559"/>
                <a:gd name="T6" fmla="*/ 103 w 103"/>
                <a:gd name="T7" fmla="*/ 559 h 559"/>
                <a:gd name="T8" fmla="*/ 103 w 103"/>
                <a:gd name="T9" fmla="*/ 0 h 559"/>
              </a:gdLst>
              <a:ahLst/>
              <a:cxnLst>
                <a:cxn ang="0">
                  <a:pos x="T0" y="T1"/>
                </a:cxn>
                <a:cxn ang="0">
                  <a:pos x="T2" y="T3"/>
                </a:cxn>
                <a:cxn ang="0">
                  <a:pos x="T4" y="T5"/>
                </a:cxn>
                <a:cxn ang="0">
                  <a:pos x="T6" y="T7"/>
                </a:cxn>
                <a:cxn ang="0">
                  <a:pos x="T8" y="T9"/>
                </a:cxn>
              </a:cxnLst>
              <a:rect l="0" t="0" r="r" b="b"/>
              <a:pathLst>
                <a:path w="103" h="559">
                  <a:moveTo>
                    <a:pt x="103" y="0"/>
                  </a:moveTo>
                  <a:lnTo>
                    <a:pt x="0" y="0"/>
                  </a:lnTo>
                  <a:lnTo>
                    <a:pt x="29" y="559"/>
                  </a:lnTo>
                  <a:lnTo>
                    <a:pt x="103" y="559"/>
                  </a:lnTo>
                  <a:lnTo>
                    <a:pt x="103" y="0"/>
                  </a:lnTo>
                  <a:close/>
                </a:path>
              </a:pathLst>
            </a:custGeom>
            <a:solidFill>
              <a:srgbClr val="C6A6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1" name="îşḷíḓê"/>
            <p:cNvSpPr/>
            <p:nvPr/>
          </p:nvSpPr>
          <p:spPr bwMode="auto">
            <a:xfrm>
              <a:off x="6183313" y="5651501"/>
              <a:ext cx="1587500" cy="223838"/>
            </a:xfrm>
            <a:prstGeom prst="ellipse">
              <a:avLst/>
            </a:prstGeom>
            <a:solidFill>
              <a:srgbClr val="5335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2" name="ïśļïḑé"/>
            <p:cNvSpPr/>
            <p:nvPr/>
          </p:nvSpPr>
          <p:spPr bwMode="auto">
            <a:xfrm>
              <a:off x="6637338" y="4027488"/>
              <a:ext cx="609600" cy="301625"/>
            </a:xfrm>
            <a:prstGeom prst="rect">
              <a:avLst/>
            </a:prstGeom>
            <a:solidFill>
              <a:srgbClr val="0D232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43" name="îšḻïḋè"/>
            <p:cNvSpPr/>
            <p:nvPr/>
          </p:nvSpPr>
          <p:spPr bwMode="auto">
            <a:xfrm>
              <a:off x="6637338" y="4208463"/>
              <a:ext cx="247650" cy="1241425"/>
            </a:xfrm>
            <a:prstGeom prst="rect">
              <a:avLst/>
            </a:prstGeom>
            <a:solidFill>
              <a:srgbClr val="0D232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44" name="iṡḷîḍè"/>
            <p:cNvSpPr/>
            <p:nvPr/>
          </p:nvSpPr>
          <p:spPr bwMode="auto">
            <a:xfrm>
              <a:off x="7002463" y="4208463"/>
              <a:ext cx="247650" cy="1241425"/>
            </a:xfrm>
            <a:prstGeom prst="rect">
              <a:avLst/>
            </a:prstGeom>
            <a:solidFill>
              <a:srgbClr val="0D232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45" name="íSḻídè"/>
            <p:cNvSpPr/>
            <p:nvPr/>
          </p:nvSpPr>
          <p:spPr bwMode="auto">
            <a:xfrm>
              <a:off x="6735763" y="3109913"/>
              <a:ext cx="385763" cy="971550"/>
            </a:xfrm>
            <a:prstGeom prst="rect">
              <a:avLst/>
            </a:prstGeom>
            <a:solidFill>
              <a:srgbClr val="EFEEE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46" name="išḻíḑe"/>
            <p:cNvSpPr/>
            <p:nvPr/>
          </p:nvSpPr>
          <p:spPr bwMode="auto">
            <a:xfrm>
              <a:off x="6570663" y="3109913"/>
              <a:ext cx="215900" cy="971550"/>
            </a:xfrm>
            <a:custGeom>
              <a:avLst/>
              <a:gdLst>
                <a:gd name="T0" fmla="*/ 0 w 75"/>
                <a:gd name="T1" fmla="*/ 338 h 338"/>
                <a:gd name="T2" fmla="*/ 3 w 75"/>
                <a:gd name="T3" fmla="*/ 338 h 338"/>
                <a:gd name="T4" fmla="*/ 75 w 75"/>
                <a:gd name="T5" fmla="*/ 266 h 338"/>
                <a:gd name="T6" fmla="*/ 75 w 75"/>
                <a:gd name="T7" fmla="*/ 0 h 338"/>
                <a:gd name="T8" fmla="*/ 0 w 75"/>
                <a:gd name="T9" fmla="*/ 0 h 338"/>
                <a:gd name="T10" fmla="*/ 0 w 75"/>
                <a:gd name="T11" fmla="*/ 338 h 338"/>
              </a:gdLst>
              <a:ahLst/>
              <a:cxnLst>
                <a:cxn ang="0">
                  <a:pos x="T0" y="T1"/>
                </a:cxn>
                <a:cxn ang="0">
                  <a:pos x="T2" y="T3"/>
                </a:cxn>
                <a:cxn ang="0">
                  <a:pos x="T4" y="T5"/>
                </a:cxn>
                <a:cxn ang="0">
                  <a:pos x="T6" y="T7"/>
                </a:cxn>
                <a:cxn ang="0">
                  <a:pos x="T8" y="T9"/>
                </a:cxn>
                <a:cxn ang="0">
                  <a:pos x="T10" y="T11"/>
                </a:cxn>
              </a:cxnLst>
              <a:rect l="0" t="0" r="r" b="b"/>
              <a:pathLst>
                <a:path w="75" h="338">
                  <a:moveTo>
                    <a:pt x="0" y="338"/>
                  </a:moveTo>
                  <a:cubicBezTo>
                    <a:pt x="3" y="338"/>
                    <a:pt x="3" y="338"/>
                    <a:pt x="3" y="338"/>
                  </a:cubicBezTo>
                  <a:cubicBezTo>
                    <a:pt x="43" y="338"/>
                    <a:pt x="75" y="305"/>
                    <a:pt x="75" y="266"/>
                  </a:cubicBezTo>
                  <a:cubicBezTo>
                    <a:pt x="75" y="0"/>
                    <a:pt x="75" y="0"/>
                    <a:pt x="75" y="0"/>
                  </a:cubicBezTo>
                  <a:cubicBezTo>
                    <a:pt x="0" y="0"/>
                    <a:pt x="0" y="0"/>
                    <a:pt x="0" y="0"/>
                  </a:cubicBezTo>
                  <a:lnTo>
                    <a:pt x="0" y="338"/>
                  </a:lnTo>
                  <a:close/>
                </a:path>
              </a:pathLst>
            </a:custGeom>
            <a:solidFill>
              <a:srgbClr val="E07D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7" name="išlïḍê"/>
            <p:cNvSpPr/>
            <p:nvPr/>
          </p:nvSpPr>
          <p:spPr bwMode="auto">
            <a:xfrm>
              <a:off x="7051676" y="3109913"/>
              <a:ext cx="219075" cy="971550"/>
            </a:xfrm>
            <a:custGeom>
              <a:avLst/>
              <a:gdLst>
                <a:gd name="T0" fmla="*/ 76 w 76"/>
                <a:gd name="T1" fmla="*/ 338 h 338"/>
                <a:gd name="T2" fmla="*/ 72 w 76"/>
                <a:gd name="T3" fmla="*/ 338 h 338"/>
                <a:gd name="T4" fmla="*/ 0 w 76"/>
                <a:gd name="T5" fmla="*/ 266 h 338"/>
                <a:gd name="T6" fmla="*/ 0 w 76"/>
                <a:gd name="T7" fmla="*/ 0 h 338"/>
                <a:gd name="T8" fmla="*/ 76 w 76"/>
                <a:gd name="T9" fmla="*/ 0 h 338"/>
                <a:gd name="T10" fmla="*/ 76 w 76"/>
                <a:gd name="T11" fmla="*/ 338 h 338"/>
              </a:gdLst>
              <a:ahLst/>
              <a:cxnLst>
                <a:cxn ang="0">
                  <a:pos x="T0" y="T1"/>
                </a:cxn>
                <a:cxn ang="0">
                  <a:pos x="T2" y="T3"/>
                </a:cxn>
                <a:cxn ang="0">
                  <a:pos x="T4" y="T5"/>
                </a:cxn>
                <a:cxn ang="0">
                  <a:pos x="T6" y="T7"/>
                </a:cxn>
                <a:cxn ang="0">
                  <a:pos x="T8" y="T9"/>
                </a:cxn>
                <a:cxn ang="0">
                  <a:pos x="T10" y="T11"/>
                </a:cxn>
              </a:cxnLst>
              <a:rect l="0" t="0" r="r" b="b"/>
              <a:pathLst>
                <a:path w="76" h="338">
                  <a:moveTo>
                    <a:pt x="76" y="338"/>
                  </a:moveTo>
                  <a:cubicBezTo>
                    <a:pt x="72" y="338"/>
                    <a:pt x="72" y="338"/>
                    <a:pt x="72" y="338"/>
                  </a:cubicBezTo>
                  <a:cubicBezTo>
                    <a:pt x="32" y="338"/>
                    <a:pt x="0" y="305"/>
                    <a:pt x="0" y="266"/>
                  </a:cubicBezTo>
                  <a:cubicBezTo>
                    <a:pt x="0" y="0"/>
                    <a:pt x="0" y="0"/>
                    <a:pt x="0" y="0"/>
                  </a:cubicBezTo>
                  <a:cubicBezTo>
                    <a:pt x="76" y="0"/>
                    <a:pt x="76" y="0"/>
                    <a:pt x="76" y="0"/>
                  </a:cubicBezTo>
                  <a:lnTo>
                    <a:pt x="76" y="338"/>
                  </a:lnTo>
                  <a:close/>
                </a:path>
              </a:pathLst>
            </a:custGeom>
            <a:solidFill>
              <a:srgbClr val="E07D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8" name="îśliďe"/>
            <p:cNvSpPr/>
            <p:nvPr/>
          </p:nvSpPr>
          <p:spPr bwMode="auto">
            <a:xfrm>
              <a:off x="7080251" y="3314701"/>
              <a:ext cx="158750" cy="171450"/>
            </a:xfrm>
            <a:custGeom>
              <a:avLst/>
              <a:gdLst>
                <a:gd name="T0" fmla="*/ 32 w 55"/>
                <a:gd name="T1" fmla="*/ 60 h 60"/>
                <a:gd name="T2" fmla="*/ 23 w 55"/>
                <a:gd name="T3" fmla="*/ 60 h 60"/>
                <a:gd name="T4" fmla="*/ 0 w 55"/>
                <a:gd name="T5" fmla="*/ 36 h 60"/>
                <a:gd name="T6" fmla="*/ 0 w 55"/>
                <a:gd name="T7" fmla="*/ 0 h 60"/>
                <a:gd name="T8" fmla="*/ 55 w 55"/>
                <a:gd name="T9" fmla="*/ 0 h 60"/>
                <a:gd name="T10" fmla="*/ 55 w 55"/>
                <a:gd name="T11" fmla="*/ 36 h 60"/>
                <a:gd name="T12" fmla="*/ 32 w 55"/>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55" h="60">
                  <a:moveTo>
                    <a:pt x="32" y="60"/>
                  </a:moveTo>
                  <a:cubicBezTo>
                    <a:pt x="23" y="60"/>
                    <a:pt x="23" y="60"/>
                    <a:pt x="23" y="60"/>
                  </a:cubicBezTo>
                  <a:cubicBezTo>
                    <a:pt x="10" y="60"/>
                    <a:pt x="0" y="49"/>
                    <a:pt x="0" y="36"/>
                  </a:cubicBezTo>
                  <a:cubicBezTo>
                    <a:pt x="0" y="0"/>
                    <a:pt x="0" y="0"/>
                    <a:pt x="0" y="0"/>
                  </a:cubicBezTo>
                  <a:cubicBezTo>
                    <a:pt x="55" y="0"/>
                    <a:pt x="55" y="0"/>
                    <a:pt x="55" y="0"/>
                  </a:cubicBezTo>
                  <a:cubicBezTo>
                    <a:pt x="55" y="36"/>
                    <a:pt x="55" y="36"/>
                    <a:pt x="55" y="36"/>
                  </a:cubicBezTo>
                  <a:cubicBezTo>
                    <a:pt x="55" y="49"/>
                    <a:pt x="45" y="60"/>
                    <a:pt x="32" y="60"/>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9" name="íṩlíḑè"/>
            <p:cNvSpPr/>
            <p:nvPr/>
          </p:nvSpPr>
          <p:spPr bwMode="auto">
            <a:xfrm>
              <a:off x="7080251" y="3587751"/>
              <a:ext cx="158750" cy="171450"/>
            </a:xfrm>
            <a:custGeom>
              <a:avLst/>
              <a:gdLst>
                <a:gd name="T0" fmla="*/ 32 w 55"/>
                <a:gd name="T1" fmla="*/ 60 h 60"/>
                <a:gd name="T2" fmla="*/ 23 w 55"/>
                <a:gd name="T3" fmla="*/ 60 h 60"/>
                <a:gd name="T4" fmla="*/ 0 w 55"/>
                <a:gd name="T5" fmla="*/ 37 h 60"/>
                <a:gd name="T6" fmla="*/ 0 w 55"/>
                <a:gd name="T7" fmla="*/ 0 h 60"/>
                <a:gd name="T8" fmla="*/ 55 w 55"/>
                <a:gd name="T9" fmla="*/ 0 h 60"/>
                <a:gd name="T10" fmla="*/ 55 w 55"/>
                <a:gd name="T11" fmla="*/ 37 h 60"/>
                <a:gd name="T12" fmla="*/ 32 w 55"/>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55" h="60">
                  <a:moveTo>
                    <a:pt x="32" y="60"/>
                  </a:moveTo>
                  <a:cubicBezTo>
                    <a:pt x="23" y="60"/>
                    <a:pt x="23" y="60"/>
                    <a:pt x="23" y="60"/>
                  </a:cubicBezTo>
                  <a:cubicBezTo>
                    <a:pt x="10" y="60"/>
                    <a:pt x="0" y="50"/>
                    <a:pt x="0" y="37"/>
                  </a:cubicBezTo>
                  <a:cubicBezTo>
                    <a:pt x="0" y="0"/>
                    <a:pt x="0" y="0"/>
                    <a:pt x="0" y="0"/>
                  </a:cubicBezTo>
                  <a:cubicBezTo>
                    <a:pt x="55" y="0"/>
                    <a:pt x="55" y="0"/>
                    <a:pt x="55" y="0"/>
                  </a:cubicBezTo>
                  <a:cubicBezTo>
                    <a:pt x="55" y="37"/>
                    <a:pt x="55" y="37"/>
                    <a:pt x="55" y="37"/>
                  </a:cubicBezTo>
                  <a:cubicBezTo>
                    <a:pt x="55" y="50"/>
                    <a:pt x="45" y="60"/>
                    <a:pt x="32" y="60"/>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0" name="ísľíďê"/>
            <p:cNvSpPr/>
            <p:nvPr/>
          </p:nvSpPr>
          <p:spPr bwMode="auto">
            <a:xfrm>
              <a:off x="6492876" y="2713038"/>
              <a:ext cx="179388" cy="222250"/>
            </a:xfrm>
            <a:custGeom>
              <a:avLst/>
              <a:gdLst>
                <a:gd name="T0" fmla="*/ 49 w 62"/>
                <a:gd name="T1" fmla="*/ 19 h 77"/>
                <a:gd name="T2" fmla="*/ 13 w 62"/>
                <a:gd name="T3" fmla="*/ 18 h 77"/>
                <a:gd name="T4" fmla="*/ 62 w 62"/>
                <a:gd name="T5" fmla="*/ 60 h 77"/>
                <a:gd name="T6" fmla="*/ 49 w 62"/>
                <a:gd name="T7" fmla="*/ 19 h 77"/>
              </a:gdLst>
              <a:ahLst/>
              <a:cxnLst>
                <a:cxn ang="0">
                  <a:pos x="T0" y="T1"/>
                </a:cxn>
                <a:cxn ang="0">
                  <a:pos x="T2" y="T3"/>
                </a:cxn>
                <a:cxn ang="0">
                  <a:pos x="T4" y="T5"/>
                </a:cxn>
                <a:cxn ang="0">
                  <a:pos x="T6" y="T7"/>
                </a:cxn>
              </a:cxnLst>
              <a:rect l="0" t="0" r="r" b="b"/>
              <a:pathLst>
                <a:path w="62" h="77">
                  <a:moveTo>
                    <a:pt x="49" y="19"/>
                  </a:moveTo>
                  <a:cubicBezTo>
                    <a:pt x="49" y="19"/>
                    <a:pt x="26" y="0"/>
                    <a:pt x="13" y="18"/>
                  </a:cubicBezTo>
                  <a:cubicBezTo>
                    <a:pt x="0" y="36"/>
                    <a:pt x="33" y="77"/>
                    <a:pt x="62" y="60"/>
                  </a:cubicBezTo>
                  <a:lnTo>
                    <a:pt x="49" y="19"/>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1" name="ïṩ1iḓé"/>
            <p:cNvSpPr/>
            <p:nvPr/>
          </p:nvSpPr>
          <p:spPr bwMode="auto">
            <a:xfrm>
              <a:off x="6524626" y="2765426"/>
              <a:ext cx="141288" cy="138113"/>
            </a:xfrm>
            <a:custGeom>
              <a:avLst/>
              <a:gdLst>
                <a:gd name="T0" fmla="*/ 43 w 49"/>
                <a:gd name="T1" fmla="*/ 16 h 48"/>
                <a:gd name="T2" fmla="*/ 49 w 49"/>
                <a:gd name="T3" fmla="*/ 37 h 48"/>
                <a:gd name="T4" fmla="*/ 12 w 49"/>
                <a:gd name="T5" fmla="*/ 6 h 48"/>
                <a:gd name="T6" fmla="*/ 43 w 49"/>
                <a:gd name="T7" fmla="*/ 16 h 48"/>
              </a:gdLst>
              <a:ahLst/>
              <a:cxnLst>
                <a:cxn ang="0">
                  <a:pos x="T0" y="T1"/>
                </a:cxn>
                <a:cxn ang="0">
                  <a:pos x="T2" y="T3"/>
                </a:cxn>
                <a:cxn ang="0">
                  <a:pos x="T4" y="T5"/>
                </a:cxn>
                <a:cxn ang="0">
                  <a:pos x="T6" y="T7"/>
                </a:cxn>
              </a:cxnLst>
              <a:rect l="0" t="0" r="r" b="b"/>
              <a:pathLst>
                <a:path w="49" h="48">
                  <a:moveTo>
                    <a:pt x="43" y="16"/>
                  </a:moveTo>
                  <a:cubicBezTo>
                    <a:pt x="49" y="37"/>
                    <a:pt x="49" y="37"/>
                    <a:pt x="49" y="37"/>
                  </a:cubicBezTo>
                  <a:cubicBezTo>
                    <a:pt x="24" y="48"/>
                    <a:pt x="0" y="14"/>
                    <a:pt x="12" y="6"/>
                  </a:cubicBezTo>
                  <a:cubicBezTo>
                    <a:pt x="21" y="0"/>
                    <a:pt x="36" y="10"/>
                    <a:pt x="43" y="16"/>
                  </a:cubicBezTo>
                  <a:close/>
                </a:path>
              </a:pathLst>
            </a:custGeom>
            <a:solidFill>
              <a:srgbClr val="F7A5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2" name="îṡlïḓè"/>
            <p:cNvSpPr/>
            <p:nvPr/>
          </p:nvSpPr>
          <p:spPr bwMode="auto">
            <a:xfrm>
              <a:off x="6548438" y="2770188"/>
              <a:ext cx="100013" cy="41275"/>
            </a:xfrm>
            <a:custGeom>
              <a:avLst/>
              <a:gdLst>
                <a:gd name="T0" fmla="*/ 1 w 35"/>
                <a:gd name="T1" fmla="*/ 13 h 14"/>
                <a:gd name="T2" fmla="*/ 1 w 35"/>
                <a:gd name="T3" fmla="*/ 12 h 14"/>
                <a:gd name="T4" fmla="*/ 1 w 35"/>
                <a:gd name="T5" fmla="*/ 11 h 14"/>
                <a:gd name="T6" fmla="*/ 3 w 35"/>
                <a:gd name="T7" fmla="*/ 7 h 14"/>
                <a:gd name="T8" fmla="*/ 4 w 35"/>
                <a:gd name="T9" fmla="*/ 6 h 14"/>
                <a:gd name="T10" fmla="*/ 4 w 35"/>
                <a:gd name="T11" fmla="*/ 5 h 14"/>
                <a:gd name="T12" fmla="*/ 4 w 35"/>
                <a:gd name="T13" fmla="*/ 5 h 14"/>
                <a:gd name="T14" fmla="*/ 4 w 35"/>
                <a:gd name="T15" fmla="*/ 5 h 14"/>
                <a:gd name="T16" fmla="*/ 4 w 35"/>
                <a:gd name="T17" fmla="*/ 5 h 14"/>
                <a:gd name="T18" fmla="*/ 4 w 35"/>
                <a:gd name="T19" fmla="*/ 5 h 14"/>
                <a:gd name="T20" fmla="*/ 4 w 35"/>
                <a:gd name="T21" fmla="*/ 5 h 14"/>
                <a:gd name="T22" fmla="*/ 4 w 35"/>
                <a:gd name="T23" fmla="*/ 5 h 14"/>
                <a:gd name="T24" fmla="*/ 5 w 35"/>
                <a:gd name="T25" fmla="*/ 5 h 14"/>
                <a:gd name="T26" fmla="*/ 6 w 35"/>
                <a:gd name="T27" fmla="*/ 5 h 14"/>
                <a:gd name="T28" fmla="*/ 6 w 35"/>
                <a:gd name="T29" fmla="*/ 4 h 14"/>
                <a:gd name="T30" fmla="*/ 7 w 35"/>
                <a:gd name="T31" fmla="*/ 4 h 14"/>
                <a:gd name="T32" fmla="*/ 8 w 35"/>
                <a:gd name="T33" fmla="*/ 4 h 14"/>
                <a:gd name="T34" fmla="*/ 15 w 35"/>
                <a:gd name="T35" fmla="*/ 5 h 14"/>
                <a:gd name="T36" fmla="*/ 19 w 35"/>
                <a:gd name="T37" fmla="*/ 6 h 14"/>
                <a:gd name="T38" fmla="*/ 22 w 35"/>
                <a:gd name="T39" fmla="*/ 8 h 14"/>
                <a:gd name="T40" fmla="*/ 28 w 35"/>
                <a:gd name="T41" fmla="*/ 11 h 14"/>
                <a:gd name="T42" fmla="*/ 35 w 35"/>
                <a:gd name="T43" fmla="*/ 14 h 14"/>
                <a:gd name="T44" fmla="*/ 33 w 35"/>
                <a:gd name="T45" fmla="*/ 13 h 14"/>
                <a:gd name="T46" fmla="*/ 30 w 35"/>
                <a:gd name="T47" fmla="*/ 9 h 14"/>
                <a:gd name="T48" fmla="*/ 27 w 35"/>
                <a:gd name="T49" fmla="*/ 7 h 14"/>
                <a:gd name="T50" fmla="*/ 24 w 35"/>
                <a:gd name="T51" fmla="*/ 5 h 14"/>
                <a:gd name="T52" fmla="*/ 16 w 35"/>
                <a:gd name="T53" fmla="*/ 1 h 14"/>
                <a:gd name="T54" fmla="*/ 12 w 35"/>
                <a:gd name="T55" fmla="*/ 0 h 14"/>
                <a:gd name="T56" fmla="*/ 7 w 35"/>
                <a:gd name="T57" fmla="*/ 1 h 14"/>
                <a:gd name="T58" fmla="*/ 6 w 35"/>
                <a:gd name="T59" fmla="*/ 1 h 14"/>
                <a:gd name="T60" fmla="*/ 5 w 35"/>
                <a:gd name="T61" fmla="*/ 1 h 14"/>
                <a:gd name="T62" fmla="*/ 4 w 35"/>
                <a:gd name="T63" fmla="*/ 2 h 14"/>
                <a:gd name="T64" fmla="*/ 3 w 35"/>
                <a:gd name="T65" fmla="*/ 2 h 14"/>
                <a:gd name="T66" fmla="*/ 3 w 35"/>
                <a:gd name="T67" fmla="*/ 3 h 14"/>
                <a:gd name="T68" fmla="*/ 3 w 35"/>
                <a:gd name="T69" fmla="*/ 3 h 14"/>
                <a:gd name="T70" fmla="*/ 3 w 35"/>
                <a:gd name="T71" fmla="*/ 3 h 14"/>
                <a:gd name="T72" fmla="*/ 2 w 35"/>
                <a:gd name="T73" fmla="*/ 4 h 14"/>
                <a:gd name="T74" fmla="*/ 1 w 35"/>
                <a:gd name="T75" fmla="*/ 5 h 14"/>
                <a:gd name="T76" fmla="*/ 0 w 35"/>
                <a:gd name="T77" fmla="*/ 9 h 14"/>
                <a:gd name="T78" fmla="*/ 0 w 35"/>
                <a:gd name="T79" fmla="*/ 11 h 14"/>
                <a:gd name="T80" fmla="*/ 1 w 35"/>
                <a:gd name="T81" fmla="*/ 12 h 14"/>
                <a:gd name="T82" fmla="*/ 1 w 35"/>
                <a:gd name="T8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 h="14">
                  <a:moveTo>
                    <a:pt x="1" y="13"/>
                  </a:moveTo>
                  <a:cubicBezTo>
                    <a:pt x="1" y="13"/>
                    <a:pt x="1" y="12"/>
                    <a:pt x="1" y="12"/>
                  </a:cubicBezTo>
                  <a:cubicBezTo>
                    <a:pt x="1" y="12"/>
                    <a:pt x="1" y="11"/>
                    <a:pt x="1" y="11"/>
                  </a:cubicBezTo>
                  <a:cubicBezTo>
                    <a:pt x="1" y="10"/>
                    <a:pt x="2" y="8"/>
                    <a:pt x="3" y="7"/>
                  </a:cubicBezTo>
                  <a:cubicBezTo>
                    <a:pt x="3" y="6"/>
                    <a:pt x="3" y="6"/>
                    <a:pt x="4" y="6"/>
                  </a:cubicBezTo>
                  <a:cubicBezTo>
                    <a:pt x="4" y="5"/>
                    <a:pt x="4" y="5"/>
                    <a:pt x="4" y="5"/>
                  </a:cubicBezTo>
                  <a:cubicBezTo>
                    <a:pt x="4" y="5"/>
                    <a:pt x="4" y="5"/>
                    <a:pt x="4" y="5"/>
                  </a:cubicBezTo>
                  <a:cubicBezTo>
                    <a:pt x="4" y="5"/>
                    <a:pt x="4" y="5"/>
                    <a:pt x="4" y="5"/>
                  </a:cubicBezTo>
                  <a:cubicBezTo>
                    <a:pt x="4" y="5"/>
                    <a:pt x="4" y="5"/>
                    <a:pt x="4" y="5"/>
                  </a:cubicBezTo>
                  <a:cubicBezTo>
                    <a:pt x="4" y="5"/>
                    <a:pt x="4" y="5"/>
                    <a:pt x="4" y="5"/>
                  </a:cubicBezTo>
                  <a:cubicBezTo>
                    <a:pt x="4" y="5"/>
                    <a:pt x="4" y="5"/>
                    <a:pt x="4" y="5"/>
                  </a:cubicBezTo>
                  <a:cubicBezTo>
                    <a:pt x="4" y="5"/>
                    <a:pt x="4" y="5"/>
                    <a:pt x="4" y="5"/>
                  </a:cubicBezTo>
                  <a:cubicBezTo>
                    <a:pt x="5" y="5"/>
                    <a:pt x="5" y="5"/>
                    <a:pt x="5" y="5"/>
                  </a:cubicBezTo>
                  <a:cubicBezTo>
                    <a:pt x="5" y="5"/>
                    <a:pt x="5" y="5"/>
                    <a:pt x="6" y="5"/>
                  </a:cubicBezTo>
                  <a:cubicBezTo>
                    <a:pt x="6" y="4"/>
                    <a:pt x="6" y="4"/>
                    <a:pt x="6" y="4"/>
                  </a:cubicBezTo>
                  <a:cubicBezTo>
                    <a:pt x="7" y="4"/>
                    <a:pt x="7" y="4"/>
                    <a:pt x="7" y="4"/>
                  </a:cubicBezTo>
                  <a:cubicBezTo>
                    <a:pt x="7" y="4"/>
                    <a:pt x="8" y="4"/>
                    <a:pt x="8" y="4"/>
                  </a:cubicBezTo>
                  <a:cubicBezTo>
                    <a:pt x="10" y="4"/>
                    <a:pt x="13" y="4"/>
                    <a:pt x="15" y="5"/>
                  </a:cubicBezTo>
                  <a:cubicBezTo>
                    <a:pt x="16" y="5"/>
                    <a:pt x="18" y="5"/>
                    <a:pt x="19" y="6"/>
                  </a:cubicBezTo>
                  <a:cubicBezTo>
                    <a:pt x="20" y="6"/>
                    <a:pt x="21" y="7"/>
                    <a:pt x="22" y="8"/>
                  </a:cubicBezTo>
                  <a:cubicBezTo>
                    <a:pt x="25" y="9"/>
                    <a:pt x="27" y="10"/>
                    <a:pt x="28" y="11"/>
                  </a:cubicBezTo>
                  <a:cubicBezTo>
                    <a:pt x="32" y="13"/>
                    <a:pt x="35" y="14"/>
                    <a:pt x="35" y="14"/>
                  </a:cubicBezTo>
                  <a:cubicBezTo>
                    <a:pt x="35" y="14"/>
                    <a:pt x="34" y="14"/>
                    <a:pt x="33" y="13"/>
                  </a:cubicBezTo>
                  <a:cubicBezTo>
                    <a:pt x="33" y="12"/>
                    <a:pt x="31" y="10"/>
                    <a:pt x="30" y="9"/>
                  </a:cubicBezTo>
                  <a:cubicBezTo>
                    <a:pt x="29" y="8"/>
                    <a:pt x="28" y="8"/>
                    <a:pt x="27" y="7"/>
                  </a:cubicBezTo>
                  <a:cubicBezTo>
                    <a:pt x="26" y="6"/>
                    <a:pt x="25" y="5"/>
                    <a:pt x="24" y="5"/>
                  </a:cubicBezTo>
                  <a:cubicBezTo>
                    <a:pt x="22" y="3"/>
                    <a:pt x="19" y="2"/>
                    <a:pt x="16" y="1"/>
                  </a:cubicBezTo>
                  <a:cubicBezTo>
                    <a:pt x="15" y="1"/>
                    <a:pt x="13" y="0"/>
                    <a:pt x="12" y="0"/>
                  </a:cubicBezTo>
                  <a:cubicBezTo>
                    <a:pt x="10" y="0"/>
                    <a:pt x="9" y="0"/>
                    <a:pt x="7" y="1"/>
                  </a:cubicBezTo>
                  <a:cubicBezTo>
                    <a:pt x="7" y="1"/>
                    <a:pt x="7" y="1"/>
                    <a:pt x="6" y="1"/>
                  </a:cubicBezTo>
                  <a:cubicBezTo>
                    <a:pt x="6" y="1"/>
                    <a:pt x="5" y="1"/>
                    <a:pt x="5" y="1"/>
                  </a:cubicBezTo>
                  <a:cubicBezTo>
                    <a:pt x="5" y="2"/>
                    <a:pt x="5" y="2"/>
                    <a:pt x="4" y="2"/>
                  </a:cubicBezTo>
                  <a:cubicBezTo>
                    <a:pt x="4" y="2"/>
                    <a:pt x="4" y="2"/>
                    <a:pt x="3" y="2"/>
                  </a:cubicBezTo>
                  <a:cubicBezTo>
                    <a:pt x="3" y="3"/>
                    <a:pt x="3" y="3"/>
                    <a:pt x="3" y="3"/>
                  </a:cubicBezTo>
                  <a:cubicBezTo>
                    <a:pt x="3" y="3"/>
                    <a:pt x="3" y="3"/>
                    <a:pt x="3" y="3"/>
                  </a:cubicBezTo>
                  <a:cubicBezTo>
                    <a:pt x="3" y="3"/>
                    <a:pt x="3" y="3"/>
                    <a:pt x="3" y="3"/>
                  </a:cubicBezTo>
                  <a:cubicBezTo>
                    <a:pt x="2" y="3"/>
                    <a:pt x="2" y="4"/>
                    <a:pt x="2" y="4"/>
                  </a:cubicBezTo>
                  <a:cubicBezTo>
                    <a:pt x="1" y="4"/>
                    <a:pt x="1" y="5"/>
                    <a:pt x="1" y="5"/>
                  </a:cubicBezTo>
                  <a:cubicBezTo>
                    <a:pt x="0" y="7"/>
                    <a:pt x="0" y="8"/>
                    <a:pt x="0" y="9"/>
                  </a:cubicBezTo>
                  <a:cubicBezTo>
                    <a:pt x="0" y="9"/>
                    <a:pt x="0" y="10"/>
                    <a:pt x="0" y="11"/>
                  </a:cubicBezTo>
                  <a:cubicBezTo>
                    <a:pt x="0" y="11"/>
                    <a:pt x="1" y="12"/>
                    <a:pt x="1" y="12"/>
                  </a:cubicBezTo>
                  <a:cubicBezTo>
                    <a:pt x="1" y="12"/>
                    <a:pt x="1" y="13"/>
                    <a:pt x="1" y="13"/>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3" name="iś1îďe"/>
            <p:cNvSpPr/>
            <p:nvPr/>
          </p:nvSpPr>
          <p:spPr bwMode="auto">
            <a:xfrm>
              <a:off x="7100888" y="2587626"/>
              <a:ext cx="146050" cy="206375"/>
            </a:xfrm>
            <a:custGeom>
              <a:avLst/>
              <a:gdLst>
                <a:gd name="T0" fmla="*/ 0 w 51"/>
                <a:gd name="T1" fmla="*/ 26 h 72"/>
                <a:gd name="T2" fmla="*/ 32 w 51"/>
                <a:gd name="T3" fmla="*/ 11 h 72"/>
                <a:gd name="T4" fmla="*/ 6 w 51"/>
                <a:gd name="T5" fmla="*/ 69 h 72"/>
                <a:gd name="T6" fmla="*/ 0 w 51"/>
                <a:gd name="T7" fmla="*/ 26 h 72"/>
              </a:gdLst>
              <a:ahLst/>
              <a:cxnLst>
                <a:cxn ang="0">
                  <a:pos x="T0" y="T1"/>
                </a:cxn>
                <a:cxn ang="0">
                  <a:pos x="T2" y="T3"/>
                </a:cxn>
                <a:cxn ang="0">
                  <a:pos x="T4" y="T5"/>
                </a:cxn>
                <a:cxn ang="0">
                  <a:pos x="T6" y="T7"/>
                </a:cxn>
              </a:cxnLst>
              <a:rect l="0" t="0" r="r" b="b"/>
              <a:pathLst>
                <a:path w="51" h="72">
                  <a:moveTo>
                    <a:pt x="0" y="26"/>
                  </a:moveTo>
                  <a:cubicBezTo>
                    <a:pt x="0" y="26"/>
                    <a:pt x="12" y="0"/>
                    <a:pt x="32" y="11"/>
                  </a:cubicBezTo>
                  <a:cubicBezTo>
                    <a:pt x="51" y="21"/>
                    <a:pt x="39" y="72"/>
                    <a:pt x="6" y="69"/>
                  </a:cubicBezTo>
                  <a:lnTo>
                    <a:pt x="0" y="26"/>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4" name="i$1ïdé"/>
            <p:cNvSpPr/>
            <p:nvPr/>
          </p:nvSpPr>
          <p:spPr bwMode="auto">
            <a:xfrm>
              <a:off x="7107238" y="2638426"/>
              <a:ext cx="106363" cy="131763"/>
            </a:xfrm>
            <a:custGeom>
              <a:avLst/>
              <a:gdLst>
                <a:gd name="T0" fmla="*/ 0 w 37"/>
                <a:gd name="T1" fmla="*/ 24 h 46"/>
                <a:gd name="T2" fmla="*/ 3 w 37"/>
                <a:gd name="T3" fmla="*/ 46 h 46"/>
                <a:gd name="T4" fmla="*/ 24 w 37"/>
                <a:gd name="T5" fmla="*/ 2 h 46"/>
                <a:gd name="T6" fmla="*/ 0 w 37"/>
                <a:gd name="T7" fmla="*/ 24 h 46"/>
              </a:gdLst>
              <a:ahLst/>
              <a:cxnLst>
                <a:cxn ang="0">
                  <a:pos x="T0" y="T1"/>
                </a:cxn>
                <a:cxn ang="0">
                  <a:pos x="T2" y="T3"/>
                </a:cxn>
                <a:cxn ang="0">
                  <a:pos x="T4" y="T5"/>
                </a:cxn>
                <a:cxn ang="0">
                  <a:pos x="T6" y="T7"/>
                </a:cxn>
              </a:cxnLst>
              <a:rect l="0" t="0" r="r" b="b"/>
              <a:pathLst>
                <a:path w="37" h="46">
                  <a:moveTo>
                    <a:pt x="0" y="24"/>
                  </a:moveTo>
                  <a:cubicBezTo>
                    <a:pt x="3" y="46"/>
                    <a:pt x="3" y="46"/>
                    <a:pt x="3" y="46"/>
                  </a:cubicBezTo>
                  <a:cubicBezTo>
                    <a:pt x="31" y="45"/>
                    <a:pt x="37" y="4"/>
                    <a:pt x="24" y="2"/>
                  </a:cubicBezTo>
                  <a:cubicBezTo>
                    <a:pt x="13" y="0"/>
                    <a:pt x="4" y="16"/>
                    <a:pt x="0" y="24"/>
                  </a:cubicBezTo>
                  <a:close/>
                </a:path>
              </a:pathLst>
            </a:custGeom>
            <a:solidFill>
              <a:srgbClr val="F7A5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5" name="iṥlîḓé"/>
            <p:cNvSpPr/>
            <p:nvPr/>
          </p:nvSpPr>
          <p:spPr bwMode="auto">
            <a:xfrm>
              <a:off x="7107238" y="2638426"/>
              <a:ext cx="85725" cy="69850"/>
            </a:xfrm>
            <a:custGeom>
              <a:avLst/>
              <a:gdLst>
                <a:gd name="T0" fmla="*/ 30 w 30"/>
                <a:gd name="T1" fmla="*/ 9 h 24"/>
                <a:gd name="T2" fmla="*/ 30 w 30"/>
                <a:gd name="T3" fmla="*/ 8 h 24"/>
                <a:gd name="T4" fmla="*/ 29 w 30"/>
                <a:gd name="T5" fmla="*/ 7 h 24"/>
                <a:gd name="T6" fmla="*/ 26 w 30"/>
                <a:gd name="T7" fmla="*/ 4 h 24"/>
                <a:gd name="T8" fmla="*/ 24 w 30"/>
                <a:gd name="T9" fmla="*/ 3 h 24"/>
                <a:gd name="T10" fmla="*/ 24 w 30"/>
                <a:gd name="T11" fmla="*/ 3 h 24"/>
                <a:gd name="T12" fmla="*/ 24 w 30"/>
                <a:gd name="T13" fmla="*/ 3 h 24"/>
                <a:gd name="T14" fmla="*/ 24 w 30"/>
                <a:gd name="T15" fmla="*/ 3 h 24"/>
                <a:gd name="T16" fmla="*/ 24 w 30"/>
                <a:gd name="T17" fmla="*/ 3 h 24"/>
                <a:gd name="T18" fmla="*/ 24 w 30"/>
                <a:gd name="T19" fmla="*/ 3 h 24"/>
                <a:gd name="T20" fmla="*/ 23 w 30"/>
                <a:gd name="T21" fmla="*/ 3 h 24"/>
                <a:gd name="T22" fmla="*/ 23 w 30"/>
                <a:gd name="T23" fmla="*/ 3 h 24"/>
                <a:gd name="T24" fmla="*/ 23 w 30"/>
                <a:gd name="T25" fmla="*/ 3 h 24"/>
                <a:gd name="T26" fmla="*/ 22 w 30"/>
                <a:gd name="T27" fmla="*/ 3 h 24"/>
                <a:gd name="T28" fmla="*/ 21 w 30"/>
                <a:gd name="T29" fmla="*/ 3 h 24"/>
                <a:gd name="T30" fmla="*/ 21 w 30"/>
                <a:gd name="T31" fmla="*/ 3 h 24"/>
                <a:gd name="T32" fmla="*/ 20 w 30"/>
                <a:gd name="T33" fmla="*/ 4 h 24"/>
                <a:gd name="T34" fmla="*/ 14 w 30"/>
                <a:gd name="T35" fmla="*/ 7 h 24"/>
                <a:gd name="T36" fmla="*/ 11 w 30"/>
                <a:gd name="T37" fmla="*/ 10 h 24"/>
                <a:gd name="T38" fmla="*/ 8 w 30"/>
                <a:gd name="T39" fmla="*/ 13 h 24"/>
                <a:gd name="T40" fmla="*/ 4 w 30"/>
                <a:gd name="T41" fmla="*/ 19 h 24"/>
                <a:gd name="T42" fmla="*/ 0 w 30"/>
                <a:gd name="T43" fmla="*/ 24 h 24"/>
                <a:gd name="T44" fmla="*/ 1 w 30"/>
                <a:gd name="T45" fmla="*/ 22 h 24"/>
                <a:gd name="T46" fmla="*/ 2 w 30"/>
                <a:gd name="T47" fmla="*/ 18 h 24"/>
                <a:gd name="T48" fmla="*/ 4 w 30"/>
                <a:gd name="T49" fmla="*/ 15 h 24"/>
                <a:gd name="T50" fmla="*/ 6 w 30"/>
                <a:gd name="T51" fmla="*/ 11 h 24"/>
                <a:gd name="T52" fmla="*/ 11 w 30"/>
                <a:gd name="T53" fmla="*/ 5 h 24"/>
                <a:gd name="T54" fmla="*/ 15 w 30"/>
                <a:gd name="T55" fmla="*/ 2 h 24"/>
                <a:gd name="T56" fmla="*/ 19 w 30"/>
                <a:gd name="T57" fmla="*/ 1 h 24"/>
                <a:gd name="T58" fmla="*/ 20 w 30"/>
                <a:gd name="T59" fmla="*/ 0 h 24"/>
                <a:gd name="T60" fmla="*/ 21 w 30"/>
                <a:gd name="T61" fmla="*/ 0 h 24"/>
                <a:gd name="T62" fmla="*/ 22 w 30"/>
                <a:gd name="T63" fmla="*/ 0 h 24"/>
                <a:gd name="T64" fmla="*/ 23 w 30"/>
                <a:gd name="T65" fmla="*/ 0 h 24"/>
                <a:gd name="T66" fmla="*/ 24 w 30"/>
                <a:gd name="T67" fmla="*/ 1 h 24"/>
                <a:gd name="T68" fmla="*/ 24 w 30"/>
                <a:gd name="T69" fmla="*/ 1 h 24"/>
                <a:gd name="T70" fmla="*/ 24 w 30"/>
                <a:gd name="T71" fmla="*/ 1 h 24"/>
                <a:gd name="T72" fmla="*/ 25 w 30"/>
                <a:gd name="T73" fmla="*/ 1 h 24"/>
                <a:gd name="T74" fmla="*/ 27 w 30"/>
                <a:gd name="T75" fmla="*/ 2 h 24"/>
                <a:gd name="T76" fmla="*/ 29 w 30"/>
                <a:gd name="T77" fmla="*/ 4 h 24"/>
                <a:gd name="T78" fmla="*/ 30 w 30"/>
                <a:gd name="T79" fmla="*/ 7 h 24"/>
                <a:gd name="T80" fmla="*/ 30 w 30"/>
                <a:gd name="T81" fmla="*/ 8 h 24"/>
                <a:gd name="T82" fmla="*/ 30 w 30"/>
                <a:gd name="T83"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 h="24">
                  <a:moveTo>
                    <a:pt x="30" y="9"/>
                  </a:moveTo>
                  <a:cubicBezTo>
                    <a:pt x="30" y="9"/>
                    <a:pt x="30" y="8"/>
                    <a:pt x="30" y="8"/>
                  </a:cubicBezTo>
                  <a:cubicBezTo>
                    <a:pt x="29" y="8"/>
                    <a:pt x="29" y="7"/>
                    <a:pt x="29" y="7"/>
                  </a:cubicBezTo>
                  <a:cubicBezTo>
                    <a:pt x="28" y="6"/>
                    <a:pt x="27" y="5"/>
                    <a:pt x="26" y="4"/>
                  </a:cubicBezTo>
                  <a:cubicBezTo>
                    <a:pt x="25" y="4"/>
                    <a:pt x="25"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3" y="3"/>
                    <a:pt x="23" y="3"/>
                    <a:pt x="23" y="3"/>
                  </a:cubicBezTo>
                  <a:cubicBezTo>
                    <a:pt x="23" y="3"/>
                    <a:pt x="23" y="3"/>
                    <a:pt x="23" y="3"/>
                  </a:cubicBezTo>
                  <a:cubicBezTo>
                    <a:pt x="23" y="3"/>
                    <a:pt x="23" y="3"/>
                    <a:pt x="23" y="3"/>
                  </a:cubicBezTo>
                  <a:cubicBezTo>
                    <a:pt x="23" y="3"/>
                    <a:pt x="22" y="3"/>
                    <a:pt x="22" y="3"/>
                  </a:cubicBezTo>
                  <a:cubicBezTo>
                    <a:pt x="22" y="3"/>
                    <a:pt x="22" y="3"/>
                    <a:pt x="21" y="3"/>
                  </a:cubicBezTo>
                  <a:cubicBezTo>
                    <a:pt x="21" y="3"/>
                    <a:pt x="21" y="3"/>
                    <a:pt x="21" y="3"/>
                  </a:cubicBezTo>
                  <a:cubicBezTo>
                    <a:pt x="20" y="4"/>
                    <a:pt x="20" y="4"/>
                    <a:pt x="20" y="4"/>
                  </a:cubicBezTo>
                  <a:cubicBezTo>
                    <a:pt x="18" y="4"/>
                    <a:pt x="16" y="6"/>
                    <a:pt x="14" y="7"/>
                  </a:cubicBezTo>
                  <a:cubicBezTo>
                    <a:pt x="13" y="8"/>
                    <a:pt x="12" y="9"/>
                    <a:pt x="11" y="10"/>
                  </a:cubicBezTo>
                  <a:cubicBezTo>
                    <a:pt x="10" y="11"/>
                    <a:pt x="9" y="12"/>
                    <a:pt x="8" y="13"/>
                  </a:cubicBezTo>
                  <a:cubicBezTo>
                    <a:pt x="7" y="15"/>
                    <a:pt x="5" y="17"/>
                    <a:pt x="4" y="19"/>
                  </a:cubicBezTo>
                  <a:cubicBezTo>
                    <a:pt x="2" y="22"/>
                    <a:pt x="0" y="24"/>
                    <a:pt x="0" y="24"/>
                  </a:cubicBezTo>
                  <a:cubicBezTo>
                    <a:pt x="0" y="24"/>
                    <a:pt x="0" y="24"/>
                    <a:pt x="1" y="22"/>
                  </a:cubicBezTo>
                  <a:cubicBezTo>
                    <a:pt x="1" y="21"/>
                    <a:pt x="1" y="20"/>
                    <a:pt x="2" y="18"/>
                  </a:cubicBezTo>
                  <a:cubicBezTo>
                    <a:pt x="3" y="17"/>
                    <a:pt x="3" y="16"/>
                    <a:pt x="4" y="15"/>
                  </a:cubicBezTo>
                  <a:cubicBezTo>
                    <a:pt x="4" y="13"/>
                    <a:pt x="5" y="12"/>
                    <a:pt x="6" y="11"/>
                  </a:cubicBezTo>
                  <a:cubicBezTo>
                    <a:pt x="7" y="9"/>
                    <a:pt x="9" y="7"/>
                    <a:pt x="11" y="5"/>
                  </a:cubicBezTo>
                  <a:cubicBezTo>
                    <a:pt x="12" y="4"/>
                    <a:pt x="13" y="3"/>
                    <a:pt x="15" y="2"/>
                  </a:cubicBezTo>
                  <a:cubicBezTo>
                    <a:pt x="16" y="1"/>
                    <a:pt x="18" y="1"/>
                    <a:pt x="19" y="1"/>
                  </a:cubicBezTo>
                  <a:cubicBezTo>
                    <a:pt x="19" y="0"/>
                    <a:pt x="20" y="0"/>
                    <a:pt x="20" y="0"/>
                  </a:cubicBezTo>
                  <a:cubicBezTo>
                    <a:pt x="20" y="0"/>
                    <a:pt x="21" y="0"/>
                    <a:pt x="21" y="0"/>
                  </a:cubicBezTo>
                  <a:cubicBezTo>
                    <a:pt x="22" y="0"/>
                    <a:pt x="22" y="0"/>
                    <a:pt x="22" y="0"/>
                  </a:cubicBezTo>
                  <a:cubicBezTo>
                    <a:pt x="23" y="0"/>
                    <a:pt x="23" y="0"/>
                    <a:pt x="23" y="0"/>
                  </a:cubicBezTo>
                  <a:cubicBezTo>
                    <a:pt x="24" y="1"/>
                    <a:pt x="24" y="1"/>
                    <a:pt x="24" y="1"/>
                  </a:cubicBezTo>
                  <a:cubicBezTo>
                    <a:pt x="24" y="1"/>
                    <a:pt x="24" y="1"/>
                    <a:pt x="24" y="1"/>
                  </a:cubicBezTo>
                  <a:cubicBezTo>
                    <a:pt x="24" y="1"/>
                    <a:pt x="24" y="1"/>
                    <a:pt x="24" y="1"/>
                  </a:cubicBezTo>
                  <a:cubicBezTo>
                    <a:pt x="25" y="1"/>
                    <a:pt x="25" y="1"/>
                    <a:pt x="25" y="1"/>
                  </a:cubicBezTo>
                  <a:cubicBezTo>
                    <a:pt x="26" y="1"/>
                    <a:pt x="26" y="2"/>
                    <a:pt x="27" y="2"/>
                  </a:cubicBezTo>
                  <a:cubicBezTo>
                    <a:pt x="28" y="3"/>
                    <a:pt x="28" y="4"/>
                    <a:pt x="29" y="4"/>
                  </a:cubicBezTo>
                  <a:cubicBezTo>
                    <a:pt x="29" y="5"/>
                    <a:pt x="29" y="6"/>
                    <a:pt x="30" y="7"/>
                  </a:cubicBezTo>
                  <a:cubicBezTo>
                    <a:pt x="30" y="7"/>
                    <a:pt x="30" y="8"/>
                    <a:pt x="30" y="8"/>
                  </a:cubicBezTo>
                  <a:cubicBezTo>
                    <a:pt x="30" y="8"/>
                    <a:pt x="30" y="9"/>
                    <a:pt x="30" y="9"/>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6" name="îṣḻîdê"/>
            <p:cNvSpPr/>
            <p:nvPr/>
          </p:nvSpPr>
          <p:spPr bwMode="auto">
            <a:xfrm>
              <a:off x="6861176" y="2911476"/>
              <a:ext cx="138113" cy="247650"/>
            </a:xfrm>
            <a:custGeom>
              <a:avLst/>
              <a:gdLst>
                <a:gd name="T0" fmla="*/ 0 w 48"/>
                <a:gd name="T1" fmla="*/ 1 h 86"/>
                <a:gd name="T2" fmla="*/ 45 w 48"/>
                <a:gd name="T3" fmla="*/ 0 h 86"/>
                <a:gd name="T4" fmla="*/ 48 w 48"/>
                <a:gd name="T5" fmla="*/ 70 h 86"/>
                <a:gd name="T6" fmla="*/ 25 w 48"/>
                <a:gd name="T7" fmla="*/ 85 h 86"/>
                <a:gd name="T8" fmla="*/ 0 w 48"/>
                <a:gd name="T9" fmla="*/ 71 h 86"/>
                <a:gd name="T10" fmla="*/ 0 w 48"/>
                <a:gd name="T11" fmla="*/ 1 h 86"/>
              </a:gdLst>
              <a:ahLst/>
              <a:cxnLst>
                <a:cxn ang="0">
                  <a:pos x="T0" y="T1"/>
                </a:cxn>
                <a:cxn ang="0">
                  <a:pos x="T2" y="T3"/>
                </a:cxn>
                <a:cxn ang="0">
                  <a:pos x="T4" y="T5"/>
                </a:cxn>
                <a:cxn ang="0">
                  <a:pos x="T6" y="T7"/>
                </a:cxn>
                <a:cxn ang="0">
                  <a:pos x="T8" y="T9"/>
                </a:cxn>
                <a:cxn ang="0">
                  <a:pos x="T10" y="T11"/>
                </a:cxn>
              </a:cxnLst>
              <a:rect l="0" t="0" r="r" b="b"/>
              <a:pathLst>
                <a:path w="48" h="86">
                  <a:moveTo>
                    <a:pt x="0" y="1"/>
                  </a:moveTo>
                  <a:cubicBezTo>
                    <a:pt x="45" y="0"/>
                    <a:pt x="45" y="0"/>
                    <a:pt x="45" y="0"/>
                  </a:cubicBezTo>
                  <a:cubicBezTo>
                    <a:pt x="45" y="0"/>
                    <a:pt x="48" y="70"/>
                    <a:pt x="48" y="70"/>
                  </a:cubicBezTo>
                  <a:cubicBezTo>
                    <a:pt x="48" y="70"/>
                    <a:pt x="45" y="84"/>
                    <a:pt x="25" y="85"/>
                  </a:cubicBezTo>
                  <a:cubicBezTo>
                    <a:pt x="5" y="86"/>
                    <a:pt x="0" y="71"/>
                    <a:pt x="0" y="71"/>
                  </a:cubicBezTo>
                  <a:cubicBezTo>
                    <a:pt x="0" y="71"/>
                    <a:pt x="0" y="1"/>
                    <a:pt x="0" y="1"/>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7" name="ïṥļîḍé"/>
            <p:cNvSpPr/>
            <p:nvPr/>
          </p:nvSpPr>
          <p:spPr bwMode="auto">
            <a:xfrm>
              <a:off x="6859588" y="2986088"/>
              <a:ext cx="139700" cy="120650"/>
            </a:xfrm>
            <a:custGeom>
              <a:avLst/>
              <a:gdLst>
                <a:gd name="T0" fmla="*/ 1 w 49"/>
                <a:gd name="T1" fmla="*/ 1 h 42"/>
                <a:gd name="T2" fmla="*/ 46 w 49"/>
                <a:gd name="T3" fmla="*/ 0 h 42"/>
                <a:gd name="T4" fmla="*/ 49 w 49"/>
                <a:gd name="T5" fmla="*/ 27 h 42"/>
                <a:gd name="T6" fmla="*/ 26 w 49"/>
                <a:gd name="T7" fmla="*/ 42 h 42"/>
                <a:gd name="T8" fmla="*/ 0 w 49"/>
                <a:gd name="T9" fmla="*/ 28 h 42"/>
                <a:gd name="T10" fmla="*/ 1 w 49"/>
                <a:gd name="T11" fmla="*/ 1 h 42"/>
              </a:gdLst>
              <a:ahLst/>
              <a:cxnLst>
                <a:cxn ang="0">
                  <a:pos x="T0" y="T1"/>
                </a:cxn>
                <a:cxn ang="0">
                  <a:pos x="T2" y="T3"/>
                </a:cxn>
                <a:cxn ang="0">
                  <a:pos x="T4" y="T5"/>
                </a:cxn>
                <a:cxn ang="0">
                  <a:pos x="T6" y="T7"/>
                </a:cxn>
                <a:cxn ang="0">
                  <a:pos x="T8" y="T9"/>
                </a:cxn>
                <a:cxn ang="0">
                  <a:pos x="T10" y="T11"/>
                </a:cxn>
              </a:cxnLst>
              <a:rect l="0" t="0" r="r" b="b"/>
              <a:pathLst>
                <a:path w="49" h="42">
                  <a:moveTo>
                    <a:pt x="1" y="1"/>
                  </a:moveTo>
                  <a:cubicBezTo>
                    <a:pt x="46" y="0"/>
                    <a:pt x="46" y="0"/>
                    <a:pt x="46" y="0"/>
                  </a:cubicBezTo>
                  <a:cubicBezTo>
                    <a:pt x="46" y="0"/>
                    <a:pt x="48" y="27"/>
                    <a:pt x="49" y="27"/>
                  </a:cubicBezTo>
                  <a:cubicBezTo>
                    <a:pt x="49" y="27"/>
                    <a:pt x="46" y="41"/>
                    <a:pt x="26" y="42"/>
                  </a:cubicBezTo>
                  <a:cubicBezTo>
                    <a:pt x="6" y="42"/>
                    <a:pt x="0" y="28"/>
                    <a:pt x="0" y="28"/>
                  </a:cubicBezTo>
                  <a:cubicBezTo>
                    <a:pt x="1" y="28"/>
                    <a:pt x="1" y="1"/>
                    <a:pt x="1" y="1"/>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8" name="ïṩḷïḍè"/>
            <p:cNvSpPr/>
            <p:nvPr/>
          </p:nvSpPr>
          <p:spPr bwMode="auto">
            <a:xfrm>
              <a:off x="6864351" y="2935288"/>
              <a:ext cx="141288" cy="79375"/>
            </a:xfrm>
            <a:custGeom>
              <a:avLst/>
              <a:gdLst>
                <a:gd name="T0" fmla="*/ 0 w 49"/>
                <a:gd name="T1" fmla="*/ 10 h 28"/>
                <a:gd name="T2" fmla="*/ 44 w 49"/>
                <a:gd name="T3" fmla="*/ 0 h 28"/>
                <a:gd name="T4" fmla="*/ 49 w 49"/>
                <a:gd name="T5" fmla="*/ 16 h 28"/>
                <a:gd name="T6" fmla="*/ 35 w 49"/>
                <a:gd name="T7" fmla="*/ 23 h 28"/>
                <a:gd name="T8" fmla="*/ 3 w 49"/>
                <a:gd name="T9" fmla="*/ 27 h 28"/>
                <a:gd name="T10" fmla="*/ 0 w 49"/>
                <a:gd name="T11" fmla="*/ 10 h 28"/>
              </a:gdLst>
              <a:ahLst/>
              <a:cxnLst>
                <a:cxn ang="0">
                  <a:pos x="T0" y="T1"/>
                </a:cxn>
                <a:cxn ang="0">
                  <a:pos x="T2" y="T3"/>
                </a:cxn>
                <a:cxn ang="0">
                  <a:pos x="T4" y="T5"/>
                </a:cxn>
                <a:cxn ang="0">
                  <a:pos x="T6" y="T7"/>
                </a:cxn>
                <a:cxn ang="0">
                  <a:pos x="T8" y="T9"/>
                </a:cxn>
                <a:cxn ang="0">
                  <a:pos x="T10" y="T11"/>
                </a:cxn>
              </a:cxnLst>
              <a:rect l="0" t="0" r="r" b="b"/>
              <a:pathLst>
                <a:path w="49" h="28">
                  <a:moveTo>
                    <a:pt x="0" y="10"/>
                  </a:moveTo>
                  <a:cubicBezTo>
                    <a:pt x="44" y="0"/>
                    <a:pt x="44" y="0"/>
                    <a:pt x="44" y="0"/>
                  </a:cubicBezTo>
                  <a:cubicBezTo>
                    <a:pt x="44" y="0"/>
                    <a:pt x="46" y="9"/>
                    <a:pt x="49" y="16"/>
                  </a:cubicBezTo>
                  <a:cubicBezTo>
                    <a:pt x="49" y="17"/>
                    <a:pt x="37" y="22"/>
                    <a:pt x="35" y="23"/>
                  </a:cubicBezTo>
                  <a:cubicBezTo>
                    <a:pt x="25" y="27"/>
                    <a:pt x="14" y="28"/>
                    <a:pt x="3" y="27"/>
                  </a:cubicBezTo>
                  <a:cubicBezTo>
                    <a:pt x="2" y="20"/>
                    <a:pt x="0" y="10"/>
                    <a:pt x="0" y="1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9" name="íŝ1íḋê"/>
            <p:cNvSpPr/>
            <p:nvPr/>
          </p:nvSpPr>
          <p:spPr bwMode="auto">
            <a:xfrm>
              <a:off x="6521451" y="2282826"/>
              <a:ext cx="650875" cy="700088"/>
            </a:xfrm>
            <a:custGeom>
              <a:avLst/>
              <a:gdLst>
                <a:gd name="T0" fmla="*/ 12 w 226"/>
                <a:gd name="T1" fmla="*/ 155 h 244"/>
                <a:gd name="T2" fmla="*/ 141 w 226"/>
                <a:gd name="T3" fmla="*/ 231 h 244"/>
                <a:gd name="T4" fmla="*/ 225 w 226"/>
                <a:gd name="T5" fmla="*/ 108 h 244"/>
                <a:gd name="T6" fmla="*/ 96 w 226"/>
                <a:gd name="T7" fmla="*/ 32 h 244"/>
                <a:gd name="T8" fmla="*/ 12 w 226"/>
                <a:gd name="T9" fmla="*/ 155 h 244"/>
              </a:gdLst>
              <a:ahLst/>
              <a:cxnLst>
                <a:cxn ang="0">
                  <a:pos x="T0" y="T1"/>
                </a:cxn>
                <a:cxn ang="0">
                  <a:pos x="T2" y="T3"/>
                </a:cxn>
                <a:cxn ang="0">
                  <a:pos x="T4" y="T5"/>
                </a:cxn>
                <a:cxn ang="0">
                  <a:pos x="T6" y="T7"/>
                </a:cxn>
                <a:cxn ang="0">
                  <a:pos x="T8" y="T9"/>
                </a:cxn>
              </a:cxnLst>
              <a:rect l="0" t="0" r="r" b="b"/>
              <a:pathLst>
                <a:path w="226" h="244">
                  <a:moveTo>
                    <a:pt x="12" y="155"/>
                  </a:moveTo>
                  <a:cubicBezTo>
                    <a:pt x="25" y="210"/>
                    <a:pt x="82" y="244"/>
                    <a:pt x="141" y="231"/>
                  </a:cubicBezTo>
                  <a:cubicBezTo>
                    <a:pt x="199" y="218"/>
                    <a:pt x="226" y="164"/>
                    <a:pt x="225" y="108"/>
                  </a:cubicBezTo>
                  <a:cubicBezTo>
                    <a:pt x="222" y="0"/>
                    <a:pt x="155" y="19"/>
                    <a:pt x="96" y="32"/>
                  </a:cubicBezTo>
                  <a:cubicBezTo>
                    <a:pt x="38" y="45"/>
                    <a:pt x="0" y="101"/>
                    <a:pt x="12" y="155"/>
                  </a:cubicBezTo>
                  <a:close/>
                </a:path>
              </a:pathLst>
            </a:custGeom>
            <a:solidFill>
              <a:srgbClr val="3E150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0" name="îSľíďe"/>
            <p:cNvSpPr/>
            <p:nvPr/>
          </p:nvSpPr>
          <p:spPr bwMode="auto">
            <a:xfrm>
              <a:off x="6570663" y="2414588"/>
              <a:ext cx="579438" cy="606425"/>
            </a:xfrm>
            <a:custGeom>
              <a:avLst/>
              <a:gdLst>
                <a:gd name="T0" fmla="*/ 6 w 201"/>
                <a:gd name="T1" fmla="*/ 106 h 211"/>
                <a:gd name="T2" fmla="*/ 35 w 201"/>
                <a:gd name="T3" fmla="*/ 24 h 211"/>
                <a:gd name="T4" fmla="*/ 82 w 201"/>
                <a:gd name="T5" fmla="*/ 6 h 211"/>
                <a:gd name="T6" fmla="*/ 132 w 201"/>
                <a:gd name="T7" fmla="*/ 2 h 211"/>
                <a:gd name="T8" fmla="*/ 170 w 201"/>
                <a:gd name="T9" fmla="*/ 49 h 211"/>
                <a:gd name="T10" fmla="*/ 193 w 201"/>
                <a:gd name="T11" fmla="*/ 64 h 211"/>
                <a:gd name="T12" fmla="*/ 197 w 201"/>
                <a:gd name="T13" fmla="*/ 82 h 211"/>
                <a:gd name="T14" fmla="*/ 199 w 201"/>
                <a:gd name="T15" fmla="*/ 126 h 211"/>
                <a:gd name="T16" fmla="*/ 180 w 201"/>
                <a:gd name="T17" fmla="*/ 175 h 211"/>
                <a:gd name="T18" fmla="*/ 158 w 201"/>
                <a:gd name="T19" fmla="*/ 195 h 211"/>
                <a:gd name="T20" fmla="*/ 112 w 201"/>
                <a:gd name="T21" fmla="*/ 210 h 211"/>
                <a:gd name="T22" fmla="*/ 78 w 201"/>
                <a:gd name="T23" fmla="*/ 206 h 211"/>
                <a:gd name="T24" fmla="*/ 33 w 201"/>
                <a:gd name="T25" fmla="*/ 174 h 211"/>
                <a:gd name="T26" fmla="*/ 12 w 201"/>
                <a:gd name="T27" fmla="*/ 131 h 211"/>
                <a:gd name="T28" fmla="*/ 6 w 201"/>
                <a:gd name="T29" fmla="*/ 106 h 211"/>
                <a:gd name="T30" fmla="*/ 6 w 201"/>
                <a:gd name="T31" fmla="*/ 10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1" h="211">
                  <a:moveTo>
                    <a:pt x="6" y="106"/>
                  </a:moveTo>
                  <a:cubicBezTo>
                    <a:pt x="0" y="75"/>
                    <a:pt x="7" y="43"/>
                    <a:pt x="35" y="24"/>
                  </a:cubicBezTo>
                  <a:cubicBezTo>
                    <a:pt x="49" y="15"/>
                    <a:pt x="65" y="9"/>
                    <a:pt x="82" y="6"/>
                  </a:cubicBezTo>
                  <a:cubicBezTo>
                    <a:pt x="98" y="3"/>
                    <a:pt x="115" y="0"/>
                    <a:pt x="132" y="2"/>
                  </a:cubicBezTo>
                  <a:cubicBezTo>
                    <a:pt x="162" y="7"/>
                    <a:pt x="161" y="22"/>
                    <a:pt x="170" y="49"/>
                  </a:cubicBezTo>
                  <a:cubicBezTo>
                    <a:pt x="171" y="52"/>
                    <a:pt x="192" y="61"/>
                    <a:pt x="193" y="64"/>
                  </a:cubicBezTo>
                  <a:cubicBezTo>
                    <a:pt x="194" y="70"/>
                    <a:pt x="196" y="76"/>
                    <a:pt x="197" y="82"/>
                  </a:cubicBezTo>
                  <a:cubicBezTo>
                    <a:pt x="200" y="97"/>
                    <a:pt x="201" y="111"/>
                    <a:pt x="199" y="126"/>
                  </a:cubicBezTo>
                  <a:cubicBezTo>
                    <a:pt x="198" y="144"/>
                    <a:pt x="192" y="161"/>
                    <a:pt x="180" y="175"/>
                  </a:cubicBezTo>
                  <a:cubicBezTo>
                    <a:pt x="174" y="183"/>
                    <a:pt x="166" y="190"/>
                    <a:pt x="158" y="195"/>
                  </a:cubicBezTo>
                  <a:cubicBezTo>
                    <a:pt x="143" y="204"/>
                    <a:pt x="129" y="209"/>
                    <a:pt x="112" y="210"/>
                  </a:cubicBezTo>
                  <a:cubicBezTo>
                    <a:pt x="100" y="211"/>
                    <a:pt x="89" y="209"/>
                    <a:pt x="78" y="206"/>
                  </a:cubicBezTo>
                  <a:cubicBezTo>
                    <a:pt x="59" y="200"/>
                    <a:pt x="44" y="189"/>
                    <a:pt x="33" y="174"/>
                  </a:cubicBezTo>
                  <a:cubicBezTo>
                    <a:pt x="23" y="161"/>
                    <a:pt x="17" y="146"/>
                    <a:pt x="12" y="131"/>
                  </a:cubicBezTo>
                  <a:cubicBezTo>
                    <a:pt x="9" y="123"/>
                    <a:pt x="7" y="115"/>
                    <a:pt x="6" y="106"/>
                  </a:cubicBezTo>
                  <a:cubicBezTo>
                    <a:pt x="6" y="106"/>
                    <a:pt x="6" y="106"/>
                    <a:pt x="6" y="106"/>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1" name="íşļîḋe"/>
            <p:cNvSpPr/>
            <p:nvPr/>
          </p:nvSpPr>
          <p:spPr bwMode="auto">
            <a:xfrm>
              <a:off x="6715126" y="2695576"/>
              <a:ext cx="95250" cy="101600"/>
            </a:xfrm>
            <a:custGeom>
              <a:avLst/>
              <a:gdLst>
                <a:gd name="T0" fmla="*/ 31 w 33"/>
                <a:gd name="T1" fmla="*/ 14 h 35"/>
                <a:gd name="T2" fmla="*/ 20 w 33"/>
                <a:gd name="T3" fmla="*/ 33 h 35"/>
                <a:gd name="T4" fmla="*/ 2 w 33"/>
                <a:gd name="T5" fmla="*/ 21 h 35"/>
                <a:gd name="T6" fmla="*/ 12 w 33"/>
                <a:gd name="T7" fmla="*/ 2 h 35"/>
                <a:gd name="T8" fmla="*/ 31 w 33"/>
                <a:gd name="T9" fmla="*/ 14 h 35"/>
              </a:gdLst>
              <a:ahLst/>
              <a:cxnLst>
                <a:cxn ang="0">
                  <a:pos x="T0" y="T1"/>
                </a:cxn>
                <a:cxn ang="0">
                  <a:pos x="T2" y="T3"/>
                </a:cxn>
                <a:cxn ang="0">
                  <a:pos x="T4" y="T5"/>
                </a:cxn>
                <a:cxn ang="0">
                  <a:pos x="T6" y="T7"/>
                </a:cxn>
                <a:cxn ang="0">
                  <a:pos x="T8" y="T9"/>
                </a:cxn>
              </a:cxnLst>
              <a:rect l="0" t="0" r="r" b="b"/>
              <a:pathLst>
                <a:path w="33" h="35">
                  <a:moveTo>
                    <a:pt x="31" y="14"/>
                  </a:moveTo>
                  <a:cubicBezTo>
                    <a:pt x="33" y="22"/>
                    <a:pt x="28" y="31"/>
                    <a:pt x="20" y="33"/>
                  </a:cubicBezTo>
                  <a:cubicBezTo>
                    <a:pt x="12" y="35"/>
                    <a:pt x="4" y="30"/>
                    <a:pt x="2" y="21"/>
                  </a:cubicBezTo>
                  <a:cubicBezTo>
                    <a:pt x="0" y="13"/>
                    <a:pt x="4" y="4"/>
                    <a:pt x="12" y="2"/>
                  </a:cubicBezTo>
                  <a:cubicBezTo>
                    <a:pt x="20" y="0"/>
                    <a:pt x="28" y="5"/>
                    <a:pt x="31" y="14"/>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2" name="íṥliďè"/>
            <p:cNvSpPr/>
            <p:nvPr/>
          </p:nvSpPr>
          <p:spPr bwMode="auto">
            <a:xfrm>
              <a:off x="6715126" y="2678113"/>
              <a:ext cx="95250" cy="101600"/>
            </a:xfrm>
            <a:custGeom>
              <a:avLst/>
              <a:gdLst>
                <a:gd name="T0" fmla="*/ 30 w 33"/>
                <a:gd name="T1" fmla="*/ 14 h 35"/>
                <a:gd name="T2" fmla="*/ 20 w 33"/>
                <a:gd name="T3" fmla="*/ 33 h 35"/>
                <a:gd name="T4" fmla="*/ 2 w 33"/>
                <a:gd name="T5" fmla="*/ 21 h 35"/>
                <a:gd name="T6" fmla="*/ 12 w 33"/>
                <a:gd name="T7" fmla="*/ 2 h 35"/>
                <a:gd name="T8" fmla="*/ 30 w 33"/>
                <a:gd name="T9" fmla="*/ 14 h 35"/>
              </a:gdLst>
              <a:ahLst/>
              <a:cxnLst>
                <a:cxn ang="0">
                  <a:pos x="T0" y="T1"/>
                </a:cxn>
                <a:cxn ang="0">
                  <a:pos x="T2" y="T3"/>
                </a:cxn>
                <a:cxn ang="0">
                  <a:pos x="T4" y="T5"/>
                </a:cxn>
                <a:cxn ang="0">
                  <a:pos x="T6" y="T7"/>
                </a:cxn>
                <a:cxn ang="0">
                  <a:pos x="T8" y="T9"/>
                </a:cxn>
              </a:cxnLst>
              <a:rect l="0" t="0" r="r" b="b"/>
              <a:pathLst>
                <a:path w="33" h="35">
                  <a:moveTo>
                    <a:pt x="30" y="14"/>
                  </a:moveTo>
                  <a:cubicBezTo>
                    <a:pt x="33" y="22"/>
                    <a:pt x="28" y="31"/>
                    <a:pt x="20" y="33"/>
                  </a:cubicBezTo>
                  <a:cubicBezTo>
                    <a:pt x="12" y="35"/>
                    <a:pt x="4" y="30"/>
                    <a:pt x="2" y="21"/>
                  </a:cubicBezTo>
                  <a:cubicBezTo>
                    <a:pt x="0" y="13"/>
                    <a:pt x="4" y="4"/>
                    <a:pt x="12" y="2"/>
                  </a:cubicBezTo>
                  <a:cubicBezTo>
                    <a:pt x="20" y="0"/>
                    <a:pt x="28" y="5"/>
                    <a:pt x="30" y="1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3" name="îṣḷíďé"/>
            <p:cNvSpPr/>
            <p:nvPr/>
          </p:nvSpPr>
          <p:spPr bwMode="auto">
            <a:xfrm>
              <a:off x="6750051" y="2695576"/>
              <a:ext cx="36513" cy="38100"/>
            </a:xfrm>
            <a:custGeom>
              <a:avLst/>
              <a:gdLst>
                <a:gd name="T0" fmla="*/ 12 w 13"/>
                <a:gd name="T1" fmla="*/ 5 h 13"/>
                <a:gd name="T2" fmla="*/ 8 w 13"/>
                <a:gd name="T3" fmla="*/ 12 h 13"/>
                <a:gd name="T4" fmla="*/ 1 w 13"/>
                <a:gd name="T5" fmla="*/ 8 h 13"/>
                <a:gd name="T6" fmla="*/ 5 w 13"/>
                <a:gd name="T7" fmla="*/ 1 h 13"/>
                <a:gd name="T8" fmla="*/ 12 w 13"/>
                <a:gd name="T9" fmla="*/ 5 h 13"/>
              </a:gdLst>
              <a:ahLst/>
              <a:cxnLst>
                <a:cxn ang="0">
                  <a:pos x="T0" y="T1"/>
                </a:cxn>
                <a:cxn ang="0">
                  <a:pos x="T2" y="T3"/>
                </a:cxn>
                <a:cxn ang="0">
                  <a:pos x="T4" y="T5"/>
                </a:cxn>
                <a:cxn ang="0">
                  <a:pos x="T6" y="T7"/>
                </a:cxn>
                <a:cxn ang="0">
                  <a:pos x="T8" y="T9"/>
                </a:cxn>
              </a:cxnLst>
              <a:rect l="0" t="0" r="r" b="b"/>
              <a:pathLst>
                <a:path w="13" h="13">
                  <a:moveTo>
                    <a:pt x="12" y="5"/>
                  </a:moveTo>
                  <a:cubicBezTo>
                    <a:pt x="13" y="8"/>
                    <a:pt x="11" y="11"/>
                    <a:pt x="8" y="12"/>
                  </a:cubicBezTo>
                  <a:cubicBezTo>
                    <a:pt x="5" y="13"/>
                    <a:pt x="2" y="11"/>
                    <a:pt x="1" y="8"/>
                  </a:cubicBezTo>
                  <a:cubicBezTo>
                    <a:pt x="0" y="5"/>
                    <a:pt x="2" y="2"/>
                    <a:pt x="5" y="1"/>
                  </a:cubicBezTo>
                  <a:cubicBezTo>
                    <a:pt x="8" y="0"/>
                    <a:pt x="12" y="2"/>
                    <a:pt x="12"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4" name="ïślïḍe"/>
            <p:cNvSpPr/>
            <p:nvPr/>
          </p:nvSpPr>
          <p:spPr bwMode="auto">
            <a:xfrm>
              <a:off x="6965951" y="2649538"/>
              <a:ext cx="96838" cy="101600"/>
            </a:xfrm>
            <a:custGeom>
              <a:avLst/>
              <a:gdLst>
                <a:gd name="T0" fmla="*/ 31 w 34"/>
                <a:gd name="T1" fmla="*/ 13 h 35"/>
                <a:gd name="T2" fmla="*/ 21 w 34"/>
                <a:gd name="T3" fmla="*/ 33 h 35"/>
                <a:gd name="T4" fmla="*/ 3 w 34"/>
                <a:gd name="T5" fmla="*/ 21 h 35"/>
                <a:gd name="T6" fmla="*/ 13 w 34"/>
                <a:gd name="T7" fmla="*/ 2 h 35"/>
                <a:gd name="T8" fmla="*/ 31 w 34"/>
                <a:gd name="T9" fmla="*/ 13 h 35"/>
              </a:gdLst>
              <a:ahLst/>
              <a:cxnLst>
                <a:cxn ang="0">
                  <a:pos x="T0" y="T1"/>
                </a:cxn>
                <a:cxn ang="0">
                  <a:pos x="T2" y="T3"/>
                </a:cxn>
                <a:cxn ang="0">
                  <a:pos x="T4" y="T5"/>
                </a:cxn>
                <a:cxn ang="0">
                  <a:pos x="T6" y="T7"/>
                </a:cxn>
                <a:cxn ang="0">
                  <a:pos x="T8" y="T9"/>
                </a:cxn>
              </a:cxnLst>
              <a:rect l="0" t="0" r="r" b="b"/>
              <a:pathLst>
                <a:path w="34" h="35">
                  <a:moveTo>
                    <a:pt x="31" y="13"/>
                  </a:moveTo>
                  <a:cubicBezTo>
                    <a:pt x="34" y="22"/>
                    <a:pt x="29" y="31"/>
                    <a:pt x="21" y="33"/>
                  </a:cubicBezTo>
                  <a:cubicBezTo>
                    <a:pt x="13" y="35"/>
                    <a:pt x="5" y="30"/>
                    <a:pt x="3" y="21"/>
                  </a:cubicBezTo>
                  <a:cubicBezTo>
                    <a:pt x="0" y="12"/>
                    <a:pt x="5" y="4"/>
                    <a:pt x="13" y="2"/>
                  </a:cubicBezTo>
                  <a:cubicBezTo>
                    <a:pt x="21" y="0"/>
                    <a:pt x="29" y="5"/>
                    <a:pt x="31" y="13"/>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5" name="íṡľiḓe"/>
            <p:cNvSpPr/>
            <p:nvPr/>
          </p:nvSpPr>
          <p:spPr bwMode="auto">
            <a:xfrm>
              <a:off x="6965951" y="2638426"/>
              <a:ext cx="95250" cy="101600"/>
            </a:xfrm>
            <a:custGeom>
              <a:avLst/>
              <a:gdLst>
                <a:gd name="T0" fmla="*/ 30 w 33"/>
                <a:gd name="T1" fmla="*/ 14 h 35"/>
                <a:gd name="T2" fmla="*/ 20 w 33"/>
                <a:gd name="T3" fmla="*/ 33 h 35"/>
                <a:gd name="T4" fmla="*/ 2 w 33"/>
                <a:gd name="T5" fmla="*/ 21 h 35"/>
                <a:gd name="T6" fmla="*/ 12 w 33"/>
                <a:gd name="T7" fmla="*/ 2 h 35"/>
                <a:gd name="T8" fmla="*/ 30 w 33"/>
                <a:gd name="T9" fmla="*/ 14 h 35"/>
              </a:gdLst>
              <a:ahLst/>
              <a:cxnLst>
                <a:cxn ang="0">
                  <a:pos x="T0" y="T1"/>
                </a:cxn>
                <a:cxn ang="0">
                  <a:pos x="T2" y="T3"/>
                </a:cxn>
                <a:cxn ang="0">
                  <a:pos x="T4" y="T5"/>
                </a:cxn>
                <a:cxn ang="0">
                  <a:pos x="T6" y="T7"/>
                </a:cxn>
                <a:cxn ang="0">
                  <a:pos x="T8" y="T9"/>
                </a:cxn>
              </a:cxnLst>
              <a:rect l="0" t="0" r="r" b="b"/>
              <a:pathLst>
                <a:path w="33" h="35">
                  <a:moveTo>
                    <a:pt x="30" y="14"/>
                  </a:moveTo>
                  <a:cubicBezTo>
                    <a:pt x="33" y="22"/>
                    <a:pt x="28" y="31"/>
                    <a:pt x="20" y="33"/>
                  </a:cubicBezTo>
                  <a:cubicBezTo>
                    <a:pt x="12" y="35"/>
                    <a:pt x="4" y="30"/>
                    <a:pt x="2" y="21"/>
                  </a:cubicBezTo>
                  <a:cubicBezTo>
                    <a:pt x="0" y="13"/>
                    <a:pt x="4" y="4"/>
                    <a:pt x="12" y="2"/>
                  </a:cubicBezTo>
                  <a:cubicBezTo>
                    <a:pt x="20" y="0"/>
                    <a:pt x="28" y="5"/>
                    <a:pt x="30" y="1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6" name="îṡļídè"/>
            <p:cNvSpPr/>
            <p:nvPr/>
          </p:nvSpPr>
          <p:spPr bwMode="auto">
            <a:xfrm>
              <a:off x="6999288" y="2655888"/>
              <a:ext cx="38100" cy="38100"/>
            </a:xfrm>
            <a:custGeom>
              <a:avLst/>
              <a:gdLst>
                <a:gd name="T0" fmla="*/ 12 w 13"/>
                <a:gd name="T1" fmla="*/ 5 h 13"/>
                <a:gd name="T2" fmla="*/ 8 w 13"/>
                <a:gd name="T3" fmla="*/ 12 h 13"/>
                <a:gd name="T4" fmla="*/ 1 w 13"/>
                <a:gd name="T5" fmla="*/ 8 h 13"/>
                <a:gd name="T6" fmla="*/ 5 w 13"/>
                <a:gd name="T7" fmla="*/ 1 h 13"/>
                <a:gd name="T8" fmla="*/ 12 w 13"/>
                <a:gd name="T9" fmla="*/ 5 h 13"/>
              </a:gdLst>
              <a:ahLst/>
              <a:cxnLst>
                <a:cxn ang="0">
                  <a:pos x="T0" y="T1"/>
                </a:cxn>
                <a:cxn ang="0">
                  <a:pos x="T2" y="T3"/>
                </a:cxn>
                <a:cxn ang="0">
                  <a:pos x="T4" y="T5"/>
                </a:cxn>
                <a:cxn ang="0">
                  <a:pos x="T6" y="T7"/>
                </a:cxn>
                <a:cxn ang="0">
                  <a:pos x="T8" y="T9"/>
                </a:cxn>
              </a:cxnLst>
              <a:rect l="0" t="0" r="r" b="b"/>
              <a:pathLst>
                <a:path w="13" h="13">
                  <a:moveTo>
                    <a:pt x="12" y="5"/>
                  </a:moveTo>
                  <a:cubicBezTo>
                    <a:pt x="13" y="8"/>
                    <a:pt x="11" y="11"/>
                    <a:pt x="8" y="12"/>
                  </a:cubicBezTo>
                  <a:cubicBezTo>
                    <a:pt x="5" y="13"/>
                    <a:pt x="2" y="11"/>
                    <a:pt x="1" y="8"/>
                  </a:cubicBezTo>
                  <a:cubicBezTo>
                    <a:pt x="0" y="5"/>
                    <a:pt x="2" y="2"/>
                    <a:pt x="5" y="1"/>
                  </a:cubicBezTo>
                  <a:cubicBezTo>
                    <a:pt x="8" y="0"/>
                    <a:pt x="12" y="2"/>
                    <a:pt x="12"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7" name="ïṡlíḍê"/>
            <p:cNvSpPr/>
            <p:nvPr/>
          </p:nvSpPr>
          <p:spPr bwMode="auto">
            <a:xfrm>
              <a:off x="6861176" y="2690813"/>
              <a:ext cx="109538" cy="152400"/>
            </a:xfrm>
            <a:custGeom>
              <a:avLst/>
              <a:gdLst>
                <a:gd name="T0" fmla="*/ 13 w 38"/>
                <a:gd name="T1" fmla="*/ 0 h 53"/>
                <a:gd name="T2" fmla="*/ 20 w 38"/>
                <a:gd name="T3" fmla="*/ 18 h 53"/>
                <a:gd name="T4" fmla="*/ 10 w 38"/>
                <a:gd name="T5" fmla="*/ 38 h 53"/>
                <a:gd name="T6" fmla="*/ 5 w 38"/>
                <a:gd name="T7" fmla="*/ 0 h 53"/>
                <a:gd name="T8" fmla="*/ 13 w 38"/>
                <a:gd name="T9" fmla="*/ 0 h 53"/>
              </a:gdLst>
              <a:ahLst/>
              <a:cxnLst>
                <a:cxn ang="0">
                  <a:pos x="T0" y="T1"/>
                </a:cxn>
                <a:cxn ang="0">
                  <a:pos x="T2" y="T3"/>
                </a:cxn>
                <a:cxn ang="0">
                  <a:pos x="T4" y="T5"/>
                </a:cxn>
                <a:cxn ang="0">
                  <a:pos x="T6" y="T7"/>
                </a:cxn>
                <a:cxn ang="0">
                  <a:pos x="T8" y="T9"/>
                </a:cxn>
              </a:cxnLst>
              <a:rect l="0" t="0" r="r" b="b"/>
              <a:pathLst>
                <a:path w="38" h="53">
                  <a:moveTo>
                    <a:pt x="13" y="0"/>
                  </a:moveTo>
                  <a:cubicBezTo>
                    <a:pt x="13" y="0"/>
                    <a:pt x="11" y="19"/>
                    <a:pt x="20" y="18"/>
                  </a:cubicBezTo>
                  <a:cubicBezTo>
                    <a:pt x="38" y="15"/>
                    <a:pt x="36" y="53"/>
                    <a:pt x="10" y="38"/>
                  </a:cubicBezTo>
                  <a:cubicBezTo>
                    <a:pt x="0" y="33"/>
                    <a:pt x="5" y="0"/>
                    <a:pt x="5" y="0"/>
                  </a:cubicBezTo>
                  <a:lnTo>
                    <a:pt x="13" y="0"/>
                  </a:lnTo>
                  <a:close/>
                </a:path>
              </a:pathLst>
            </a:custGeom>
            <a:solidFill>
              <a:srgbClr val="F484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8" name="isḷîḑé"/>
            <p:cNvSpPr/>
            <p:nvPr/>
          </p:nvSpPr>
          <p:spPr bwMode="auto">
            <a:xfrm>
              <a:off x="6799263" y="2840038"/>
              <a:ext cx="180975" cy="114300"/>
            </a:xfrm>
            <a:custGeom>
              <a:avLst/>
              <a:gdLst>
                <a:gd name="T0" fmla="*/ 61 w 63"/>
                <a:gd name="T1" fmla="*/ 3 h 40"/>
                <a:gd name="T2" fmla="*/ 6 w 63"/>
                <a:gd name="T3" fmla="*/ 0 h 40"/>
                <a:gd name="T4" fmla="*/ 39 w 63"/>
                <a:gd name="T5" fmla="*/ 37 h 40"/>
                <a:gd name="T6" fmla="*/ 61 w 63"/>
                <a:gd name="T7" fmla="*/ 3 h 40"/>
              </a:gdLst>
              <a:ahLst/>
              <a:cxnLst>
                <a:cxn ang="0">
                  <a:pos x="T0" y="T1"/>
                </a:cxn>
                <a:cxn ang="0">
                  <a:pos x="T2" y="T3"/>
                </a:cxn>
                <a:cxn ang="0">
                  <a:pos x="T4" y="T5"/>
                </a:cxn>
                <a:cxn ang="0">
                  <a:pos x="T6" y="T7"/>
                </a:cxn>
              </a:cxnLst>
              <a:rect l="0" t="0" r="r" b="b"/>
              <a:pathLst>
                <a:path w="63" h="40">
                  <a:moveTo>
                    <a:pt x="61" y="3"/>
                  </a:moveTo>
                  <a:cubicBezTo>
                    <a:pt x="61" y="3"/>
                    <a:pt x="27" y="16"/>
                    <a:pt x="6" y="0"/>
                  </a:cubicBezTo>
                  <a:cubicBezTo>
                    <a:pt x="6" y="0"/>
                    <a:pt x="0" y="40"/>
                    <a:pt x="39" y="37"/>
                  </a:cubicBezTo>
                  <a:cubicBezTo>
                    <a:pt x="63" y="35"/>
                    <a:pt x="61" y="3"/>
                    <a:pt x="61" y="3"/>
                  </a:cubicBezTo>
                  <a:close/>
                </a:path>
              </a:pathLst>
            </a:custGeom>
            <a:solidFill>
              <a:srgbClr val="B431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9" name="iś1îḍé"/>
            <p:cNvSpPr/>
            <p:nvPr/>
          </p:nvSpPr>
          <p:spPr bwMode="auto">
            <a:xfrm>
              <a:off x="6821488" y="2862263"/>
              <a:ext cx="131763" cy="87313"/>
            </a:xfrm>
            <a:custGeom>
              <a:avLst/>
              <a:gdLst>
                <a:gd name="T0" fmla="*/ 46 w 46"/>
                <a:gd name="T1" fmla="*/ 21 h 30"/>
                <a:gd name="T2" fmla="*/ 31 w 46"/>
                <a:gd name="T3" fmla="*/ 29 h 30"/>
                <a:gd name="T4" fmla="*/ 11 w 46"/>
                <a:gd name="T5" fmla="*/ 25 h 30"/>
                <a:gd name="T6" fmla="*/ 7 w 46"/>
                <a:gd name="T7" fmla="*/ 23 h 30"/>
                <a:gd name="T8" fmla="*/ 7 w 46"/>
                <a:gd name="T9" fmla="*/ 23 h 30"/>
                <a:gd name="T10" fmla="*/ 7 w 46"/>
                <a:gd name="T11" fmla="*/ 23 h 30"/>
                <a:gd name="T12" fmla="*/ 0 w 46"/>
                <a:gd name="T13" fmla="*/ 10 h 30"/>
                <a:gd name="T14" fmla="*/ 46 w 46"/>
                <a:gd name="T15" fmla="*/ 21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30">
                  <a:moveTo>
                    <a:pt x="46" y="21"/>
                  </a:moveTo>
                  <a:cubicBezTo>
                    <a:pt x="43" y="25"/>
                    <a:pt x="38" y="28"/>
                    <a:pt x="31" y="29"/>
                  </a:cubicBezTo>
                  <a:cubicBezTo>
                    <a:pt x="22" y="30"/>
                    <a:pt x="16" y="28"/>
                    <a:pt x="11" y="25"/>
                  </a:cubicBezTo>
                  <a:cubicBezTo>
                    <a:pt x="10" y="25"/>
                    <a:pt x="8" y="24"/>
                    <a:pt x="7" y="23"/>
                  </a:cubicBezTo>
                  <a:cubicBezTo>
                    <a:pt x="7" y="23"/>
                    <a:pt x="7" y="23"/>
                    <a:pt x="7" y="23"/>
                  </a:cubicBezTo>
                  <a:cubicBezTo>
                    <a:pt x="7" y="23"/>
                    <a:pt x="7" y="23"/>
                    <a:pt x="7" y="23"/>
                  </a:cubicBezTo>
                  <a:cubicBezTo>
                    <a:pt x="3" y="19"/>
                    <a:pt x="1" y="15"/>
                    <a:pt x="0" y="10"/>
                  </a:cubicBezTo>
                  <a:cubicBezTo>
                    <a:pt x="20" y="0"/>
                    <a:pt x="38" y="14"/>
                    <a:pt x="46" y="21"/>
                  </a:cubicBezTo>
                  <a:close/>
                </a:path>
              </a:pathLst>
            </a:custGeom>
            <a:solidFill>
              <a:srgbClr val="F057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0" name="ïṣļídê"/>
            <p:cNvSpPr/>
            <p:nvPr/>
          </p:nvSpPr>
          <p:spPr bwMode="auto">
            <a:xfrm>
              <a:off x="6832601" y="2847976"/>
              <a:ext cx="141288" cy="38100"/>
            </a:xfrm>
            <a:custGeom>
              <a:avLst/>
              <a:gdLst>
                <a:gd name="T0" fmla="*/ 49 w 49"/>
                <a:gd name="T1" fmla="*/ 0 h 13"/>
                <a:gd name="T2" fmla="*/ 49 w 49"/>
                <a:gd name="T3" fmla="*/ 0 h 13"/>
                <a:gd name="T4" fmla="*/ 49 w 49"/>
                <a:gd name="T5" fmla="*/ 1 h 13"/>
                <a:gd name="T6" fmla="*/ 33 w 49"/>
                <a:gd name="T7" fmla="*/ 12 h 13"/>
                <a:gd name="T8" fmla="*/ 16 w 49"/>
                <a:gd name="T9" fmla="*/ 12 h 13"/>
                <a:gd name="T10" fmla="*/ 6 w 49"/>
                <a:gd name="T11" fmla="*/ 9 h 13"/>
                <a:gd name="T12" fmla="*/ 0 w 49"/>
                <a:gd name="T13" fmla="*/ 0 h 13"/>
                <a:gd name="T14" fmla="*/ 49 w 49"/>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13">
                  <a:moveTo>
                    <a:pt x="49" y="0"/>
                  </a:moveTo>
                  <a:cubicBezTo>
                    <a:pt x="49" y="0"/>
                    <a:pt x="49" y="0"/>
                    <a:pt x="49" y="0"/>
                  </a:cubicBezTo>
                  <a:cubicBezTo>
                    <a:pt x="49" y="0"/>
                    <a:pt x="49" y="0"/>
                    <a:pt x="49" y="1"/>
                  </a:cubicBezTo>
                  <a:cubicBezTo>
                    <a:pt x="46" y="2"/>
                    <a:pt x="41" y="11"/>
                    <a:pt x="33" y="12"/>
                  </a:cubicBezTo>
                  <a:cubicBezTo>
                    <a:pt x="27" y="13"/>
                    <a:pt x="22" y="13"/>
                    <a:pt x="16" y="12"/>
                  </a:cubicBezTo>
                  <a:cubicBezTo>
                    <a:pt x="13" y="11"/>
                    <a:pt x="10" y="10"/>
                    <a:pt x="6" y="9"/>
                  </a:cubicBezTo>
                  <a:cubicBezTo>
                    <a:pt x="4" y="8"/>
                    <a:pt x="2" y="3"/>
                    <a:pt x="0" y="0"/>
                  </a:cubicBezTo>
                  <a:cubicBezTo>
                    <a:pt x="21" y="11"/>
                    <a:pt x="49" y="0"/>
                    <a:pt x="4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1" name="îṡḷiḑé"/>
            <p:cNvSpPr/>
            <p:nvPr/>
          </p:nvSpPr>
          <p:spPr bwMode="auto">
            <a:xfrm>
              <a:off x="6804026" y="2833688"/>
              <a:ext cx="180975" cy="120650"/>
            </a:xfrm>
            <a:custGeom>
              <a:avLst/>
              <a:gdLst>
                <a:gd name="T0" fmla="*/ 37 w 63"/>
                <a:gd name="T1" fmla="*/ 41 h 42"/>
                <a:gd name="T2" fmla="*/ 11 w 63"/>
                <a:gd name="T3" fmla="*/ 33 h 42"/>
                <a:gd name="T4" fmla="*/ 2 w 63"/>
                <a:gd name="T5" fmla="*/ 1 h 42"/>
                <a:gd name="T6" fmla="*/ 4 w 63"/>
                <a:gd name="T7" fmla="*/ 0 h 42"/>
                <a:gd name="T8" fmla="*/ 6 w 63"/>
                <a:gd name="T9" fmla="*/ 0 h 42"/>
                <a:gd name="T10" fmla="*/ 58 w 63"/>
                <a:gd name="T11" fmla="*/ 3 h 42"/>
                <a:gd name="T12" fmla="*/ 60 w 63"/>
                <a:gd name="T13" fmla="*/ 3 h 42"/>
                <a:gd name="T14" fmla="*/ 61 w 63"/>
                <a:gd name="T15" fmla="*/ 5 h 42"/>
                <a:gd name="T16" fmla="*/ 41 w 63"/>
                <a:gd name="T17" fmla="*/ 40 h 42"/>
                <a:gd name="T18" fmla="*/ 37 w 63"/>
                <a:gd name="T19" fmla="*/ 41 h 42"/>
                <a:gd name="T20" fmla="*/ 6 w 63"/>
                <a:gd name="T21" fmla="*/ 5 h 42"/>
                <a:gd name="T22" fmla="*/ 13 w 63"/>
                <a:gd name="T23" fmla="*/ 30 h 42"/>
                <a:gd name="T24" fmla="*/ 37 w 63"/>
                <a:gd name="T25" fmla="*/ 37 h 42"/>
                <a:gd name="T26" fmla="*/ 57 w 63"/>
                <a:gd name="T27" fmla="*/ 8 h 42"/>
                <a:gd name="T28" fmla="*/ 6 w 63"/>
                <a:gd name="T29" fmla="*/ 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42">
                  <a:moveTo>
                    <a:pt x="37" y="41"/>
                  </a:moveTo>
                  <a:cubicBezTo>
                    <a:pt x="26" y="42"/>
                    <a:pt x="17" y="39"/>
                    <a:pt x="11" y="33"/>
                  </a:cubicBezTo>
                  <a:cubicBezTo>
                    <a:pt x="0" y="21"/>
                    <a:pt x="2" y="2"/>
                    <a:pt x="2" y="1"/>
                  </a:cubicBezTo>
                  <a:cubicBezTo>
                    <a:pt x="2" y="1"/>
                    <a:pt x="3" y="0"/>
                    <a:pt x="4" y="0"/>
                  </a:cubicBezTo>
                  <a:cubicBezTo>
                    <a:pt x="4" y="0"/>
                    <a:pt x="5" y="0"/>
                    <a:pt x="6" y="0"/>
                  </a:cubicBezTo>
                  <a:cubicBezTo>
                    <a:pt x="25" y="16"/>
                    <a:pt x="58" y="3"/>
                    <a:pt x="58" y="3"/>
                  </a:cubicBezTo>
                  <a:cubicBezTo>
                    <a:pt x="59" y="3"/>
                    <a:pt x="60" y="3"/>
                    <a:pt x="60" y="3"/>
                  </a:cubicBezTo>
                  <a:cubicBezTo>
                    <a:pt x="61" y="4"/>
                    <a:pt x="61" y="4"/>
                    <a:pt x="61" y="5"/>
                  </a:cubicBezTo>
                  <a:cubicBezTo>
                    <a:pt x="61" y="5"/>
                    <a:pt x="63" y="35"/>
                    <a:pt x="41" y="40"/>
                  </a:cubicBezTo>
                  <a:cubicBezTo>
                    <a:pt x="40" y="41"/>
                    <a:pt x="39" y="41"/>
                    <a:pt x="37" y="41"/>
                  </a:cubicBezTo>
                  <a:close/>
                  <a:moveTo>
                    <a:pt x="6" y="5"/>
                  </a:moveTo>
                  <a:cubicBezTo>
                    <a:pt x="6" y="11"/>
                    <a:pt x="6" y="23"/>
                    <a:pt x="13" y="30"/>
                  </a:cubicBezTo>
                  <a:cubicBezTo>
                    <a:pt x="19" y="36"/>
                    <a:pt x="27" y="38"/>
                    <a:pt x="37" y="37"/>
                  </a:cubicBezTo>
                  <a:cubicBezTo>
                    <a:pt x="55" y="36"/>
                    <a:pt x="57" y="15"/>
                    <a:pt x="57" y="8"/>
                  </a:cubicBezTo>
                  <a:cubicBezTo>
                    <a:pt x="49" y="10"/>
                    <a:pt x="24" y="17"/>
                    <a:pt x="6" y="5"/>
                  </a:cubicBezTo>
                  <a:close/>
                </a:path>
              </a:pathLst>
            </a:custGeom>
            <a:solidFill>
              <a:srgbClr val="F05B4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2" name="ïṡļíḍé"/>
            <p:cNvSpPr/>
            <p:nvPr/>
          </p:nvSpPr>
          <p:spPr bwMode="auto">
            <a:xfrm>
              <a:off x="6931026" y="2595563"/>
              <a:ext cx="120650" cy="20638"/>
            </a:xfrm>
            <a:custGeom>
              <a:avLst/>
              <a:gdLst>
                <a:gd name="T0" fmla="*/ 42 w 42"/>
                <a:gd name="T1" fmla="*/ 7 h 7"/>
                <a:gd name="T2" fmla="*/ 41 w 42"/>
                <a:gd name="T3" fmla="*/ 6 h 7"/>
                <a:gd name="T4" fmla="*/ 39 w 42"/>
                <a:gd name="T5" fmla="*/ 5 h 7"/>
                <a:gd name="T6" fmla="*/ 37 w 42"/>
                <a:gd name="T7" fmla="*/ 3 h 7"/>
                <a:gd name="T8" fmla="*/ 33 w 42"/>
                <a:gd name="T9" fmla="*/ 2 h 7"/>
                <a:gd name="T10" fmla="*/ 30 w 42"/>
                <a:gd name="T11" fmla="*/ 1 h 7"/>
                <a:gd name="T12" fmla="*/ 26 w 42"/>
                <a:gd name="T13" fmla="*/ 0 h 7"/>
                <a:gd name="T14" fmla="*/ 21 w 42"/>
                <a:gd name="T15" fmla="*/ 0 h 7"/>
                <a:gd name="T16" fmla="*/ 17 w 42"/>
                <a:gd name="T17" fmla="*/ 0 h 7"/>
                <a:gd name="T18" fmla="*/ 13 w 42"/>
                <a:gd name="T19" fmla="*/ 1 h 7"/>
                <a:gd name="T20" fmla="*/ 9 w 42"/>
                <a:gd name="T21" fmla="*/ 2 h 7"/>
                <a:gd name="T22" fmla="*/ 6 w 42"/>
                <a:gd name="T23" fmla="*/ 4 h 7"/>
                <a:gd name="T24" fmla="*/ 4 w 42"/>
                <a:gd name="T25" fmla="*/ 5 h 7"/>
                <a:gd name="T26" fmla="*/ 2 w 42"/>
                <a:gd name="T27" fmla="*/ 6 h 7"/>
                <a:gd name="T28" fmla="*/ 0 w 42"/>
                <a:gd name="T29" fmla="*/ 7 h 7"/>
                <a:gd name="T30" fmla="*/ 2 w 42"/>
                <a:gd name="T31" fmla="*/ 7 h 7"/>
                <a:gd name="T32" fmla="*/ 4 w 42"/>
                <a:gd name="T33" fmla="*/ 7 h 7"/>
                <a:gd name="T34" fmla="*/ 7 w 42"/>
                <a:gd name="T35" fmla="*/ 6 h 7"/>
                <a:gd name="T36" fmla="*/ 10 w 42"/>
                <a:gd name="T37" fmla="*/ 6 h 7"/>
                <a:gd name="T38" fmla="*/ 14 w 42"/>
                <a:gd name="T39" fmla="*/ 5 h 7"/>
                <a:gd name="T40" fmla="*/ 18 w 42"/>
                <a:gd name="T41" fmla="*/ 5 h 7"/>
                <a:gd name="T42" fmla="*/ 21 w 42"/>
                <a:gd name="T43" fmla="*/ 5 h 7"/>
                <a:gd name="T44" fmla="*/ 23 w 42"/>
                <a:gd name="T45" fmla="*/ 5 h 7"/>
                <a:gd name="T46" fmla="*/ 25 w 42"/>
                <a:gd name="T47" fmla="*/ 5 h 7"/>
                <a:gd name="T48" fmla="*/ 27 w 42"/>
                <a:gd name="T49" fmla="*/ 5 h 7"/>
                <a:gd name="T50" fmla="*/ 29 w 42"/>
                <a:gd name="T51" fmla="*/ 5 h 7"/>
                <a:gd name="T52" fmla="*/ 32 w 42"/>
                <a:gd name="T53" fmla="*/ 5 h 7"/>
                <a:gd name="T54" fmla="*/ 34 w 42"/>
                <a:gd name="T55" fmla="*/ 6 h 7"/>
                <a:gd name="T56" fmla="*/ 36 w 42"/>
                <a:gd name="T57" fmla="*/ 6 h 7"/>
                <a:gd name="T58" fmla="*/ 38 w 42"/>
                <a:gd name="T59" fmla="*/ 6 h 7"/>
                <a:gd name="T60" fmla="*/ 40 w 42"/>
                <a:gd name="T61" fmla="*/ 7 h 7"/>
                <a:gd name="T62" fmla="*/ 42 w 42"/>
                <a:gd name="T63" fmla="*/ 7 h 7"/>
                <a:gd name="T64" fmla="*/ 42 w 42"/>
                <a:gd name="T6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7">
                  <a:moveTo>
                    <a:pt x="42" y="7"/>
                  </a:moveTo>
                  <a:cubicBezTo>
                    <a:pt x="42" y="7"/>
                    <a:pt x="42" y="7"/>
                    <a:pt x="41" y="6"/>
                  </a:cubicBezTo>
                  <a:cubicBezTo>
                    <a:pt x="40" y="6"/>
                    <a:pt x="40" y="5"/>
                    <a:pt x="39" y="5"/>
                  </a:cubicBezTo>
                  <a:cubicBezTo>
                    <a:pt x="38" y="4"/>
                    <a:pt x="37" y="4"/>
                    <a:pt x="37" y="3"/>
                  </a:cubicBezTo>
                  <a:cubicBezTo>
                    <a:pt x="36" y="3"/>
                    <a:pt x="35" y="2"/>
                    <a:pt x="33" y="2"/>
                  </a:cubicBezTo>
                  <a:cubicBezTo>
                    <a:pt x="32" y="2"/>
                    <a:pt x="31" y="1"/>
                    <a:pt x="30" y="1"/>
                  </a:cubicBezTo>
                  <a:cubicBezTo>
                    <a:pt x="28" y="1"/>
                    <a:pt x="27" y="0"/>
                    <a:pt x="26" y="0"/>
                  </a:cubicBezTo>
                  <a:cubicBezTo>
                    <a:pt x="24" y="0"/>
                    <a:pt x="23" y="0"/>
                    <a:pt x="21" y="0"/>
                  </a:cubicBezTo>
                  <a:cubicBezTo>
                    <a:pt x="20" y="0"/>
                    <a:pt x="19" y="0"/>
                    <a:pt x="17" y="0"/>
                  </a:cubicBezTo>
                  <a:cubicBezTo>
                    <a:pt x="16" y="1"/>
                    <a:pt x="14" y="1"/>
                    <a:pt x="13" y="1"/>
                  </a:cubicBezTo>
                  <a:cubicBezTo>
                    <a:pt x="12" y="1"/>
                    <a:pt x="11" y="2"/>
                    <a:pt x="9" y="2"/>
                  </a:cubicBezTo>
                  <a:cubicBezTo>
                    <a:pt x="8" y="3"/>
                    <a:pt x="7" y="3"/>
                    <a:pt x="6" y="4"/>
                  </a:cubicBezTo>
                  <a:cubicBezTo>
                    <a:pt x="5" y="4"/>
                    <a:pt x="4" y="4"/>
                    <a:pt x="4" y="5"/>
                  </a:cubicBezTo>
                  <a:cubicBezTo>
                    <a:pt x="3" y="5"/>
                    <a:pt x="2" y="6"/>
                    <a:pt x="2" y="6"/>
                  </a:cubicBezTo>
                  <a:cubicBezTo>
                    <a:pt x="1" y="7"/>
                    <a:pt x="0" y="7"/>
                    <a:pt x="0" y="7"/>
                  </a:cubicBezTo>
                  <a:cubicBezTo>
                    <a:pt x="0" y="7"/>
                    <a:pt x="1" y="7"/>
                    <a:pt x="2" y="7"/>
                  </a:cubicBezTo>
                  <a:cubicBezTo>
                    <a:pt x="3" y="7"/>
                    <a:pt x="4" y="7"/>
                    <a:pt x="4" y="7"/>
                  </a:cubicBezTo>
                  <a:cubicBezTo>
                    <a:pt x="5" y="6"/>
                    <a:pt x="6" y="6"/>
                    <a:pt x="7" y="6"/>
                  </a:cubicBezTo>
                  <a:cubicBezTo>
                    <a:pt x="8" y="6"/>
                    <a:pt x="9" y="6"/>
                    <a:pt x="10" y="6"/>
                  </a:cubicBezTo>
                  <a:cubicBezTo>
                    <a:pt x="11" y="6"/>
                    <a:pt x="13" y="5"/>
                    <a:pt x="14" y="5"/>
                  </a:cubicBezTo>
                  <a:cubicBezTo>
                    <a:pt x="15" y="5"/>
                    <a:pt x="16" y="5"/>
                    <a:pt x="18" y="5"/>
                  </a:cubicBezTo>
                  <a:cubicBezTo>
                    <a:pt x="19" y="5"/>
                    <a:pt x="20" y="5"/>
                    <a:pt x="21" y="5"/>
                  </a:cubicBezTo>
                  <a:cubicBezTo>
                    <a:pt x="22" y="5"/>
                    <a:pt x="23" y="5"/>
                    <a:pt x="23" y="5"/>
                  </a:cubicBezTo>
                  <a:cubicBezTo>
                    <a:pt x="24" y="5"/>
                    <a:pt x="25" y="5"/>
                    <a:pt x="25" y="5"/>
                  </a:cubicBezTo>
                  <a:cubicBezTo>
                    <a:pt x="26" y="5"/>
                    <a:pt x="27" y="5"/>
                    <a:pt x="27" y="5"/>
                  </a:cubicBezTo>
                  <a:cubicBezTo>
                    <a:pt x="28" y="5"/>
                    <a:pt x="28" y="5"/>
                    <a:pt x="29" y="5"/>
                  </a:cubicBezTo>
                  <a:cubicBezTo>
                    <a:pt x="30" y="5"/>
                    <a:pt x="31" y="5"/>
                    <a:pt x="32" y="5"/>
                  </a:cubicBezTo>
                  <a:cubicBezTo>
                    <a:pt x="33" y="5"/>
                    <a:pt x="34" y="6"/>
                    <a:pt x="34" y="6"/>
                  </a:cubicBezTo>
                  <a:cubicBezTo>
                    <a:pt x="35" y="6"/>
                    <a:pt x="35" y="6"/>
                    <a:pt x="36" y="6"/>
                  </a:cubicBezTo>
                  <a:cubicBezTo>
                    <a:pt x="37" y="6"/>
                    <a:pt x="38" y="6"/>
                    <a:pt x="38" y="6"/>
                  </a:cubicBezTo>
                  <a:cubicBezTo>
                    <a:pt x="39" y="6"/>
                    <a:pt x="40" y="7"/>
                    <a:pt x="40" y="7"/>
                  </a:cubicBezTo>
                  <a:cubicBezTo>
                    <a:pt x="41" y="7"/>
                    <a:pt x="41" y="7"/>
                    <a:pt x="42" y="7"/>
                  </a:cubicBezTo>
                  <a:cubicBezTo>
                    <a:pt x="42" y="7"/>
                    <a:pt x="42" y="7"/>
                    <a:pt x="42"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3" name="íṩḻíḓe"/>
            <p:cNvSpPr/>
            <p:nvPr/>
          </p:nvSpPr>
          <p:spPr bwMode="auto">
            <a:xfrm>
              <a:off x="6697663" y="2617788"/>
              <a:ext cx="120650" cy="26988"/>
            </a:xfrm>
            <a:custGeom>
              <a:avLst/>
              <a:gdLst>
                <a:gd name="T0" fmla="*/ 0 w 42"/>
                <a:gd name="T1" fmla="*/ 9 h 9"/>
                <a:gd name="T2" fmla="*/ 2 w 42"/>
                <a:gd name="T3" fmla="*/ 8 h 9"/>
                <a:gd name="T4" fmla="*/ 3 w 42"/>
                <a:gd name="T5" fmla="*/ 6 h 9"/>
                <a:gd name="T6" fmla="*/ 6 w 42"/>
                <a:gd name="T7" fmla="*/ 5 h 9"/>
                <a:gd name="T8" fmla="*/ 9 w 42"/>
                <a:gd name="T9" fmla="*/ 3 h 9"/>
                <a:gd name="T10" fmla="*/ 12 w 42"/>
                <a:gd name="T11" fmla="*/ 2 h 9"/>
                <a:gd name="T12" fmla="*/ 16 w 42"/>
                <a:gd name="T13" fmla="*/ 1 h 9"/>
                <a:gd name="T14" fmla="*/ 21 w 42"/>
                <a:gd name="T15" fmla="*/ 0 h 9"/>
                <a:gd name="T16" fmla="*/ 25 w 42"/>
                <a:gd name="T17" fmla="*/ 0 h 9"/>
                <a:gd name="T18" fmla="*/ 29 w 42"/>
                <a:gd name="T19" fmla="*/ 1 h 9"/>
                <a:gd name="T20" fmla="*/ 33 w 42"/>
                <a:gd name="T21" fmla="*/ 1 h 9"/>
                <a:gd name="T22" fmla="*/ 36 w 42"/>
                <a:gd name="T23" fmla="*/ 3 h 9"/>
                <a:gd name="T24" fmla="*/ 39 w 42"/>
                <a:gd name="T25" fmla="*/ 4 h 9"/>
                <a:gd name="T26" fmla="*/ 41 w 42"/>
                <a:gd name="T27" fmla="*/ 5 h 9"/>
                <a:gd name="T28" fmla="*/ 42 w 42"/>
                <a:gd name="T29" fmla="*/ 6 h 9"/>
                <a:gd name="T30" fmla="*/ 40 w 42"/>
                <a:gd name="T31" fmla="*/ 6 h 9"/>
                <a:gd name="T32" fmla="*/ 38 w 42"/>
                <a:gd name="T33" fmla="*/ 5 h 9"/>
                <a:gd name="T34" fmla="*/ 35 w 42"/>
                <a:gd name="T35" fmla="*/ 5 h 9"/>
                <a:gd name="T36" fmla="*/ 32 w 42"/>
                <a:gd name="T37" fmla="*/ 5 h 9"/>
                <a:gd name="T38" fmla="*/ 29 w 42"/>
                <a:gd name="T39" fmla="*/ 5 h 9"/>
                <a:gd name="T40" fmla="*/ 25 w 42"/>
                <a:gd name="T41" fmla="*/ 5 h 9"/>
                <a:gd name="T42" fmla="*/ 21 w 42"/>
                <a:gd name="T43" fmla="*/ 5 h 9"/>
                <a:gd name="T44" fmla="*/ 19 w 42"/>
                <a:gd name="T45" fmla="*/ 5 h 9"/>
                <a:gd name="T46" fmla="*/ 17 w 42"/>
                <a:gd name="T47" fmla="*/ 5 h 9"/>
                <a:gd name="T48" fmla="*/ 15 w 42"/>
                <a:gd name="T49" fmla="*/ 6 h 9"/>
                <a:gd name="T50" fmla="*/ 13 w 42"/>
                <a:gd name="T51" fmla="*/ 6 h 9"/>
                <a:gd name="T52" fmla="*/ 10 w 42"/>
                <a:gd name="T53" fmla="*/ 7 h 9"/>
                <a:gd name="T54" fmla="*/ 8 w 42"/>
                <a:gd name="T55" fmla="*/ 7 h 9"/>
                <a:gd name="T56" fmla="*/ 7 w 42"/>
                <a:gd name="T57" fmla="*/ 7 h 9"/>
                <a:gd name="T58" fmla="*/ 4 w 42"/>
                <a:gd name="T59" fmla="*/ 8 h 9"/>
                <a:gd name="T60" fmla="*/ 2 w 42"/>
                <a:gd name="T61" fmla="*/ 9 h 9"/>
                <a:gd name="T62" fmla="*/ 1 w 42"/>
                <a:gd name="T63" fmla="*/ 9 h 9"/>
                <a:gd name="T64" fmla="*/ 0 w 42"/>
                <a:gd name="T6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9">
                  <a:moveTo>
                    <a:pt x="0" y="9"/>
                  </a:moveTo>
                  <a:cubicBezTo>
                    <a:pt x="0" y="9"/>
                    <a:pt x="1" y="9"/>
                    <a:pt x="2" y="8"/>
                  </a:cubicBezTo>
                  <a:cubicBezTo>
                    <a:pt x="2" y="7"/>
                    <a:pt x="3" y="7"/>
                    <a:pt x="3" y="6"/>
                  </a:cubicBezTo>
                  <a:cubicBezTo>
                    <a:pt x="4" y="6"/>
                    <a:pt x="5" y="5"/>
                    <a:pt x="6" y="5"/>
                  </a:cubicBezTo>
                  <a:cubicBezTo>
                    <a:pt x="7" y="4"/>
                    <a:pt x="8" y="4"/>
                    <a:pt x="9" y="3"/>
                  </a:cubicBezTo>
                  <a:cubicBezTo>
                    <a:pt x="10" y="3"/>
                    <a:pt x="11" y="2"/>
                    <a:pt x="12" y="2"/>
                  </a:cubicBezTo>
                  <a:cubicBezTo>
                    <a:pt x="14" y="1"/>
                    <a:pt x="15" y="1"/>
                    <a:pt x="16" y="1"/>
                  </a:cubicBezTo>
                  <a:cubicBezTo>
                    <a:pt x="18" y="1"/>
                    <a:pt x="19" y="0"/>
                    <a:pt x="21" y="0"/>
                  </a:cubicBezTo>
                  <a:cubicBezTo>
                    <a:pt x="22" y="0"/>
                    <a:pt x="23" y="0"/>
                    <a:pt x="25" y="0"/>
                  </a:cubicBezTo>
                  <a:cubicBezTo>
                    <a:pt x="26" y="0"/>
                    <a:pt x="28" y="1"/>
                    <a:pt x="29" y="1"/>
                  </a:cubicBezTo>
                  <a:cubicBezTo>
                    <a:pt x="30" y="1"/>
                    <a:pt x="32" y="1"/>
                    <a:pt x="33" y="1"/>
                  </a:cubicBezTo>
                  <a:cubicBezTo>
                    <a:pt x="34" y="2"/>
                    <a:pt x="35" y="2"/>
                    <a:pt x="36" y="3"/>
                  </a:cubicBezTo>
                  <a:cubicBezTo>
                    <a:pt x="37" y="3"/>
                    <a:pt x="38" y="3"/>
                    <a:pt x="39" y="4"/>
                  </a:cubicBezTo>
                  <a:cubicBezTo>
                    <a:pt x="39" y="4"/>
                    <a:pt x="40" y="4"/>
                    <a:pt x="41" y="5"/>
                  </a:cubicBezTo>
                  <a:cubicBezTo>
                    <a:pt x="42" y="5"/>
                    <a:pt x="42" y="6"/>
                    <a:pt x="42" y="6"/>
                  </a:cubicBezTo>
                  <a:cubicBezTo>
                    <a:pt x="42" y="6"/>
                    <a:pt x="42" y="6"/>
                    <a:pt x="40" y="6"/>
                  </a:cubicBezTo>
                  <a:cubicBezTo>
                    <a:pt x="40" y="6"/>
                    <a:pt x="39" y="5"/>
                    <a:pt x="38" y="5"/>
                  </a:cubicBezTo>
                  <a:cubicBezTo>
                    <a:pt x="37" y="5"/>
                    <a:pt x="36" y="5"/>
                    <a:pt x="35" y="5"/>
                  </a:cubicBezTo>
                  <a:cubicBezTo>
                    <a:pt x="34" y="5"/>
                    <a:pt x="33" y="5"/>
                    <a:pt x="32" y="5"/>
                  </a:cubicBezTo>
                  <a:cubicBezTo>
                    <a:pt x="31" y="5"/>
                    <a:pt x="30" y="5"/>
                    <a:pt x="29" y="5"/>
                  </a:cubicBezTo>
                  <a:cubicBezTo>
                    <a:pt x="27" y="5"/>
                    <a:pt x="26" y="5"/>
                    <a:pt x="25" y="5"/>
                  </a:cubicBezTo>
                  <a:cubicBezTo>
                    <a:pt x="24" y="5"/>
                    <a:pt x="22" y="5"/>
                    <a:pt x="21" y="5"/>
                  </a:cubicBezTo>
                  <a:cubicBezTo>
                    <a:pt x="20" y="5"/>
                    <a:pt x="20" y="5"/>
                    <a:pt x="19" y="5"/>
                  </a:cubicBezTo>
                  <a:cubicBezTo>
                    <a:pt x="18" y="5"/>
                    <a:pt x="18" y="5"/>
                    <a:pt x="17" y="5"/>
                  </a:cubicBezTo>
                  <a:cubicBezTo>
                    <a:pt x="17" y="6"/>
                    <a:pt x="16" y="6"/>
                    <a:pt x="15" y="6"/>
                  </a:cubicBezTo>
                  <a:cubicBezTo>
                    <a:pt x="15" y="6"/>
                    <a:pt x="14" y="6"/>
                    <a:pt x="13" y="6"/>
                  </a:cubicBezTo>
                  <a:cubicBezTo>
                    <a:pt x="12" y="6"/>
                    <a:pt x="11" y="6"/>
                    <a:pt x="10" y="7"/>
                  </a:cubicBezTo>
                  <a:cubicBezTo>
                    <a:pt x="9" y="7"/>
                    <a:pt x="9" y="7"/>
                    <a:pt x="8" y="7"/>
                  </a:cubicBezTo>
                  <a:cubicBezTo>
                    <a:pt x="8" y="7"/>
                    <a:pt x="7" y="7"/>
                    <a:pt x="7" y="7"/>
                  </a:cubicBezTo>
                  <a:cubicBezTo>
                    <a:pt x="6" y="8"/>
                    <a:pt x="5" y="8"/>
                    <a:pt x="4" y="8"/>
                  </a:cubicBezTo>
                  <a:cubicBezTo>
                    <a:pt x="3" y="8"/>
                    <a:pt x="3" y="8"/>
                    <a:pt x="2" y="9"/>
                  </a:cubicBezTo>
                  <a:cubicBezTo>
                    <a:pt x="2" y="9"/>
                    <a:pt x="1" y="9"/>
                    <a:pt x="1" y="9"/>
                  </a:cubicBezTo>
                  <a:cubicBezTo>
                    <a:pt x="1" y="9"/>
                    <a:pt x="0" y="9"/>
                    <a:pt x="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4" name="íšḷïdé"/>
            <p:cNvSpPr/>
            <p:nvPr/>
          </p:nvSpPr>
          <p:spPr bwMode="auto">
            <a:xfrm>
              <a:off x="6562726" y="2644776"/>
              <a:ext cx="22225" cy="77788"/>
            </a:xfrm>
            <a:custGeom>
              <a:avLst/>
              <a:gdLst>
                <a:gd name="T0" fmla="*/ 8 w 8"/>
                <a:gd name="T1" fmla="*/ 27 h 27"/>
                <a:gd name="T2" fmla="*/ 0 w 8"/>
                <a:gd name="T3" fmla="*/ 0 h 27"/>
                <a:gd name="T4" fmla="*/ 8 w 8"/>
                <a:gd name="T5" fmla="*/ 27 h 27"/>
              </a:gdLst>
              <a:ahLst/>
              <a:cxnLst>
                <a:cxn ang="0">
                  <a:pos x="T0" y="T1"/>
                </a:cxn>
                <a:cxn ang="0">
                  <a:pos x="T2" y="T3"/>
                </a:cxn>
                <a:cxn ang="0">
                  <a:pos x="T4" y="T5"/>
                </a:cxn>
              </a:cxnLst>
              <a:rect l="0" t="0" r="r" b="b"/>
              <a:pathLst>
                <a:path w="8" h="27">
                  <a:moveTo>
                    <a:pt x="8" y="27"/>
                  </a:moveTo>
                  <a:cubicBezTo>
                    <a:pt x="8" y="27"/>
                    <a:pt x="4" y="15"/>
                    <a:pt x="0" y="0"/>
                  </a:cubicBezTo>
                  <a:cubicBezTo>
                    <a:pt x="4" y="16"/>
                    <a:pt x="8" y="27"/>
                    <a:pt x="8" y="27"/>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5" name="ïšḻiḍè"/>
            <p:cNvSpPr/>
            <p:nvPr/>
          </p:nvSpPr>
          <p:spPr bwMode="auto">
            <a:xfrm>
              <a:off x="6415088" y="2238376"/>
              <a:ext cx="798513" cy="601663"/>
            </a:xfrm>
            <a:custGeom>
              <a:avLst/>
              <a:gdLst>
                <a:gd name="T0" fmla="*/ 71 w 277"/>
                <a:gd name="T1" fmla="*/ 209 h 209"/>
                <a:gd name="T2" fmla="*/ 48 w 277"/>
                <a:gd name="T3" fmla="*/ 162 h 209"/>
                <a:gd name="T4" fmla="*/ 56 w 277"/>
                <a:gd name="T5" fmla="*/ 83 h 209"/>
                <a:gd name="T6" fmla="*/ 160 w 277"/>
                <a:gd name="T7" fmla="*/ 8 h 209"/>
                <a:gd name="T8" fmla="*/ 225 w 277"/>
                <a:gd name="T9" fmla="*/ 92 h 209"/>
                <a:gd name="T10" fmla="*/ 162 w 277"/>
                <a:gd name="T11" fmla="*/ 92 h 209"/>
                <a:gd name="T12" fmla="*/ 181 w 277"/>
                <a:gd name="T13" fmla="*/ 98 h 209"/>
                <a:gd name="T14" fmla="*/ 145 w 277"/>
                <a:gd name="T15" fmla="*/ 124 h 209"/>
                <a:gd name="T16" fmla="*/ 79 w 277"/>
                <a:gd name="T17" fmla="*/ 125 h 209"/>
                <a:gd name="T18" fmla="*/ 81 w 277"/>
                <a:gd name="T19" fmla="*/ 156 h 209"/>
                <a:gd name="T20" fmla="*/ 70 w 277"/>
                <a:gd name="T21" fmla="*/ 193 h 209"/>
                <a:gd name="T22" fmla="*/ 67 w 277"/>
                <a:gd name="T23" fmla="*/ 20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7" h="209">
                  <a:moveTo>
                    <a:pt x="71" y="209"/>
                  </a:moveTo>
                  <a:cubicBezTo>
                    <a:pt x="71" y="209"/>
                    <a:pt x="63" y="189"/>
                    <a:pt x="48" y="162"/>
                  </a:cubicBezTo>
                  <a:cubicBezTo>
                    <a:pt x="0" y="76"/>
                    <a:pt x="56" y="83"/>
                    <a:pt x="56" y="83"/>
                  </a:cubicBezTo>
                  <a:cubicBezTo>
                    <a:pt x="56" y="83"/>
                    <a:pt x="72" y="16"/>
                    <a:pt x="160" y="8"/>
                  </a:cubicBezTo>
                  <a:cubicBezTo>
                    <a:pt x="248" y="0"/>
                    <a:pt x="277" y="70"/>
                    <a:pt x="225" y="92"/>
                  </a:cubicBezTo>
                  <a:cubicBezTo>
                    <a:pt x="199" y="104"/>
                    <a:pt x="162" y="92"/>
                    <a:pt x="162" y="92"/>
                  </a:cubicBezTo>
                  <a:cubicBezTo>
                    <a:pt x="162" y="92"/>
                    <a:pt x="167" y="90"/>
                    <a:pt x="181" y="98"/>
                  </a:cubicBezTo>
                  <a:cubicBezTo>
                    <a:pt x="196" y="106"/>
                    <a:pt x="185" y="114"/>
                    <a:pt x="145" y="124"/>
                  </a:cubicBezTo>
                  <a:cubicBezTo>
                    <a:pt x="106" y="134"/>
                    <a:pt x="79" y="125"/>
                    <a:pt x="79" y="125"/>
                  </a:cubicBezTo>
                  <a:cubicBezTo>
                    <a:pt x="79" y="125"/>
                    <a:pt x="83" y="137"/>
                    <a:pt x="81" y="156"/>
                  </a:cubicBezTo>
                  <a:cubicBezTo>
                    <a:pt x="80" y="169"/>
                    <a:pt x="74" y="185"/>
                    <a:pt x="70" y="193"/>
                  </a:cubicBezTo>
                  <a:cubicBezTo>
                    <a:pt x="68" y="197"/>
                    <a:pt x="67" y="200"/>
                    <a:pt x="67" y="200"/>
                  </a:cubicBezTo>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6" name="ïṥlíḓe"/>
            <p:cNvSpPr/>
            <p:nvPr/>
          </p:nvSpPr>
          <p:spPr bwMode="auto">
            <a:xfrm>
              <a:off x="6605588" y="2727326"/>
              <a:ext cx="552450" cy="346075"/>
            </a:xfrm>
            <a:custGeom>
              <a:avLst/>
              <a:gdLst>
                <a:gd name="T0" fmla="*/ 0 w 192"/>
                <a:gd name="T1" fmla="*/ 22 h 120"/>
                <a:gd name="T2" fmla="*/ 49 w 192"/>
                <a:gd name="T3" fmla="*/ 82 h 120"/>
                <a:gd name="T4" fmla="*/ 112 w 192"/>
                <a:gd name="T5" fmla="*/ 90 h 120"/>
                <a:gd name="T6" fmla="*/ 167 w 192"/>
                <a:gd name="T7" fmla="*/ 61 h 120"/>
                <a:gd name="T8" fmla="*/ 191 w 192"/>
                <a:gd name="T9" fmla="*/ 0 h 120"/>
                <a:gd name="T10" fmla="*/ 184 w 192"/>
                <a:gd name="T11" fmla="*/ 72 h 120"/>
                <a:gd name="T12" fmla="*/ 109 w 192"/>
                <a:gd name="T13" fmla="*/ 112 h 120"/>
                <a:gd name="T14" fmla="*/ 30 w 192"/>
                <a:gd name="T15" fmla="*/ 93 h 120"/>
                <a:gd name="T16" fmla="*/ 0 w 192"/>
                <a:gd name="T17" fmla="*/ 2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20">
                  <a:moveTo>
                    <a:pt x="0" y="22"/>
                  </a:moveTo>
                  <a:cubicBezTo>
                    <a:pt x="0" y="22"/>
                    <a:pt x="25" y="68"/>
                    <a:pt x="49" y="82"/>
                  </a:cubicBezTo>
                  <a:cubicBezTo>
                    <a:pt x="70" y="94"/>
                    <a:pt x="94" y="95"/>
                    <a:pt x="112" y="90"/>
                  </a:cubicBezTo>
                  <a:cubicBezTo>
                    <a:pt x="131" y="86"/>
                    <a:pt x="149" y="80"/>
                    <a:pt x="167" y="61"/>
                  </a:cubicBezTo>
                  <a:cubicBezTo>
                    <a:pt x="181" y="47"/>
                    <a:pt x="191" y="0"/>
                    <a:pt x="191" y="0"/>
                  </a:cubicBezTo>
                  <a:cubicBezTo>
                    <a:pt x="191" y="0"/>
                    <a:pt x="192" y="56"/>
                    <a:pt x="184" y="72"/>
                  </a:cubicBezTo>
                  <a:cubicBezTo>
                    <a:pt x="176" y="88"/>
                    <a:pt x="164" y="105"/>
                    <a:pt x="109" y="112"/>
                  </a:cubicBezTo>
                  <a:cubicBezTo>
                    <a:pt x="53" y="120"/>
                    <a:pt x="39" y="106"/>
                    <a:pt x="30" y="93"/>
                  </a:cubicBezTo>
                  <a:cubicBezTo>
                    <a:pt x="22" y="80"/>
                    <a:pt x="0" y="22"/>
                    <a:pt x="0" y="22"/>
                  </a:cubicBezTo>
                  <a:close/>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7" name="işļíḓe"/>
            <p:cNvSpPr/>
            <p:nvPr/>
          </p:nvSpPr>
          <p:spPr bwMode="auto">
            <a:xfrm>
              <a:off x="6881813" y="2800351"/>
              <a:ext cx="155575" cy="177800"/>
            </a:xfrm>
            <a:custGeom>
              <a:avLst/>
              <a:gdLst>
                <a:gd name="T0" fmla="*/ 17 w 54"/>
                <a:gd name="T1" fmla="*/ 6 h 62"/>
                <a:gd name="T2" fmla="*/ 38 w 54"/>
                <a:gd name="T3" fmla="*/ 2 h 62"/>
                <a:gd name="T4" fmla="*/ 53 w 54"/>
                <a:gd name="T5" fmla="*/ 12 h 62"/>
                <a:gd name="T6" fmla="*/ 46 w 54"/>
                <a:gd name="T7" fmla="*/ 59 h 62"/>
                <a:gd name="T8" fmla="*/ 29 w 54"/>
                <a:gd name="T9" fmla="*/ 62 h 62"/>
                <a:gd name="T10" fmla="*/ 41 w 54"/>
                <a:gd name="T11" fmla="*/ 15 h 62"/>
                <a:gd name="T12" fmla="*/ 12 w 54"/>
                <a:gd name="T13" fmla="*/ 16 h 62"/>
                <a:gd name="T14" fmla="*/ 0 w 54"/>
                <a:gd name="T15" fmla="*/ 16 h 62"/>
                <a:gd name="T16" fmla="*/ 5 w 54"/>
                <a:gd name="T17" fmla="*/ 7 h 62"/>
                <a:gd name="T18" fmla="*/ 17 w 54"/>
                <a:gd name="T19" fmla="*/ 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62">
                  <a:moveTo>
                    <a:pt x="17" y="6"/>
                  </a:moveTo>
                  <a:cubicBezTo>
                    <a:pt x="17" y="6"/>
                    <a:pt x="30" y="3"/>
                    <a:pt x="38" y="2"/>
                  </a:cubicBezTo>
                  <a:cubicBezTo>
                    <a:pt x="47" y="0"/>
                    <a:pt x="53" y="4"/>
                    <a:pt x="53" y="12"/>
                  </a:cubicBezTo>
                  <a:cubicBezTo>
                    <a:pt x="54" y="20"/>
                    <a:pt x="46" y="59"/>
                    <a:pt x="46" y="59"/>
                  </a:cubicBezTo>
                  <a:cubicBezTo>
                    <a:pt x="29" y="62"/>
                    <a:pt x="29" y="62"/>
                    <a:pt x="29" y="62"/>
                  </a:cubicBezTo>
                  <a:cubicBezTo>
                    <a:pt x="29" y="62"/>
                    <a:pt x="44" y="22"/>
                    <a:pt x="41" y="15"/>
                  </a:cubicBezTo>
                  <a:cubicBezTo>
                    <a:pt x="38" y="8"/>
                    <a:pt x="19" y="16"/>
                    <a:pt x="12" y="16"/>
                  </a:cubicBezTo>
                  <a:cubicBezTo>
                    <a:pt x="0" y="16"/>
                    <a:pt x="0" y="16"/>
                    <a:pt x="0" y="16"/>
                  </a:cubicBezTo>
                  <a:cubicBezTo>
                    <a:pt x="5" y="7"/>
                    <a:pt x="5" y="7"/>
                    <a:pt x="5" y="7"/>
                  </a:cubicBezTo>
                  <a:lnTo>
                    <a:pt x="17" y="6"/>
                  </a:lnTo>
                  <a:close/>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8" name="ïŝḷîḍê"/>
            <p:cNvSpPr/>
            <p:nvPr/>
          </p:nvSpPr>
          <p:spPr bwMode="auto">
            <a:xfrm>
              <a:off x="6754813" y="2790826"/>
              <a:ext cx="161925" cy="201613"/>
            </a:xfrm>
            <a:custGeom>
              <a:avLst/>
              <a:gdLst>
                <a:gd name="T0" fmla="*/ 40 w 56"/>
                <a:gd name="T1" fmla="*/ 8 h 70"/>
                <a:gd name="T2" fmla="*/ 19 w 56"/>
                <a:gd name="T3" fmla="*/ 2 h 70"/>
                <a:gd name="T4" fmla="*/ 3 w 56"/>
                <a:gd name="T5" fmla="*/ 11 h 70"/>
                <a:gd name="T6" fmla="*/ 0 w 56"/>
                <a:gd name="T7" fmla="*/ 64 h 70"/>
                <a:gd name="T8" fmla="*/ 13 w 56"/>
                <a:gd name="T9" fmla="*/ 70 h 70"/>
                <a:gd name="T10" fmla="*/ 15 w 56"/>
                <a:gd name="T11" fmla="*/ 15 h 70"/>
                <a:gd name="T12" fmla="*/ 44 w 56"/>
                <a:gd name="T13" fmla="*/ 19 h 70"/>
                <a:gd name="T14" fmla="*/ 51 w 56"/>
                <a:gd name="T15" fmla="*/ 19 h 70"/>
                <a:gd name="T16" fmla="*/ 51 w 56"/>
                <a:gd name="T17" fmla="*/ 10 h 70"/>
                <a:gd name="T18" fmla="*/ 40 w 56"/>
                <a:gd name="T19" fmla="*/ 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70">
                  <a:moveTo>
                    <a:pt x="40" y="8"/>
                  </a:moveTo>
                  <a:cubicBezTo>
                    <a:pt x="40" y="8"/>
                    <a:pt x="27" y="5"/>
                    <a:pt x="19" y="2"/>
                  </a:cubicBezTo>
                  <a:cubicBezTo>
                    <a:pt x="11" y="0"/>
                    <a:pt x="5" y="3"/>
                    <a:pt x="3" y="11"/>
                  </a:cubicBezTo>
                  <a:cubicBezTo>
                    <a:pt x="2" y="19"/>
                    <a:pt x="0" y="64"/>
                    <a:pt x="0" y="64"/>
                  </a:cubicBezTo>
                  <a:cubicBezTo>
                    <a:pt x="13" y="70"/>
                    <a:pt x="13" y="70"/>
                    <a:pt x="13" y="70"/>
                  </a:cubicBezTo>
                  <a:cubicBezTo>
                    <a:pt x="13" y="70"/>
                    <a:pt x="11" y="22"/>
                    <a:pt x="15" y="15"/>
                  </a:cubicBezTo>
                  <a:cubicBezTo>
                    <a:pt x="19" y="8"/>
                    <a:pt x="38" y="19"/>
                    <a:pt x="44" y="19"/>
                  </a:cubicBezTo>
                  <a:cubicBezTo>
                    <a:pt x="56" y="19"/>
                    <a:pt x="51" y="19"/>
                    <a:pt x="51" y="19"/>
                  </a:cubicBezTo>
                  <a:cubicBezTo>
                    <a:pt x="51" y="10"/>
                    <a:pt x="51" y="10"/>
                    <a:pt x="51" y="10"/>
                  </a:cubicBezTo>
                  <a:lnTo>
                    <a:pt x="40" y="8"/>
                  </a:lnTo>
                  <a:close/>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9" name="îŝḻíḋè"/>
            <p:cNvSpPr/>
            <p:nvPr/>
          </p:nvSpPr>
          <p:spPr bwMode="auto">
            <a:xfrm>
              <a:off x="6988176" y="28225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0" name="išliḋé"/>
            <p:cNvSpPr/>
            <p:nvPr/>
          </p:nvSpPr>
          <p:spPr bwMode="auto">
            <a:xfrm>
              <a:off x="6988176" y="28225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1" name="îṧ1iḍê"/>
            <p:cNvSpPr/>
            <p:nvPr/>
          </p:nvSpPr>
          <p:spPr bwMode="auto">
            <a:xfrm>
              <a:off x="6446838" y="2141538"/>
              <a:ext cx="722313" cy="442913"/>
            </a:xfrm>
            <a:custGeom>
              <a:avLst/>
              <a:gdLst>
                <a:gd name="T0" fmla="*/ 11 w 251"/>
                <a:gd name="T1" fmla="*/ 154 h 154"/>
                <a:gd name="T2" fmla="*/ 251 w 251"/>
                <a:gd name="T3" fmla="*/ 102 h 154"/>
                <a:gd name="T4" fmla="*/ 250 w 251"/>
                <a:gd name="T5" fmla="*/ 97 h 154"/>
                <a:gd name="T6" fmla="*/ 199 w 251"/>
                <a:gd name="T7" fmla="*/ 21 h 154"/>
                <a:gd name="T8" fmla="*/ 129 w 251"/>
                <a:gd name="T9" fmla="*/ 0 h 154"/>
                <a:gd name="T10" fmla="*/ 109 w 251"/>
                <a:gd name="T11" fmla="*/ 2 h 154"/>
                <a:gd name="T12" fmla="*/ 89 w 251"/>
                <a:gd name="T13" fmla="*/ 8 h 154"/>
                <a:gd name="T14" fmla="*/ 9 w 251"/>
                <a:gd name="T15" fmla="*/ 142 h 154"/>
                <a:gd name="T16" fmla="*/ 11 w 251"/>
                <a:gd name="T17"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 h="154">
                  <a:moveTo>
                    <a:pt x="11" y="154"/>
                  </a:moveTo>
                  <a:cubicBezTo>
                    <a:pt x="251" y="102"/>
                    <a:pt x="251" y="102"/>
                    <a:pt x="251" y="102"/>
                  </a:cubicBezTo>
                  <a:cubicBezTo>
                    <a:pt x="250" y="97"/>
                    <a:pt x="250" y="97"/>
                    <a:pt x="250" y="97"/>
                  </a:cubicBezTo>
                  <a:cubicBezTo>
                    <a:pt x="243" y="65"/>
                    <a:pt x="224" y="38"/>
                    <a:pt x="199" y="21"/>
                  </a:cubicBezTo>
                  <a:cubicBezTo>
                    <a:pt x="179" y="8"/>
                    <a:pt x="154" y="0"/>
                    <a:pt x="129" y="0"/>
                  </a:cubicBezTo>
                  <a:cubicBezTo>
                    <a:pt x="122" y="0"/>
                    <a:pt x="116" y="1"/>
                    <a:pt x="109" y="2"/>
                  </a:cubicBezTo>
                  <a:cubicBezTo>
                    <a:pt x="102" y="3"/>
                    <a:pt x="95" y="5"/>
                    <a:pt x="89" y="8"/>
                  </a:cubicBezTo>
                  <a:cubicBezTo>
                    <a:pt x="35" y="27"/>
                    <a:pt x="0" y="83"/>
                    <a:pt x="9" y="142"/>
                  </a:cubicBezTo>
                  <a:lnTo>
                    <a:pt x="11" y="154"/>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2" name="íşḷïdê"/>
            <p:cNvSpPr/>
            <p:nvPr/>
          </p:nvSpPr>
          <p:spPr bwMode="auto">
            <a:xfrm>
              <a:off x="6570663" y="2420938"/>
              <a:ext cx="890588" cy="142875"/>
            </a:xfrm>
            <a:custGeom>
              <a:avLst/>
              <a:gdLst>
                <a:gd name="T0" fmla="*/ 207 w 309"/>
                <a:gd name="T1" fmla="*/ 0 h 50"/>
                <a:gd name="T2" fmla="*/ 0 w 309"/>
                <a:gd name="T3" fmla="*/ 50 h 50"/>
                <a:gd name="T4" fmla="*/ 187 w 309"/>
                <a:gd name="T5" fmla="*/ 31 h 50"/>
                <a:gd name="T6" fmla="*/ 207 w 309"/>
                <a:gd name="T7" fmla="*/ 0 h 50"/>
              </a:gdLst>
              <a:ahLst/>
              <a:cxnLst>
                <a:cxn ang="0">
                  <a:pos x="T0" y="T1"/>
                </a:cxn>
                <a:cxn ang="0">
                  <a:pos x="T2" y="T3"/>
                </a:cxn>
                <a:cxn ang="0">
                  <a:pos x="T4" y="T5"/>
                </a:cxn>
                <a:cxn ang="0">
                  <a:pos x="T6" y="T7"/>
                </a:cxn>
              </a:cxnLst>
              <a:rect l="0" t="0" r="r" b="b"/>
              <a:pathLst>
                <a:path w="309" h="50">
                  <a:moveTo>
                    <a:pt x="207" y="0"/>
                  </a:moveTo>
                  <a:cubicBezTo>
                    <a:pt x="0" y="50"/>
                    <a:pt x="0" y="50"/>
                    <a:pt x="0" y="50"/>
                  </a:cubicBezTo>
                  <a:cubicBezTo>
                    <a:pt x="0" y="50"/>
                    <a:pt x="127" y="44"/>
                    <a:pt x="187" y="31"/>
                  </a:cubicBezTo>
                  <a:cubicBezTo>
                    <a:pt x="309" y="6"/>
                    <a:pt x="207" y="0"/>
                    <a:pt x="207" y="0"/>
                  </a:cubicBezTo>
                  <a:close/>
                </a:path>
              </a:pathLst>
            </a:custGeom>
            <a:solidFill>
              <a:srgbClr val="BE92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3" name="îş1îďè"/>
            <p:cNvSpPr/>
            <p:nvPr/>
          </p:nvSpPr>
          <p:spPr bwMode="auto">
            <a:xfrm>
              <a:off x="6704013" y="2141538"/>
              <a:ext cx="301625" cy="361950"/>
            </a:xfrm>
            <a:custGeom>
              <a:avLst/>
              <a:gdLst>
                <a:gd name="T0" fmla="*/ 0 w 105"/>
                <a:gd name="T1" fmla="*/ 8 h 126"/>
                <a:gd name="T2" fmla="*/ 36 w 105"/>
                <a:gd name="T3" fmla="*/ 30 h 126"/>
                <a:gd name="T4" fmla="*/ 72 w 105"/>
                <a:gd name="T5" fmla="*/ 122 h 126"/>
                <a:gd name="T6" fmla="*/ 62 w 105"/>
                <a:gd name="T7" fmla="*/ 126 h 126"/>
                <a:gd name="T8" fmla="*/ 72 w 105"/>
                <a:gd name="T9" fmla="*/ 122 h 126"/>
                <a:gd name="T10" fmla="*/ 105 w 105"/>
                <a:gd name="T11" fmla="*/ 109 h 126"/>
                <a:gd name="T12" fmla="*/ 87 w 105"/>
                <a:gd name="T13" fmla="*/ 53 h 126"/>
                <a:gd name="T14" fmla="*/ 40 w 105"/>
                <a:gd name="T15" fmla="*/ 0 h 126"/>
                <a:gd name="T16" fmla="*/ 40 w 105"/>
                <a:gd name="T17" fmla="*/ 0 h 126"/>
                <a:gd name="T18" fmla="*/ 20 w 105"/>
                <a:gd name="T19" fmla="*/ 2 h 126"/>
                <a:gd name="T20" fmla="*/ 0 w 105"/>
                <a:gd name="T21" fmla="*/ 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26">
                  <a:moveTo>
                    <a:pt x="0" y="8"/>
                  </a:moveTo>
                  <a:cubicBezTo>
                    <a:pt x="9" y="8"/>
                    <a:pt x="22" y="14"/>
                    <a:pt x="36" y="30"/>
                  </a:cubicBezTo>
                  <a:cubicBezTo>
                    <a:pt x="64" y="62"/>
                    <a:pt x="70" y="111"/>
                    <a:pt x="72" y="122"/>
                  </a:cubicBezTo>
                  <a:cubicBezTo>
                    <a:pt x="72" y="123"/>
                    <a:pt x="62" y="126"/>
                    <a:pt x="62" y="126"/>
                  </a:cubicBezTo>
                  <a:cubicBezTo>
                    <a:pt x="72" y="122"/>
                    <a:pt x="72" y="122"/>
                    <a:pt x="72" y="122"/>
                  </a:cubicBezTo>
                  <a:cubicBezTo>
                    <a:pt x="105" y="109"/>
                    <a:pt x="105" y="109"/>
                    <a:pt x="105" y="109"/>
                  </a:cubicBezTo>
                  <a:cubicBezTo>
                    <a:pt x="105" y="109"/>
                    <a:pt x="101" y="85"/>
                    <a:pt x="87" y="53"/>
                  </a:cubicBezTo>
                  <a:cubicBezTo>
                    <a:pt x="74" y="21"/>
                    <a:pt x="40" y="0"/>
                    <a:pt x="40" y="0"/>
                  </a:cubicBezTo>
                  <a:cubicBezTo>
                    <a:pt x="40" y="0"/>
                    <a:pt x="40" y="0"/>
                    <a:pt x="40" y="0"/>
                  </a:cubicBezTo>
                  <a:cubicBezTo>
                    <a:pt x="33" y="0"/>
                    <a:pt x="27" y="1"/>
                    <a:pt x="20" y="2"/>
                  </a:cubicBezTo>
                  <a:cubicBezTo>
                    <a:pt x="13" y="3"/>
                    <a:pt x="6" y="5"/>
                    <a:pt x="0" y="8"/>
                  </a:cubicBezTo>
                  <a:close/>
                </a:path>
              </a:pathLst>
            </a:custGeom>
            <a:solidFill>
              <a:srgbClr val="BE92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4" name="ïṩļïḍé"/>
            <p:cNvSpPr/>
            <p:nvPr/>
          </p:nvSpPr>
          <p:spPr bwMode="auto">
            <a:xfrm>
              <a:off x="6357938" y="3109913"/>
              <a:ext cx="212725" cy="396875"/>
            </a:xfrm>
            <a:custGeom>
              <a:avLst/>
              <a:gdLst>
                <a:gd name="T0" fmla="*/ 0 w 74"/>
                <a:gd name="T1" fmla="*/ 138 h 138"/>
                <a:gd name="T2" fmla="*/ 74 w 74"/>
                <a:gd name="T3" fmla="*/ 138 h 138"/>
                <a:gd name="T4" fmla="*/ 74 w 74"/>
                <a:gd name="T5" fmla="*/ 0 h 138"/>
                <a:gd name="T6" fmla="*/ 74 w 74"/>
                <a:gd name="T7" fmla="*/ 0 h 138"/>
                <a:gd name="T8" fmla="*/ 0 w 74"/>
                <a:gd name="T9" fmla="*/ 74 h 138"/>
                <a:gd name="T10" fmla="*/ 0 w 74"/>
                <a:gd name="T11" fmla="*/ 138 h 138"/>
              </a:gdLst>
              <a:ahLst/>
              <a:cxnLst>
                <a:cxn ang="0">
                  <a:pos x="T0" y="T1"/>
                </a:cxn>
                <a:cxn ang="0">
                  <a:pos x="T2" y="T3"/>
                </a:cxn>
                <a:cxn ang="0">
                  <a:pos x="T4" y="T5"/>
                </a:cxn>
                <a:cxn ang="0">
                  <a:pos x="T6" y="T7"/>
                </a:cxn>
                <a:cxn ang="0">
                  <a:pos x="T8" y="T9"/>
                </a:cxn>
                <a:cxn ang="0">
                  <a:pos x="T10" y="T11"/>
                </a:cxn>
              </a:cxnLst>
              <a:rect l="0" t="0" r="r" b="b"/>
              <a:pathLst>
                <a:path w="74" h="138">
                  <a:moveTo>
                    <a:pt x="0" y="138"/>
                  </a:moveTo>
                  <a:cubicBezTo>
                    <a:pt x="74" y="138"/>
                    <a:pt x="74" y="138"/>
                    <a:pt x="74" y="138"/>
                  </a:cubicBezTo>
                  <a:cubicBezTo>
                    <a:pt x="74" y="0"/>
                    <a:pt x="74" y="0"/>
                    <a:pt x="74" y="0"/>
                  </a:cubicBezTo>
                  <a:cubicBezTo>
                    <a:pt x="74" y="0"/>
                    <a:pt x="74" y="0"/>
                    <a:pt x="74" y="0"/>
                  </a:cubicBezTo>
                  <a:cubicBezTo>
                    <a:pt x="33" y="0"/>
                    <a:pt x="0" y="33"/>
                    <a:pt x="0" y="74"/>
                  </a:cubicBezTo>
                  <a:lnTo>
                    <a:pt x="0" y="138"/>
                  </a:lnTo>
                  <a:close/>
                </a:path>
              </a:pathLst>
            </a:custGeom>
            <a:solidFill>
              <a:srgbClr val="EFEE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5" name="îṩlïḋê"/>
            <p:cNvSpPr/>
            <p:nvPr/>
          </p:nvSpPr>
          <p:spPr bwMode="auto">
            <a:xfrm>
              <a:off x="7267576" y="3109913"/>
              <a:ext cx="209550" cy="396875"/>
            </a:xfrm>
            <a:custGeom>
              <a:avLst/>
              <a:gdLst>
                <a:gd name="T0" fmla="*/ 73 w 73"/>
                <a:gd name="T1" fmla="*/ 138 h 138"/>
                <a:gd name="T2" fmla="*/ 0 w 73"/>
                <a:gd name="T3" fmla="*/ 138 h 138"/>
                <a:gd name="T4" fmla="*/ 0 w 73"/>
                <a:gd name="T5" fmla="*/ 0 h 138"/>
                <a:gd name="T6" fmla="*/ 0 w 73"/>
                <a:gd name="T7" fmla="*/ 0 h 138"/>
                <a:gd name="T8" fmla="*/ 73 w 73"/>
                <a:gd name="T9" fmla="*/ 74 h 138"/>
                <a:gd name="T10" fmla="*/ 73 w 73"/>
                <a:gd name="T11" fmla="*/ 138 h 138"/>
              </a:gdLst>
              <a:ahLst/>
              <a:cxnLst>
                <a:cxn ang="0">
                  <a:pos x="T0" y="T1"/>
                </a:cxn>
                <a:cxn ang="0">
                  <a:pos x="T2" y="T3"/>
                </a:cxn>
                <a:cxn ang="0">
                  <a:pos x="T4" y="T5"/>
                </a:cxn>
                <a:cxn ang="0">
                  <a:pos x="T6" y="T7"/>
                </a:cxn>
                <a:cxn ang="0">
                  <a:pos x="T8" y="T9"/>
                </a:cxn>
                <a:cxn ang="0">
                  <a:pos x="T10" y="T11"/>
                </a:cxn>
              </a:cxnLst>
              <a:rect l="0" t="0" r="r" b="b"/>
              <a:pathLst>
                <a:path w="73" h="138">
                  <a:moveTo>
                    <a:pt x="73" y="138"/>
                  </a:moveTo>
                  <a:cubicBezTo>
                    <a:pt x="0" y="138"/>
                    <a:pt x="0" y="138"/>
                    <a:pt x="0" y="138"/>
                  </a:cubicBezTo>
                  <a:cubicBezTo>
                    <a:pt x="0" y="0"/>
                    <a:pt x="0" y="0"/>
                    <a:pt x="0" y="0"/>
                  </a:cubicBezTo>
                  <a:cubicBezTo>
                    <a:pt x="0" y="0"/>
                    <a:pt x="0" y="0"/>
                    <a:pt x="0" y="0"/>
                  </a:cubicBezTo>
                  <a:cubicBezTo>
                    <a:pt x="40" y="0"/>
                    <a:pt x="73" y="33"/>
                    <a:pt x="73" y="74"/>
                  </a:cubicBezTo>
                  <a:lnTo>
                    <a:pt x="73" y="138"/>
                  </a:lnTo>
                  <a:close/>
                </a:path>
              </a:pathLst>
            </a:custGeom>
            <a:solidFill>
              <a:srgbClr val="EFEE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6" name="ïşḷïḑê"/>
            <p:cNvSpPr/>
            <p:nvPr/>
          </p:nvSpPr>
          <p:spPr bwMode="auto">
            <a:xfrm>
              <a:off x="5819776" y="3286126"/>
              <a:ext cx="1301750" cy="979488"/>
            </a:xfrm>
            <a:custGeom>
              <a:avLst/>
              <a:gdLst>
                <a:gd name="T0" fmla="*/ 707 w 820"/>
                <a:gd name="T1" fmla="*/ 617 h 617"/>
                <a:gd name="T2" fmla="*/ 111 w 820"/>
                <a:gd name="T3" fmla="*/ 617 h 617"/>
                <a:gd name="T4" fmla="*/ 0 w 820"/>
                <a:gd name="T5" fmla="*/ 0 h 617"/>
                <a:gd name="T6" fmla="*/ 820 w 820"/>
                <a:gd name="T7" fmla="*/ 0 h 617"/>
                <a:gd name="T8" fmla="*/ 707 w 820"/>
                <a:gd name="T9" fmla="*/ 617 h 617"/>
              </a:gdLst>
              <a:ahLst/>
              <a:cxnLst>
                <a:cxn ang="0">
                  <a:pos x="T0" y="T1"/>
                </a:cxn>
                <a:cxn ang="0">
                  <a:pos x="T2" y="T3"/>
                </a:cxn>
                <a:cxn ang="0">
                  <a:pos x="T4" y="T5"/>
                </a:cxn>
                <a:cxn ang="0">
                  <a:pos x="T6" y="T7"/>
                </a:cxn>
                <a:cxn ang="0">
                  <a:pos x="T8" y="T9"/>
                </a:cxn>
              </a:cxnLst>
              <a:rect l="0" t="0" r="r" b="b"/>
              <a:pathLst>
                <a:path w="820" h="617">
                  <a:moveTo>
                    <a:pt x="707" y="617"/>
                  </a:moveTo>
                  <a:lnTo>
                    <a:pt x="111" y="617"/>
                  </a:lnTo>
                  <a:lnTo>
                    <a:pt x="0" y="0"/>
                  </a:lnTo>
                  <a:lnTo>
                    <a:pt x="820" y="0"/>
                  </a:lnTo>
                  <a:lnTo>
                    <a:pt x="707" y="617"/>
                  </a:ln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7" name="išlïdè"/>
            <p:cNvSpPr/>
            <p:nvPr/>
          </p:nvSpPr>
          <p:spPr bwMode="auto">
            <a:xfrm>
              <a:off x="5964238" y="3392488"/>
              <a:ext cx="1012825" cy="763588"/>
            </a:xfrm>
            <a:custGeom>
              <a:avLst/>
              <a:gdLst>
                <a:gd name="T0" fmla="*/ 551 w 638"/>
                <a:gd name="T1" fmla="*/ 481 h 481"/>
                <a:gd name="T2" fmla="*/ 87 w 638"/>
                <a:gd name="T3" fmla="*/ 481 h 481"/>
                <a:gd name="T4" fmla="*/ 0 w 638"/>
                <a:gd name="T5" fmla="*/ 0 h 481"/>
                <a:gd name="T6" fmla="*/ 638 w 638"/>
                <a:gd name="T7" fmla="*/ 0 h 481"/>
                <a:gd name="T8" fmla="*/ 551 w 638"/>
                <a:gd name="T9" fmla="*/ 481 h 481"/>
              </a:gdLst>
              <a:ahLst/>
              <a:cxnLst>
                <a:cxn ang="0">
                  <a:pos x="T0" y="T1"/>
                </a:cxn>
                <a:cxn ang="0">
                  <a:pos x="T2" y="T3"/>
                </a:cxn>
                <a:cxn ang="0">
                  <a:pos x="T4" y="T5"/>
                </a:cxn>
                <a:cxn ang="0">
                  <a:pos x="T6" y="T7"/>
                </a:cxn>
                <a:cxn ang="0">
                  <a:pos x="T8" y="T9"/>
                </a:cxn>
              </a:cxnLst>
              <a:rect l="0" t="0" r="r" b="b"/>
              <a:pathLst>
                <a:path w="638" h="481">
                  <a:moveTo>
                    <a:pt x="551" y="481"/>
                  </a:moveTo>
                  <a:lnTo>
                    <a:pt x="87" y="481"/>
                  </a:lnTo>
                  <a:lnTo>
                    <a:pt x="0" y="0"/>
                  </a:lnTo>
                  <a:lnTo>
                    <a:pt x="638" y="0"/>
                  </a:lnTo>
                  <a:lnTo>
                    <a:pt x="551" y="481"/>
                  </a:lnTo>
                  <a:close/>
                </a:path>
              </a:pathLst>
            </a:custGeom>
            <a:solidFill>
              <a:srgbClr val="AE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8" name="iṧļiḓe"/>
            <p:cNvSpPr/>
            <p:nvPr/>
          </p:nvSpPr>
          <p:spPr bwMode="auto">
            <a:xfrm>
              <a:off x="6980238" y="3506788"/>
              <a:ext cx="436563" cy="428625"/>
            </a:xfrm>
            <a:custGeom>
              <a:avLst/>
              <a:gdLst>
                <a:gd name="T0" fmla="*/ 152 w 152"/>
                <a:gd name="T1" fmla="*/ 0 h 149"/>
                <a:gd name="T2" fmla="*/ 152 w 152"/>
                <a:gd name="T3" fmla="*/ 119 h 149"/>
                <a:gd name="T4" fmla="*/ 122 w 152"/>
                <a:gd name="T5" fmla="*/ 149 h 149"/>
                <a:gd name="T6" fmla="*/ 4 w 152"/>
                <a:gd name="T7" fmla="*/ 149 h 149"/>
                <a:gd name="T8" fmla="*/ 0 w 152"/>
                <a:gd name="T9" fmla="*/ 79 h 149"/>
                <a:gd name="T10" fmla="*/ 71 w 152"/>
                <a:gd name="T11" fmla="*/ 77 h 149"/>
                <a:gd name="T12" fmla="*/ 100 w 152"/>
                <a:gd name="T13" fmla="*/ 47 h 149"/>
                <a:gd name="T14" fmla="*/ 100 w 152"/>
                <a:gd name="T15" fmla="*/ 0 h 149"/>
                <a:gd name="T16" fmla="*/ 152 w 152"/>
                <a:gd name="T1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49">
                  <a:moveTo>
                    <a:pt x="152" y="0"/>
                  </a:moveTo>
                  <a:cubicBezTo>
                    <a:pt x="152" y="119"/>
                    <a:pt x="152" y="119"/>
                    <a:pt x="152" y="119"/>
                  </a:cubicBezTo>
                  <a:cubicBezTo>
                    <a:pt x="152" y="135"/>
                    <a:pt x="139" y="149"/>
                    <a:pt x="122" y="149"/>
                  </a:cubicBezTo>
                  <a:cubicBezTo>
                    <a:pt x="4" y="149"/>
                    <a:pt x="4" y="149"/>
                    <a:pt x="4" y="149"/>
                  </a:cubicBezTo>
                  <a:cubicBezTo>
                    <a:pt x="0" y="79"/>
                    <a:pt x="0" y="79"/>
                    <a:pt x="0" y="79"/>
                  </a:cubicBezTo>
                  <a:cubicBezTo>
                    <a:pt x="71" y="77"/>
                    <a:pt x="71" y="77"/>
                    <a:pt x="71" y="77"/>
                  </a:cubicBezTo>
                  <a:cubicBezTo>
                    <a:pt x="87" y="77"/>
                    <a:pt x="100" y="64"/>
                    <a:pt x="100" y="47"/>
                  </a:cubicBezTo>
                  <a:cubicBezTo>
                    <a:pt x="100" y="0"/>
                    <a:pt x="100" y="0"/>
                    <a:pt x="100" y="0"/>
                  </a:cubicBezTo>
                  <a:lnTo>
                    <a:pt x="152" y="0"/>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9" name="iṥḻïḍê"/>
            <p:cNvSpPr/>
            <p:nvPr/>
          </p:nvSpPr>
          <p:spPr bwMode="auto">
            <a:xfrm>
              <a:off x="6942138" y="3716338"/>
              <a:ext cx="173038" cy="57150"/>
            </a:xfrm>
            <a:custGeom>
              <a:avLst/>
              <a:gdLst>
                <a:gd name="T0" fmla="*/ 47 w 60"/>
                <a:gd name="T1" fmla="*/ 20 h 20"/>
                <a:gd name="T2" fmla="*/ 9 w 60"/>
                <a:gd name="T3" fmla="*/ 20 h 20"/>
                <a:gd name="T4" fmla="*/ 1 w 60"/>
                <a:gd name="T5" fmla="*/ 10 h 20"/>
                <a:gd name="T6" fmla="*/ 1 w 60"/>
                <a:gd name="T7" fmla="*/ 10 h 20"/>
                <a:gd name="T8" fmla="*/ 12 w 60"/>
                <a:gd name="T9" fmla="*/ 0 h 20"/>
                <a:gd name="T10" fmla="*/ 51 w 60"/>
                <a:gd name="T11" fmla="*/ 0 h 20"/>
                <a:gd name="T12" fmla="*/ 59 w 60"/>
                <a:gd name="T13" fmla="*/ 10 h 20"/>
                <a:gd name="T14" fmla="*/ 59 w 60"/>
                <a:gd name="T15" fmla="*/ 10 h 20"/>
                <a:gd name="T16" fmla="*/ 47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47" y="20"/>
                  </a:moveTo>
                  <a:cubicBezTo>
                    <a:pt x="9" y="20"/>
                    <a:pt x="9" y="20"/>
                    <a:pt x="9" y="20"/>
                  </a:cubicBezTo>
                  <a:cubicBezTo>
                    <a:pt x="3" y="20"/>
                    <a:pt x="0" y="16"/>
                    <a:pt x="1" y="10"/>
                  </a:cubicBezTo>
                  <a:cubicBezTo>
                    <a:pt x="1" y="10"/>
                    <a:pt x="1" y="10"/>
                    <a:pt x="1" y="10"/>
                  </a:cubicBezTo>
                  <a:cubicBezTo>
                    <a:pt x="2" y="5"/>
                    <a:pt x="7" y="0"/>
                    <a:pt x="12" y="0"/>
                  </a:cubicBezTo>
                  <a:cubicBezTo>
                    <a:pt x="51" y="0"/>
                    <a:pt x="51" y="0"/>
                    <a:pt x="51" y="0"/>
                  </a:cubicBezTo>
                  <a:cubicBezTo>
                    <a:pt x="56" y="0"/>
                    <a:pt x="60" y="5"/>
                    <a:pt x="59" y="10"/>
                  </a:cubicBezTo>
                  <a:cubicBezTo>
                    <a:pt x="59" y="10"/>
                    <a:pt x="59" y="10"/>
                    <a:pt x="59" y="10"/>
                  </a:cubicBezTo>
                  <a:cubicBezTo>
                    <a:pt x="58" y="16"/>
                    <a:pt x="53" y="20"/>
                    <a:pt x="47" y="2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0" name="iŝľíḍê"/>
            <p:cNvSpPr/>
            <p:nvPr/>
          </p:nvSpPr>
          <p:spPr bwMode="auto">
            <a:xfrm>
              <a:off x="6931026" y="3786188"/>
              <a:ext cx="173038" cy="57150"/>
            </a:xfrm>
            <a:custGeom>
              <a:avLst/>
              <a:gdLst>
                <a:gd name="T0" fmla="*/ 47 w 60"/>
                <a:gd name="T1" fmla="*/ 20 h 20"/>
                <a:gd name="T2" fmla="*/ 9 w 60"/>
                <a:gd name="T3" fmla="*/ 20 h 20"/>
                <a:gd name="T4" fmla="*/ 1 w 60"/>
                <a:gd name="T5" fmla="*/ 10 h 20"/>
                <a:gd name="T6" fmla="*/ 1 w 60"/>
                <a:gd name="T7" fmla="*/ 10 h 20"/>
                <a:gd name="T8" fmla="*/ 12 w 60"/>
                <a:gd name="T9" fmla="*/ 0 h 20"/>
                <a:gd name="T10" fmla="*/ 51 w 60"/>
                <a:gd name="T11" fmla="*/ 0 h 20"/>
                <a:gd name="T12" fmla="*/ 59 w 60"/>
                <a:gd name="T13" fmla="*/ 10 h 20"/>
                <a:gd name="T14" fmla="*/ 59 w 60"/>
                <a:gd name="T15" fmla="*/ 10 h 20"/>
                <a:gd name="T16" fmla="*/ 47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47" y="20"/>
                  </a:moveTo>
                  <a:cubicBezTo>
                    <a:pt x="9" y="20"/>
                    <a:pt x="9" y="20"/>
                    <a:pt x="9" y="20"/>
                  </a:cubicBezTo>
                  <a:cubicBezTo>
                    <a:pt x="3" y="20"/>
                    <a:pt x="0" y="15"/>
                    <a:pt x="1" y="10"/>
                  </a:cubicBezTo>
                  <a:cubicBezTo>
                    <a:pt x="1" y="10"/>
                    <a:pt x="1" y="10"/>
                    <a:pt x="1" y="10"/>
                  </a:cubicBezTo>
                  <a:cubicBezTo>
                    <a:pt x="2" y="4"/>
                    <a:pt x="7" y="0"/>
                    <a:pt x="12" y="0"/>
                  </a:cubicBezTo>
                  <a:cubicBezTo>
                    <a:pt x="51" y="0"/>
                    <a:pt x="51" y="0"/>
                    <a:pt x="51" y="0"/>
                  </a:cubicBezTo>
                  <a:cubicBezTo>
                    <a:pt x="56" y="0"/>
                    <a:pt x="60" y="4"/>
                    <a:pt x="59" y="10"/>
                  </a:cubicBezTo>
                  <a:cubicBezTo>
                    <a:pt x="59" y="10"/>
                    <a:pt x="59" y="10"/>
                    <a:pt x="59" y="10"/>
                  </a:cubicBezTo>
                  <a:cubicBezTo>
                    <a:pt x="58" y="15"/>
                    <a:pt x="53" y="20"/>
                    <a:pt x="47" y="2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1" name="îṩļïde"/>
            <p:cNvSpPr/>
            <p:nvPr/>
          </p:nvSpPr>
          <p:spPr bwMode="auto">
            <a:xfrm>
              <a:off x="6919913" y="3851276"/>
              <a:ext cx="171450" cy="58738"/>
            </a:xfrm>
            <a:custGeom>
              <a:avLst/>
              <a:gdLst>
                <a:gd name="T0" fmla="*/ 47 w 60"/>
                <a:gd name="T1" fmla="*/ 20 h 20"/>
                <a:gd name="T2" fmla="*/ 9 w 60"/>
                <a:gd name="T3" fmla="*/ 20 h 20"/>
                <a:gd name="T4" fmla="*/ 1 w 60"/>
                <a:gd name="T5" fmla="*/ 10 h 20"/>
                <a:gd name="T6" fmla="*/ 1 w 60"/>
                <a:gd name="T7" fmla="*/ 10 h 20"/>
                <a:gd name="T8" fmla="*/ 12 w 60"/>
                <a:gd name="T9" fmla="*/ 0 h 20"/>
                <a:gd name="T10" fmla="*/ 51 w 60"/>
                <a:gd name="T11" fmla="*/ 0 h 20"/>
                <a:gd name="T12" fmla="*/ 59 w 60"/>
                <a:gd name="T13" fmla="*/ 10 h 20"/>
                <a:gd name="T14" fmla="*/ 59 w 60"/>
                <a:gd name="T15" fmla="*/ 10 h 20"/>
                <a:gd name="T16" fmla="*/ 47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47" y="20"/>
                  </a:moveTo>
                  <a:cubicBezTo>
                    <a:pt x="9" y="20"/>
                    <a:pt x="9" y="20"/>
                    <a:pt x="9" y="20"/>
                  </a:cubicBezTo>
                  <a:cubicBezTo>
                    <a:pt x="3" y="20"/>
                    <a:pt x="0" y="16"/>
                    <a:pt x="1" y="10"/>
                  </a:cubicBezTo>
                  <a:cubicBezTo>
                    <a:pt x="1" y="10"/>
                    <a:pt x="1" y="10"/>
                    <a:pt x="1" y="10"/>
                  </a:cubicBezTo>
                  <a:cubicBezTo>
                    <a:pt x="1" y="5"/>
                    <a:pt x="7" y="0"/>
                    <a:pt x="12" y="0"/>
                  </a:cubicBezTo>
                  <a:cubicBezTo>
                    <a:pt x="51" y="0"/>
                    <a:pt x="51" y="0"/>
                    <a:pt x="51" y="0"/>
                  </a:cubicBezTo>
                  <a:cubicBezTo>
                    <a:pt x="56" y="0"/>
                    <a:pt x="60" y="5"/>
                    <a:pt x="59" y="10"/>
                  </a:cubicBezTo>
                  <a:cubicBezTo>
                    <a:pt x="59" y="10"/>
                    <a:pt x="59" y="10"/>
                    <a:pt x="59" y="10"/>
                  </a:cubicBezTo>
                  <a:cubicBezTo>
                    <a:pt x="58" y="16"/>
                    <a:pt x="53" y="20"/>
                    <a:pt x="47" y="2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2" name="iŝľiḍe"/>
            <p:cNvSpPr/>
            <p:nvPr/>
          </p:nvSpPr>
          <p:spPr bwMode="auto">
            <a:xfrm>
              <a:off x="6905626" y="3917951"/>
              <a:ext cx="174625" cy="60325"/>
            </a:xfrm>
            <a:custGeom>
              <a:avLst/>
              <a:gdLst>
                <a:gd name="T0" fmla="*/ 48 w 61"/>
                <a:gd name="T1" fmla="*/ 21 h 21"/>
                <a:gd name="T2" fmla="*/ 10 w 61"/>
                <a:gd name="T3" fmla="*/ 21 h 21"/>
                <a:gd name="T4" fmla="*/ 1 w 61"/>
                <a:gd name="T5" fmla="*/ 10 h 21"/>
                <a:gd name="T6" fmla="*/ 1 w 61"/>
                <a:gd name="T7" fmla="*/ 10 h 21"/>
                <a:gd name="T8" fmla="*/ 13 w 61"/>
                <a:gd name="T9" fmla="*/ 0 h 21"/>
                <a:gd name="T10" fmla="*/ 52 w 61"/>
                <a:gd name="T11" fmla="*/ 0 h 21"/>
                <a:gd name="T12" fmla="*/ 60 w 61"/>
                <a:gd name="T13" fmla="*/ 10 h 21"/>
                <a:gd name="T14" fmla="*/ 60 w 61"/>
                <a:gd name="T15" fmla="*/ 10 h 21"/>
                <a:gd name="T16" fmla="*/ 48 w 61"/>
                <a:gd name="T1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21">
                  <a:moveTo>
                    <a:pt x="48" y="21"/>
                  </a:moveTo>
                  <a:cubicBezTo>
                    <a:pt x="10" y="21"/>
                    <a:pt x="10" y="21"/>
                    <a:pt x="10" y="21"/>
                  </a:cubicBezTo>
                  <a:cubicBezTo>
                    <a:pt x="4" y="21"/>
                    <a:pt x="0" y="16"/>
                    <a:pt x="1" y="10"/>
                  </a:cubicBezTo>
                  <a:cubicBezTo>
                    <a:pt x="1" y="10"/>
                    <a:pt x="1" y="10"/>
                    <a:pt x="1" y="10"/>
                  </a:cubicBezTo>
                  <a:cubicBezTo>
                    <a:pt x="2" y="5"/>
                    <a:pt x="8" y="0"/>
                    <a:pt x="13" y="0"/>
                  </a:cubicBezTo>
                  <a:cubicBezTo>
                    <a:pt x="52" y="0"/>
                    <a:pt x="52" y="0"/>
                    <a:pt x="52" y="0"/>
                  </a:cubicBezTo>
                  <a:cubicBezTo>
                    <a:pt x="57" y="0"/>
                    <a:pt x="61" y="5"/>
                    <a:pt x="60" y="10"/>
                  </a:cubicBezTo>
                  <a:cubicBezTo>
                    <a:pt x="60" y="10"/>
                    <a:pt x="60" y="10"/>
                    <a:pt x="60" y="10"/>
                  </a:cubicBezTo>
                  <a:cubicBezTo>
                    <a:pt x="59" y="16"/>
                    <a:pt x="53" y="21"/>
                    <a:pt x="48" y="21"/>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3" name="işliḓé"/>
            <p:cNvSpPr/>
            <p:nvPr/>
          </p:nvSpPr>
          <p:spPr bwMode="auto">
            <a:xfrm>
              <a:off x="5830888" y="3722688"/>
              <a:ext cx="173038" cy="57150"/>
            </a:xfrm>
            <a:custGeom>
              <a:avLst/>
              <a:gdLst>
                <a:gd name="T0" fmla="*/ 13 w 60"/>
                <a:gd name="T1" fmla="*/ 20 h 20"/>
                <a:gd name="T2" fmla="*/ 51 w 60"/>
                <a:gd name="T3" fmla="*/ 20 h 20"/>
                <a:gd name="T4" fmla="*/ 59 w 60"/>
                <a:gd name="T5" fmla="*/ 10 h 20"/>
                <a:gd name="T6" fmla="*/ 59 w 60"/>
                <a:gd name="T7" fmla="*/ 10 h 20"/>
                <a:gd name="T8" fmla="*/ 47 w 60"/>
                <a:gd name="T9" fmla="*/ 0 h 20"/>
                <a:gd name="T10" fmla="*/ 9 w 60"/>
                <a:gd name="T11" fmla="*/ 0 h 20"/>
                <a:gd name="T12" fmla="*/ 1 w 60"/>
                <a:gd name="T13" fmla="*/ 10 h 20"/>
                <a:gd name="T14" fmla="*/ 1 w 60"/>
                <a:gd name="T15" fmla="*/ 10 h 20"/>
                <a:gd name="T16" fmla="*/ 13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13" y="20"/>
                  </a:moveTo>
                  <a:cubicBezTo>
                    <a:pt x="51" y="20"/>
                    <a:pt x="51" y="20"/>
                    <a:pt x="51" y="20"/>
                  </a:cubicBezTo>
                  <a:cubicBezTo>
                    <a:pt x="56" y="20"/>
                    <a:pt x="60" y="15"/>
                    <a:pt x="59" y="10"/>
                  </a:cubicBezTo>
                  <a:cubicBezTo>
                    <a:pt x="59" y="10"/>
                    <a:pt x="59" y="10"/>
                    <a:pt x="59" y="10"/>
                  </a:cubicBezTo>
                  <a:cubicBezTo>
                    <a:pt x="58" y="4"/>
                    <a:pt x="53" y="0"/>
                    <a:pt x="47" y="0"/>
                  </a:cubicBezTo>
                  <a:cubicBezTo>
                    <a:pt x="9" y="0"/>
                    <a:pt x="9" y="0"/>
                    <a:pt x="9" y="0"/>
                  </a:cubicBezTo>
                  <a:cubicBezTo>
                    <a:pt x="4" y="0"/>
                    <a:pt x="0" y="4"/>
                    <a:pt x="1" y="10"/>
                  </a:cubicBezTo>
                  <a:cubicBezTo>
                    <a:pt x="1" y="10"/>
                    <a:pt x="1" y="10"/>
                    <a:pt x="1" y="10"/>
                  </a:cubicBezTo>
                  <a:cubicBezTo>
                    <a:pt x="2" y="15"/>
                    <a:pt x="7" y="20"/>
                    <a:pt x="13" y="2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4" name="iṣḷiḓé"/>
            <p:cNvSpPr/>
            <p:nvPr/>
          </p:nvSpPr>
          <p:spPr bwMode="auto">
            <a:xfrm>
              <a:off x="5843588" y="3787776"/>
              <a:ext cx="171450" cy="58738"/>
            </a:xfrm>
            <a:custGeom>
              <a:avLst/>
              <a:gdLst>
                <a:gd name="T0" fmla="*/ 13 w 60"/>
                <a:gd name="T1" fmla="*/ 20 h 20"/>
                <a:gd name="T2" fmla="*/ 51 w 60"/>
                <a:gd name="T3" fmla="*/ 20 h 20"/>
                <a:gd name="T4" fmla="*/ 59 w 60"/>
                <a:gd name="T5" fmla="*/ 10 h 20"/>
                <a:gd name="T6" fmla="*/ 59 w 60"/>
                <a:gd name="T7" fmla="*/ 10 h 20"/>
                <a:gd name="T8" fmla="*/ 47 w 60"/>
                <a:gd name="T9" fmla="*/ 0 h 20"/>
                <a:gd name="T10" fmla="*/ 9 w 60"/>
                <a:gd name="T11" fmla="*/ 0 h 20"/>
                <a:gd name="T12" fmla="*/ 1 w 60"/>
                <a:gd name="T13" fmla="*/ 10 h 20"/>
                <a:gd name="T14" fmla="*/ 1 w 60"/>
                <a:gd name="T15" fmla="*/ 10 h 20"/>
                <a:gd name="T16" fmla="*/ 13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13" y="20"/>
                  </a:moveTo>
                  <a:cubicBezTo>
                    <a:pt x="51" y="20"/>
                    <a:pt x="51" y="20"/>
                    <a:pt x="51" y="20"/>
                  </a:cubicBezTo>
                  <a:cubicBezTo>
                    <a:pt x="56" y="20"/>
                    <a:pt x="60" y="16"/>
                    <a:pt x="59" y="10"/>
                  </a:cubicBezTo>
                  <a:cubicBezTo>
                    <a:pt x="59" y="10"/>
                    <a:pt x="59" y="10"/>
                    <a:pt x="59" y="10"/>
                  </a:cubicBezTo>
                  <a:cubicBezTo>
                    <a:pt x="58" y="5"/>
                    <a:pt x="53" y="0"/>
                    <a:pt x="47" y="0"/>
                  </a:cubicBezTo>
                  <a:cubicBezTo>
                    <a:pt x="9" y="0"/>
                    <a:pt x="9" y="0"/>
                    <a:pt x="9" y="0"/>
                  </a:cubicBezTo>
                  <a:cubicBezTo>
                    <a:pt x="4" y="0"/>
                    <a:pt x="0" y="5"/>
                    <a:pt x="1" y="10"/>
                  </a:cubicBezTo>
                  <a:cubicBezTo>
                    <a:pt x="1" y="10"/>
                    <a:pt x="1" y="10"/>
                    <a:pt x="1" y="10"/>
                  </a:cubicBezTo>
                  <a:cubicBezTo>
                    <a:pt x="2" y="16"/>
                    <a:pt x="7" y="20"/>
                    <a:pt x="13" y="2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5" name="ïşļïḓê"/>
            <p:cNvSpPr/>
            <p:nvPr/>
          </p:nvSpPr>
          <p:spPr bwMode="auto">
            <a:xfrm>
              <a:off x="5854701" y="3857626"/>
              <a:ext cx="173038" cy="57150"/>
            </a:xfrm>
            <a:custGeom>
              <a:avLst/>
              <a:gdLst>
                <a:gd name="T0" fmla="*/ 13 w 60"/>
                <a:gd name="T1" fmla="*/ 20 h 20"/>
                <a:gd name="T2" fmla="*/ 51 w 60"/>
                <a:gd name="T3" fmla="*/ 20 h 20"/>
                <a:gd name="T4" fmla="*/ 59 w 60"/>
                <a:gd name="T5" fmla="*/ 10 h 20"/>
                <a:gd name="T6" fmla="*/ 59 w 60"/>
                <a:gd name="T7" fmla="*/ 10 h 20"/>
                <a:gd name="T8" fmla="*/ 48 w 60"/>
                <a:gd name="T9" fmla="*/ 0 h 20"/>
                <a:gd name="T10" fmla="*/ 9 w 60"/>
                <a:gd name="T11" fmla="*/ 0 h 20"/>
                <a:gd name="T12" fmla="*/ 1 w 60"/>
                <a:gd name="T13" fmla="*/ 10 h 20"/>
                <a:gd name="T14" fmla="*/ 1 w 60"/>
                <a:gd name="T15" fmla="*/ 10 h 20"/>
                <a:gd name="T16" fmla="*/ 13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13" y="20"/>
                  </a:moveTo>
                  <a:cubicBezTo>
                    <a:pt x="51" y="20"/>
                    <a:pt x="51" y="20"/>
                    <a:pt x="51" y="20"/>
                  </a:cubicBezTo>
                  <a:cubicBezTo>
                    <a:pt x="57" y="20"/>
                    <a:pt x="60" y="15"/>
                    <a:pt x="59" y="10"/>
                  </a:cubicBezTo>
                  <a:cubicBezTo>
                    <a:pt x="59" y="10"/>
                    <a:pt x="59" y="10"/>
                    <a:pt x="59" y="10"/>
                  </a:cubicBezTo>
                  <a:cubicBezTo>
                    <a:pt x="58" y="4"/>
                    <a:pt x="53" y="0"/>
                    <a:pt x="48" y="0"/>
                  </a:cubicBezTo>
                  <a:cubicBezTo>
                    <a:pt x="9" y="0"/>
                    <a:pt x="9" y="0"/>
                    <a:pt x="9" y="0"/>
                  </a:cubicBezTo>
                  <a:cubicBezTo>
                    <a:pt x="4" y="0"/>
                    <a:pt x="0" y="4"/>
                    <a:pt x="1" y="10"/>
                  </a:cubicBezTo>
                  <a:cubicBezTo>
                    <a:pt x="1" y="10"/>
                    <a:pt x="1" y="10"/>
                    <a:pt x="1" y="10"/>
                  </a:cubicBezTo>
                  <a:cubicBezTo>
                    <a:pt x="2" y="15"/>
                    <a:pt x="7" y="20"/>
                    <a:pt x="13" y="2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6" name="íṧľídé"/>
            <p:cNvSpPr/>
            <p:nvPr/>
          </p:nvSpPr>
          <p:spPr bwMode="auto">
            <a:xfrm>
              <a:off x="5865813" y="3924301"/>
              <a:ext cx="173038" cy="57150"/>
            </a:xfrm>
            <a:custGeom>
              <a:avLst/>
              <a:gdLst>
                <a:gd name="T0" fmla="*/ 13 w 60"/>
                <a:gd name="T1" fmla="*/ 20 h 20"/>
                <a:gd name="T2" fmla="*/ 51 w 60"/>
                <a:gd name="T3" fmla="*/ 20 h 20"/>
                <a:gd name="T4" fmla="*/ 59 w 60"/>
                <a:gd name="T5" fmla="*/ 10 h 20"/>
                <a:gd name="T6" fmla="*/ 59 w 60"/>
                <a:gd name="T7" fmla="*/ 10 h 20"/>
                <a:gd name="T8" fmla="*/ 48 w 60"/>
                <a:gd name="T9" fmla="*/ 0 h 20"/>
                <a:gd name="T10" fmla="*/ 9 w 60"/>
                <a:gd name="T11" fmla="*/ 0 h 20"/>
                <a:gd name="T12" fmla="*/ 1 w 60"/>
                <a:gd name="T13" fmla="*/ 10 h 20"/>
                <a:gd name="T14" fmla="*/ 1 w 60"/>
                <a:gd name="T15" fmla="*/ 10 h 20"/>
                <a:gd name="T16" fmla="*/ 13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13" y="20"/>
                  </a:moveTo>
                  <a:cubicBezTo>
                    <a:pt x="51" y="20"/>
                    <a:pt x="51" y="20"/>
                    <a:pt x="51" y="20"/>
                  </a:cubicBezTo>
                  <a:cubicBezTo>
                    <a:pt x="57" y="20"/>
                    <a:pt x="60" y="16"/>
                    <a:pt x="59" y="10"/>
                  </a:cubicBezTo>
                  <a:cubicBezTo>
                    <a:pt x="59" y="10"/>
                    <a:pt x="59" y="10"/>
                    <a:pt x="59" y="10"/>
                  </a:cubicBezTo>
                  <a:cubicBezTo>
                    <a:pt x="58" y="5"/>
                    <a:pt x="53" y="0"/>
                    <a:pt x="48" y="0"/>
                  </a:cubicBezTo>
                  <a:cubicBezTo>
                    <a:pt x="9" y="0"/>
                    <a:pt x="9" y="0"/>
                    <a:pt x="9" y="0"/>
                  </a:cubicBezTo>
                  <a:cubicBezTo>
                    <a:pt x="4" y="0"/>
                    <a:pt x="0" y="5"/>
                    <a:pt x="1" y="10"/>
                  </a:cubicBezTo>
                  <a:cubicBezTo>
                    <a:pt x="1" y="10"/>
                    <a:pt x="1" y="10"/>
                    <a:pt x="1" y="10"/>
                  </a:cubicBezTo>
                  <a:cubicBezTo>
                    <a:pt x="2" y="16"/>
                    <a:pt x="7" y="20"/>
                    <a:pt x="13" y="2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7" name="îśḷíďe"/>
            <p:cNvSpPr/>
            <p:nvPr/>
          </p:nvSpPr>
          <p:spPr bwMode="auto">
            <a:xfrm>
              <a:off x="6383338" y="4883151"/>
              <a:ext cx="539750" cy="889000"/>
            </a:xfrm>
            <a:custGeom>
              <a:avLst/>
              <a:gdLst>
                <a:gd name="T0" fmla="*/ 187 w 187"/>
                <a:gd name="T1" fmla="*/ 0 h 309"/>
                <a:gd name="T2" fmla="*/ 55 w 187"/>
                <a:gd name="T3" fmla="*/ 0 h 309"/>
                <a:gd name="T4" fmla="*/ 83 w 187"/>
                <a:gd name="T5" fmla="*/ 230 h 309"/>
                <a:gd name="T6" fmla="*/ 48 w 187"/>
                <a:gd name="T7" fmla="*/ 240 h 309"/>
                <a:gd name="T8" fmla="*/ 0 w 187"/>
                <a:gd name="T9" fmla="*/ 309 h 309"/>
                <a:gd name="T10" fmla="*/ 0 w 187"/>
                <a:gd name="T11" fmla="*/ 309 h 309"/>
                <a:gd name="T12" fmla="*/ 171 w 187"/>
                <a:gd name="T13" fmla="*/ 309 h 309"/>
                <a:gd name="T14" fmla="*/ 187 w 187"/>
                <a:gd name="T15" fmla="*/ 0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309">
                  <a:moveTo>
                    <a:pt x="187" y="0"/>
                  </a:moveTo>
                  <a:cubicBezTo>
                    <a:pt x="55" y="0"/>
                    <a:pt x="55" y="0"/>
                    <a:pt x="55" y="0"/>
                  </a:cubicBezTo>
                  <a:cubicBezTo>
                    <a:pt x="83" y="230"/>
                    <a:pt x="83" y="230"/>
                    <a:pt x="83" y="230"/>
                  </a:cubicBezTo>
                  <a:cubicBezTo>
                    <a:pt x="48" y="240"/>
                    <a:pt x="48" y="240"/>
                    <a:pt x="48" y="240"/>
                  </a:cubicBezTo>
                  <a:cubicBezTo>
                    <a:pt x="19" y="249"/>
                    <a:pt x="0" y="277"/>
                    <a:pt x="0" y="309"/>
                  </a:cubicBezTo>
                  <a:cubicBezTo>
                    <a:pt x="0" y="309"/>
                    <a:pt x="0" y="309"/>
                    <a:pt x="0" y="309"/>
                  </a:cubicBezTo>
                  <a:cubicBezTo>
                    <a:pt x="171" y="309"/>
                    <a:pt x="171" y="309"/>
                    <a:pt x="171" y="309"/>
                  </a:cubicBezTo>
                  <a:lnTo>
                    <a:pt x="187" y="0"/>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8" name="ïslïḓè"/>
            <p:cNvSpPr/>
            <p:nvPr/>
          </p:nvSpPr>
          <p:spPr bwMode="auto">
            <a:xfrm>
              <a:off x="6743701" y="4883151"/>
              <a:ext cx="179388" cy="889000"/>
            </a:xfrm>
            <a:custGeom>
              <a:avLst/>
              <a:gdLst>
                <a:gd name="T0" fmla="*/ 0 w 113"/>
                <a:gd name="T1" fmla="*/ 0 h 560"/>
                <a:gd name="T2" fmla="*/ 0 w 113"/>
                <a:gd name="T3" fmla="*/ 560 h 560"/>
                <a:gd name="T4" fmla="*/ 84 w 113"/>
                <a:gd name="T5" fmla="*/ 560 h 560"/>
                <a:gd name="T6" fmla="*/ 113 w 113"/>
                <a:gd name="T7" fmla="*/ 0 h 560"/>
                <a:gd name="T8" fmla="*/ 0 w 113"/>
                <a:gd name="T9" fmla="*/ 0 h 560"/>
              </a:gdLst>
              <a:ahLst/>
              <a:cxnLst>
                <a:cxn ang="0">
                  <a:pos x="T0" y="T1"/>
                </a:cxn>
                <a:cxn ang="0">
                  <a:pos x="T2" y="T3"/>
                </a:cxn>
                <a:cxn ang="0">
                  <a:pos x="T4" y="T5"/>
                </a:cxn>
                <a:cxn ang="0">
                  <a:pos x="T6" y="T7"/>
                </a:cxn>
                <a:cxn ang="0">
                  <a:pos x="T8" y="T9"/>
                </a:cxn>
              </a:cxnLst>
              <a:rect l="0" t="0" r="r" b="b"/>
              <a:pathLst>
                <a:path w="113" h="560">
                  <a:moveTo>
                    <a:pt x="0" y="0"/>
                  </a:moveTo>
                  <a:lnTo>
                    <a:pt x="0" y="560"/>
                  </a:lnTo>
                  <a:lnTo>
                    <a:pt x="84" y="560"/>
                  </a:lnTo>
                  <a:lnTo>
                    <a:pt x="113" y="0"/>
                  </a:lnTo>
                  <a:lnTo>
                    <a:pt x="0" y="0"/>
                  </a:lnTo>
                  <a:close/>
                </a:path>
              </a:pathLst>
            </a:custGeom>
            <a:solidFill>
              <a:srgbClr val="C6A6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9" name="íS1ïḋê"/>
            <p:cNvSpPr/>
            <p:nvPr/>
          </p:nvSpPr>
          <p:spPr bwMode="auto">
            <a:xfrm>
              <a:off x="6980238" y="4883151"/>
              <a:ext cx="538163" cy="889000"/>
            </a:xfrm>
            <a:custGeom>
              <a:avLst/>
              <a:gdLst>
                <a:gd name="T0" fmla="*/ 0 w 187"/>
                <a:gd name="T1" fmla="*/ 0 h 309"/>
                <a:gd name="T2" fmla="*/ 132 w 187"/>
                <a:gd name="T3" fmla="*/ 0 h 309"/>
                <a:gd name="T4" fmla="*/ 103 w 187"/>
                <a:gd name="T5" fmla="*/ 230 h 309"/>
                <a:gd name="T6" fmla="*/ 139 w 187"/>
                <a:gd name="T7" fmla="*/ 240 h 309"/>
                <a:gd name="T8" fmla="*/ 187 w 187"/>
                <a:gd name="T9" fmla="*/ 309 h 309"/>
                <a:gd name="T10" fmla="*/ 187 w 187"/>
                <a:gd name="T11" fmla="*/ 309 h 309"/>
                <a:gd name="T12" fmla="*/ 16 w 187"/>
                <a:gd name="T13" fmla="*/ 309 h 309"/>
                <a:gd name="T14" fmla="*/ 0 w 187"/>
                <a:gd name="T15" fmla="*/ 0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309">
                  <a:moveTo>
                    <a:pt x="0" y="0"/>
                  </a:moveTo>
                  <a:cubicBezTo>
                    <a:pt x="132" y="0"/>
                    <a:pt x="132" y="0"/>
                    <a:pt x="132" y="0"/>
                  </a:cubicBezTo>
                  <a:cubicBezTo>
                    <a:pt x="103" y="230"/>
                    <a:pt x="103" y="230"/>
                    <a:pt x="103" y="230"/>
                  </a:cubicBezTo>
                  <a:cubicBezTo>
                    <a:pt x="139" y="240"/>
                    <a:pt x="139" y="240"/>
                    <a:pt x="139" y="240"/>
                  </a:cubicBezTo>
                  <a:cubicBezTo>
                    <a:pt x="167" y="249"/>
                    <a:pt x="187" y="277"/>
                    <a:pt x="187" y="309"/>
                  </a:cubicBezTo>
                  <a:cubicBezTo>
                    <a:pt x="187" y="309"/>
                    <a:pt x="187" y="309"/>
                    <a:pt x="187" y="309"/>
                  </a:cubicBezTo>
                  <a:cubicBezTo>
                    <a:pt x="16" y="309"/>
                    <a:pt x="16" y="309"/>
                    <a:pt x="16" y="309"/>
                  </a:cubicBezTo>
                  <a:lnTo>
                    <a:pt x="0" y="0"/>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0" name="iṣḷïďe"/>
            <p:cNvSpPr/>
            <p:nvPr/>
          </p:nvSpPr>
          <p:spPr bwMode="auto">
            <a:xfrm>
              <a:off x="6980238" y="4883151"/>
              <a:ext cx="166688" cy="889000"/>
            </a:xfrm>
            <a:custGeom>
              <a:avLst/>
              <a:gdLst>
                <a:gd name="T0" fmla="*/ 105 w 105"/>
                <a:gd name="T1" fmla="*/ 0 h 560"/>
                <a:gd name="T2" fmla="*/ 0 w 105"/>
                <a:gd name="T3" fmla="*/ 0 h 560"/>
                <a:gd name="T4" fmla="*/ 29 w 105"/>
                <a:gd name="T5" fmla="*/ 560 h 560"/>
                <a:gd name="T6" fmla="*/ 105 w 105"/>
                <a:gd name="T7" fmla="*/ 560 h 560"/>
                <a:gd name="T8" fmla="*/ 105 w 105"/>
                <a:gd name="T9" fmla="*/ 0 h 560"/>
              </a:gdLst>
              <a:ahLst/>
              <a:cxnLst>
                <a:cxn ang="0">
                  <a:pos x="T0" y="T1"/>
                </a:cxn>
                <a:cxn ang="0">
                  <a:pos x="T2" y="T3"/>
                </a:cxn>
                <a:cxn ang="0">
                  <a:pos x="T4" y="T5"/>
                </a:cxn>
                <a:cxn ang="0">
                  <a:pos x="T6" y="T7"/>
                </a:cxn>
                <a:cxn ang="0">
                  <a:pos x="T8" y="T9"/>
                </a:cxn>
              </a:cxnLst>
              <a:rect l="0" t="0" r="r" b="b"/>
              <a:pathLst>
                <a:path w="105" h="560">
                  <a:moveTo>
                    <a:pt x="105" y="0"/>
                  </a:moveTo>
                  <a:lnTo>
                    <a:pt x="0" y="0"/>
                  </a:lnTo>
                  <a:lnTo>
                    <a:pt x="29" y="560"/>
                  </a:lnTo>
                  <a:lnTo>
                    <a:pt x="105" y="560"/>
                  </a:lnTo>
                  <a:lnTo>
                    <a:pt x="105" y="0"/>
                  </a:lnTo>
                  <a:close/>
                </a:path>
              </a:pathLst>
            </a:custGeom>
            <a:solidFill>
              <a:srgbClr val="C6A6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1" name="îsḻíḑé"/>
            <p:cNvSpPr/>
            <p:nvPr/>
          </p:nvSpPr>
          <p:spPr bwMode="auto">
            <a:xfrm>
              <a:off x="4078288" y="5651501"/>
              <a:ext cx="1589088" cy="223838"/>
            </a:xfrm>
            <a:prstGeom prst="ellipse">
              <a:avLst/>
            </a:prstGeom>
            <a:solidFill>
              <a:srgbClr val="5335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2" name="îŝḻîḍè"/>
            <p:cNvSpPr/>
            <p:nvPr/>
          </p:nvSpPr>
          <p:spPr bwMode="auto">
            <a:xfrm>
              <a:off x="4567238" y="4081463"/>
              <a:ext cx="611188" cy="301625"/>
            </a:xfrm>
            <a:prstGeom prst="rect">
              <a:avLst/>
            </a:prstGeom>
            <a:solidFill>
              <a:srgbClr val="38376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03" name="ïṧļîḋé"/>
            <p:cNvSpPr/>
            <p:nvPr/>
          </p:nvSpPr>
          <p:spPr bwMode="auto">
            <a:xfrm>
              <a:off x="4567238" y="4081463"/>
              <a:ext cx="611188" cy="63500"/>
            </a:xfrm>
            <a:prstGeom prst="rect">
              <a:avLst/>
            </a:prstGeom>
            <a:solidFill>
              <a:srgbClr val="0D232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04" name="îS1iḑé"/>
            <p:cNvSpPr/>
            <p:nvPr/>
          </p:nvSpPr>
          <p:spPr bwMode="auto">
            <a:xfrm>
              <a:off x="4567238" y="4265613"/>
              <a:ext cx="268288" cy="1239838"/>
            </a:xfrm>
            <a:custGeom>
              <a:avLst/>
              <a:gdLst>
                <a:gd name="T0" fmla="*/ 0 w 169"/>
                <a:gd name="T1" fmla="*/ 781 h 781"/>
                <a:gd name="T2" fmla="*/ 111 w 169"/>
                <a:gd name="T3" fmla="*/ 781 h 781"/>
                <a:gd name="T4" fmla="*/ 169 w 169"/>
                <a:gd name="T5" fmla="*/ 0 h 781"/>
                <a:gd name="T6" fmla="*/ 0 w 169"/>
                <a:gd name="T7" fmla="*/ 0 h 781"/>
                <a:gd name="T8" fmla="*/ 0 w 169"/>
                <a:gd name="T9" fmla="*/ 781 h 781"/>
              </a:gdLst>
              <a:ahLst/>
              <a:cxnLst>
                <a:cxn ang="0">
                  <a:pos x="T0" y="T1"/>
                </a:cxn>
                <a:cxn ang="0">
                  <a:pos x="T2" y="T3"/>
                </a:cxn>
                <a:cxn ang="0">
                  <a:pos x="T4" y="T5"/>
                </a:cxn>
                <a:cxn ang="0">
                  <a:pos x="T6" y="T7"/>
                </a:cxn>
                <a:cxn ang="0">
                  <a:pos x="T8" y="T9"/>
                </a:cxn>
              </a:cxnLst>
              <a:rect l="0" t="0" r="r" b="b"/>
              <a:pathLst>
                <a:path w="169" h="781">
                  <a:moveTo>
                    <a:pt x="0" y="781"/>
                  </a:moveTo>
                  <a:lnTo>
                    <a:pt x="111" y="781"/>
                  </a:lnTo>
                  <a:lnTo>
                    <a:pt x="169" y="0"/>
                  </a:lnTo>
                  <a:lnTo>
                    <a:pt x="0" y="0"/>
                  </a:lnTo>
                  <a:lnTo>
                    <a:pt x="0" y="781"/>
                  </a:lnTo>
                  <a:close/>
                </a:path>
              </a:pathLst>
            </a:custGeom>
            <a:solidFill>
              <a:srgbClr val="3837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5" name="ïṥļídè"/>
            <p:cNvSpPr/>
            <p:nvPr/>
          </p:nvSpPr>
          <p:spPr bwMode="auto">
            <a:xfrm>
              <a:off x="4933951" y="4265613"/>
              <a:ext cx="244475" cy="1239838"/>
            </a:xfrm>
            <a:custGeom>
              <a:avLst/>
              <a:gdLst>
                <a:gd name="T0" fmla="*/ 65 w 154"/>
                <a:gd name="T1" fmla="*/ 781 h 781"/>
                <a:gd name="T2" fmla="*/ 154 w 154"/>
                <a:gd name="T3" fmla="*/ 781 h 781"/>
                <a:gd name="T4" fmla="*/ 154 w 154"/>
                <a:gd name="T5" fmla="*/ 0 h 781"/>
                <a:gd name="T6" fmla="*/ 0 w 154"/>
                <a:gd name="T7" fmla="*/ 0 h 781"/>
                <a:gd name="T8" fmla="*/ 65 w 154"/>
                <a:gd name="T9" fmla="*/ 781 h 781"/>
              </a:gdLst>
              <a:ahLst/>
              <a:cxnLst>
                <a:cxn ang="0">
                  <a:pos x="T0" y="T1"/>
                </a:cxn>
                <a:cxn ang="0">
                  <a:pos x="T2" y="T3"/>
                </a:cxn>
                <a:cxn ang="0">
                  <a:pos x="T4" y="T5"/>
                </a:cxn>
                <a:cxn ang="0">
                  <a:pos x="T6" y="T7"/>
                </a:cxn>
                <a:cxn ang="0">
                  <a:pos x="T8" y="T9"/>
                </a:cxn>
              </a:cxnLst>
              <a:rect l="0" t="0" r="r" b="b"/>
              <a:pathLst>
                <a:path w="154" h="781">
                  <a:moveTo>
                    <a:pt x="65" y="781"/>
                  </a:moveTo>
                  <a:lnTo>
                    <a:pt x="154" y="781"/>
                  </a:lnTo>
                  <a:lnTo>
                    <a:pt x="154" y="0"/>
                  </a:lnTo>
                  <a:lnTo>
                    <a:pt x="0" y="0"/>
                  </a:lnTo>
                  <a:lnTo>
                    <a:pt x="65" y="781"/>
                  </a:lnTo>
                  <a:close/>
                </a:path>
              </a:pathLst>
            </a:custGeom>
            <a:solidFill>
              <a:srgbClr val="3837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6" name="ïṧľîḓê"/>
            <p:cNvSpPr/>
            <p:nvPr/>
          </p:nvSpPr>
          <p:spPr bwMode="auto">
            <a:xfrm>
              <a:off x="5200651" y="3109913"/>
              <a:ext cx="212725" cy="563563"/>
            </a:xfrm>
            <a:custGeom>
              <a:avLst/>
              <a:gdLst>
                <a:gd name="T0" fmla="*/ 68 w 74"/>
                <a:gd name="T1" fmla="*/ 196 h 196"/>
                <a:gd name="T2" fmla="*/ 0 w 74"/>
                <a:gd name="T3" fmla="*/ 138 h 196"/>
                <a:gd name="T4" fmla="*/ 0 w 74"/>
                <a:gd name="T5" fmla="*/ 0 h 196"/>
                <a:gd name="T6" fmla="*/ 0 w 74"/>
                <a:gd name="T7" fmla="*/ 0 h 196"/>
                <a:gd name="T8" fmla="*/ 74 w 74"/>
                <a:gd name="T9" fmla="*/ 74 h 196"/>
                <a:gd name="T10" fmla="*/ 68 w 74"/>
                <a:gd name="T11" fmla="*/ 196 h 196"/>
              </a:gdLst>
              <a:ahLst/>
              <a:cxnLst>
                <a:cxn ang="0">
                  <a:pos x="T0" y="T1"/>
                </a:cxn>
                <a:cxn ang="0">
                  <a:pos x="T2" y="T3"/>
                </a:cxn>
                <a:cxn ang="0">
                  <a:pos x="T4" y="T5"/>
                </a:cxn>
                <a:cxn ang="0">
                  <a:pos x="T6" y="T7"/>
                </a:cxn>
                <a:cxn ang="0">
                  <a:pos x="T8" y="T9"/>
                </a:cxn>
                <a:cxn ang="0">
                  <a:pos x="T10" y="T11"/>
                </a:cxn>
              </a:cxnLst>
              <a:rect l="0" t="0" r="r" b="b"/>
              <a:pathLst>
                <a:path w="74" h="196">
                  <a:moveTo>
                    <a:pt x="68" y="196"/>
                  </a:moveTo>
                  <a:cubicBezTo>
                    <a:pt x="0" y="138"/>
                    <a:pt x="0" y="138"/>
                    <a:pt x="0" y="138"/>
                  </a:cubicBezTo>
                  <a:cubicBezTo>
                    <a:pt x="0" y="0"/>
                    <a:pt x="0" y="0"/>
                    <a:pt x="0" y="0"/>
                  </a:cubicBezTo>
                  <a:cubicBezTo>
                    <a:pt x="0" y="0"/>
                    <a:pt x="0" y="0"/>
                    <a:pt x="0" y="0"/>
                  </a:cubicBezTo>
                  <a:cubicBezTo>
                    <a:pt x="41" y="0"/>
                    <a:pt x="74" y="33"/>
                    <a:pt x="74" y="74"/>
                  </a:cubicBezTo>
                  <a:lnTo>
                    <a:pt x="68" y="196"/>
                  </a:lnTo>
                  <a:close/>
                </a:path>
              </a:pathLst>
            </a:custGeom>
            <a:solidFill>
              <a:srgbClr val="3F56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7" name="iṡľîde"/>
            <p:cNvSpPr/>
            <p:nvPr/>
          </p:nvSpPr>
          <p:spPr bwMode="auto">
            <a:xfrm>
              <a:off x="5200651" y="3438526"/>
              <a:ext cx="211138" cy="471488"/>
            </a:xfrm>
            <a:custGeom>
              <a:avLst/>
              <a:gdLst>
                <a:gd name="T0" fmla="*/ 0 w 73"/>
                <a:gd name="T1" fmla="*/ 24 h 164"/>
                <a:gd name="T2" fmla="*/ 0 w 73"/>
                <a:gd name="T3" fmla="*/ 128 h 164"/>
                <a:gd name="T4" fmla="*/ 37 w 73"/>
                <a:gd name="T5" fmla="*/ 164 h 164"/>
                <a:gd name="T6" fmla="*/ 37 w 73"/>
                <a:gd name="T7" fmla="*/ 164 h 164"/>
                <a:gd name="T8" fmla="*/ 73 w 73"/>
                <a:gd name="T9" fmla="*/ 128 h 164"/>
                <a:gd name="T10" fmla="*/ 57 w 73"/>
                <a:gd name="T11" fmla="*/ 0 h 164"/>
                <a:gd name="T12" fmla="*/ 0 w 73"/>
                <a:gd name="T13" fmla="*/ 24 h 164"/>
              </a:gdLst>
              <a:ahLst/>
              <a:cxnLst>
                <a:cxn ang="0">
                  <a:pos x="T0" y="T1"/>
                </a:cxn>
                <a:cxn ang="0">
                  <a:pos x="T2" y="T3"/>
                </a:cxn>
                <a:cxn ang="0">
                  <a:pos x="T4" y="T5"/>
                </a:cxn>
                <a:cxn ang="0">
                  <a:pos x="T6" y="T7"/>
                </a:cxn>
                <a:cxn ang="0">
                  <a:pos x="T8" y="T9"/>
                </a:cxn>
                <a:cxn ang="0">
                  <a:pos x="T10" y="T11"/>
                </a:cxn>
                <a:cxn ang="0">
                  <a:pos x="T12" y="T13"/>
                </a:cxn>
              </a:cxnLst>
              <a:rect l="0" t="0" r="r" b="b"/>
              <a:pathLst>
                <a:path w="73" h="164">
                  <a:moveTo>
                    <a:pt x="0" y="24"/>
                  </a:moveTo>
                  <a:cubicBezTo>
                    <a:pt x="0" y="128"/>
                    <a:pt x="0" y="128"/>
                    <a:pt x="0" y="128"/>
                  </a:cubicBezTo>
                  <a:cubicBezTo>
                    <a:pt x="0" y="148"/>
                    <a:pt x="16" y="164"/>
                    <a:pt x="37" y="164"/>
                  </a:cubicBezTo>
                  <a:cubicBezTo>
                    <a:pt x="37" y="164"/>
                    <a:pt x="37" y="164"/>
                    <a:pt x="37" y="164"/>
                  </a:cubicBezTo>
                  <a:cubicBezTo>
                    <a:pt x="57" y="164"/>
                    <a:pt x="73" y="148"/>
                    <a:pt x="73" y="128"/>
                  </a:cubicBezTo>
                  <a:cubicBezTo>
                    <a:pt x="57" y="0"/>
                    <a:pt x="57" y="0"/>
                    <a:pt x="57" y="0"/>
                  </a:cubicBezTo>
                  <a:lnTo>
                    <a:pt x="0" y="24"/>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8" name="îṧḷîdè"/>
            <p:cNvSpPr/>
            <p:nvPr/>
          </p:nvSpPr>
          <p:spPr bwMode="auto">
            <a:xfrm>
              <a:off x="4567238" y="3109913"/>
              <a:ext cx="611188" cy="971550"/>
            </a:xfrm>
            <a:prstGeom prst="rect">
              <a:avLst/>
            </a:prstGeom>
            <a:solidFill>
              <a:srgbClr val="3F56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09" name="íṩľiḍê"/>
            <p:cNvSpPr/>
            <p:nvPr/>
          </p:nvSpPr>
          <p:spPr bwMode="auto">
            <a:xfrm>
              <a:off x="4803776" y="3230563"/>
              <a:ext cx="134938" cy="815975"/>
            </a:xfrm>
            <a:custGeom>
              <a:avLst/>
              <a:gdLst>
                <a:gd name="T0" fmla="*/ 85 w 85"/>
                <a:gd name="T1" fmla="*/ 471 h 514"/>
                <a:gd name="T2" fmla="*/ 40 w 85"/>
                <a:gd name="T3" fmla="*/ 514 h 514"/>
                <a:gd name="T4" fmla="*/ 0 w 85"/>
                <a:gd name="T5" fmla="*/ 471 h 514"/>
                <a:gd name="T6" fmla="*/ 24 w 85"/>
                <a:gd name="T7" fmla="*/ 0 h 514"/>
                <a:gd name="T8" fmla="*/ 62 w 85"/>
                <a:gd name="T9" fmla="*/ 0 h 514"/>
                <a:gd name="T10" fmla="*/ 85 w 85"/>
                <a:gd name="T11" fmla="*/ 471 h 514"/>
              </a:gdLst>
              <a:ahLst/>
              <a:cxnLst>
                <a:cxn ang="0">
                  <a:pos x="T0" y="T1"/>
                </a:cxn>
                <a:cxn ang="0">
                  <a:pos x="T2" y="T3"/>
                </a:cxn>
                <a:cxn ang="0">
                  <a:pos x="T4" y="T5"/>
                </a:cxn>
                <a:cxn ang="0">
                  <a:pos x="T6" y="T7"/>
                </a:cxn>
                <a:cxn ang="0">
                  <a:pos x="T8" y="T9"/>
                </a:cxn>
                <a:cxn ang="0">
                  <a:pos x="T10" y="T11"/>
                </a:cxn>
              </a:cxnLst>
              <a:rect l="0" t="0" r="r" b="b"/>
              <a:pathLst>
                <a:path w="85" h="514">
                  <a:moveTo>
                    <a:pt x="85" y="471"/>
                  </a:moveTo>
                  <a:lnTo>
                    <a:pt x="40" y="514"/>
                  </a:lnTo>
                  <a:lnTo>
                    <a:pt x="0" y="471"/>
                  </a:lnTo>
                  <a:lnTo>
                    <a:pt x="24" y="0"/>
                  </a:lnTo>
                  <a:lnTo>
                    <a:pt x="62" y="0"/>
                  </a:lnTo>
                  <a:lnTo>
                    <a:pt x="85" y="471"/>
                  </a:lnTo>
                  <a:close/>
                </a:path>
              </a:pathLst>
            </a:custGeom>
            <a:solidFill>
              <a:srgbClr val="F0552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0" name="iṡļíḑe"/>
            <p:cNvSpPr/>
            <p:nvPr/>
          </p:nvSpPr>
          <p:spPr bwMode="auto">
            <a:xfrm>
              <a:off x="4505326" y="3109913"/>
              <a:ext cx="217488" cy="971550"/>
            </a:xfrm>
            <a:custGeom>
              <a:avLst/>
              <a:gdLst>
                <a:gd name="T0" fmla="*/ 0 w 76"/>
                <a:gd name="T1" fmla="*/ 338 h 338"/>
                <a:gd name="T2" fmla="*/ 4 w 76"/>
                <a:gd name="T3" fmla="*/ 338 h 338"/>
                <a:gd name="T4" fmla="*/ 76 w 76"/>
                <a:gd name="T5" fmla="*/ 266 h 338"/>
                <a:gd name="T6" fmla="*/ 76 w 76"/>
                <a:gd name="T7" fmla="*/ 0 h 338"/>
                <a:gd name="T8" fmla="*/ 0 w 76"/>
                <a:gd name="T9" fmla="*/ 0 h 338"/>
                <a:gd name="T10" fmla="*/ 0 w 76"/>
                <a:gd name="T11" fmla="*/ 338 h 338"/>
              </a:gdLst>
              <a:ahLst/>
              <a:cxnLst>
                <a:cxn ang="0">
                  <a:pos x="T0" y="T1"/>
                </a:cxn>
                <a:cxn ang="0">
                  <a:pos x="T2" y="T3"/>
                </a:cxn>
                <a:cxn ang="0">
                  <a:pos x="T4" y="T5"/>
                </a:cxn>
                <a:cxn ang="0">
                  <a:pos x="T6" y="T7"/>
                </a:cxn>
                <a:cxn ang="0">
                  <a:pos x="T8" y="T9"/>
                </a:cxn>
                <a:cxn ang="0">
                  <a:pos x="T10" y="T11"/>
                </a:cxn>
              </a:cxnLst>
              <a:rect l="0" t="0" r="r" b="b"/>
              <a:pathLst>
                <a:path w="76" h="338">
                  <a:moveTo>
                    <a:pt x="0" y="338"/>
                  </a:moveTo>
                  <a:cubicBezTo>
                    <a:pt x="4" y="338"/>
                    <a:pt x="4" y="338"/>
                    <a:pt x="4" y="338"/>
                  </a:cubicBezTo>
                  <a:cubicBezTo>
                    <a:pt x="44" y="338"/>
                    <a:pt x="76" y="305"/>
                    <a:pt x="76" y="266"/>
                  </a:cubicBezTo>
                  <a:cubicBezTo>
                    <a:pt x="76" y="0"/>
                    <a:pt x="76" y="0"/>
                    <a:pt x="76" y="0"/>
                  </a:cubicBezTo>
                  <a:cubicBezTo>
                    <a:pt x="0" y="0"/>
                    <a:pt x="0" y="0"/>
                    <a:pt x="0" y="0"/>
                  </a:cubicBezTo>
                  <a:lnTo>
                    <a:pt x="0" y="338"/>
                  </a:lnTo>
                  <a:close/>
                </a:path>
              </a:pathLst>
            </a:custGeom>
            <a:solidFill>
              <a:srgbClr val="E07D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1" name="ïśļíḓé"/>
            <p:cNvSpPr/>
            <p:nvPr/>
          </p:nvSpPr>
          <p:spPr bwMode="auto">
            <a:xfrm>
              <a:off x="4984751" y="3109913"/>
              <a:ext cx="219075" cy="971550"/>
            </a:xfrm>
            <a:custGeom>
              <a:avLst/>
              <a:gdLst>
                <a:gd name="T0" fmla="*/ 76 w 76"/>
                <a:gd name="T1" fmla="*/ 338 h 338"/>
                <a:gd name="T2" fmla="*/ 73 w 76"/>
                <a:gd name="T3" fmla="*/ 338 h 338"/>
                <a:gd name="T4" fmla="*/ 0 w 76"/>
                <a:gd name="T5" fmla="*/ 266 h 338"/>
                <a:gd name="T6" fmla="*/ 0 w 76"/>
                <a:gd name="T7" fmla="*/ 0 h 338"/>
                <a:gd name="T8" fmla="*/ 76 w 76"/>
                <a:gd name="T9" fmla="*/ 0 h 338"/>
                <a:gd name="T10" fmla="*/ 76 w 76"/>
                <a:gd name="T11" fmla="*/ 338 h 338"/>
              </a:gdLst>
              <a:ahLst/>
              <a:cxnLst>
                <a:cxn ang="0">
                  <a:pos x="T0" y="T1"/>
                </a:cxn>
                <a:cxn ang="0">
                  <a:pos x="T2" y="T3"/>
                </a:cxn>
                <a:cxn ang="0">
                  <a:pos x="T4" y="T5"/>
                </a:cxn>
                <a:cxn ang="0">
                  <a:pos x="T6" y="T7"/>
                </a:cxn>
                <a:cxn ang="0">
                  <a:pos x="T8" y="T9"/>
                </a:cxn>
                <a:cxn ang="0">
                  <a:pos x="T10" y="T11"/>
                </a:cxn>
              </a:cxnLst>
              <a:rect l="0" t="0" r="r" b="b"/>
              <a:pathLst>
                <a:path w="76" h="338">
                  <a:moveTo>
                    <a:pt x="76" y="338"/>
                  </a:moveTo>
                  <a:cubicBezTo>
                    <a:pt x="73" y="338"/>
                    <a:pt x="73" y="338"/>
                    <a:pt x="73" y="338"/>
                  </a:cubicBezTo>
                  <a:cubicBezTo>
                    <a:pt x="33" y="338"/>
                    <a:pt x="0" y="305"/>
                    <a:pt x="0" y="266"/>
                  </a:cubicBezTo>
                  <a:cubicBezTo>
                    <a:pt x="0" y="0"/>
                    <a:pt x="0" y="0"/>
                    <a:pt x="0" y="0"/>
                  </a:cubicBezTo>
                  <a:cubicBezTo>
                    <a:pt x="76" y="0"/>
                    <a:pt x="76" y="0"/>
                    <a:pt x="76" y="0"/>
                  </a:cubicBezTo>
                  <a:lnTo>
                    <a:pt x="76" y="338"/>
                  </a:lnTo>
                  <a:close/>
                </a:path>
              </a:pathLst>
            </a:custGeom>
            <a:solidFill>
              <a:srgbClr val="E07D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2" name="is1ïḑê"/>
            <p:cNvSpPr/>
            <p:nvPr/>
          </p:nvSpPr>
          <p:spPr bwMode="auto">
            <a:xfrm>
              <a:off x="5016501" y="3727451"/>
              <a:ext cx="158750" cy="173038"/>
            </a:xfrm>
            <a:custGeom>
              <a:avLst/>
              <a:gdLst>
                <a:gd name="T0" fmla="*/ 32 w 55"/>
                <a:gd name="T1" fmla="*/ 60 h 60"/>
                <a:gd name="T2" fmla="*/ 23 w 55"/>
                <a:gd name="T3" fmla="*/ 60 h 60"/>
                <a:gd name="T4" fmla="*/ 0 w 55"/>
                <a:gd name="T5" fmla="*/ 36 h 60"/>
                <a:gd name="T6" fmla="*/ 0 w 55"/>
                <a:gd name="T7" fmla="*/ 0 h 60"/>
                <a:gd name="T8" fmla="*/ 55 w 55"/>
                <a:gd name="T9" fmla="*/ 0 h 60"/>
                <a:gd name="T10" fmla="*/ 55 w 55"/>
                <a:gd name="T11" fmla="*/ 36 h 60"/>
                <a:gd name="T12" fmla="*/ 32 w 55"/>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55" h="60">
                  <a:moveTo>
                    <a:pt x="32" y="60"/>
                  </a:moveTo>
                  <a:cubicBezTo>
                    <a:pt x="23" y="60"/>
                    <a:pt x="23" y="60"/>
                    <a:pt x="23" y="60"/>
                  </a:cubicBezTo>
                  <a:cubicBezTo>
                    <a:pt x="10" y="60"/>
                    <a:pt x="0" y="49"/>
                    <a:pt x="0" y="36"/>
                  </a:cubicBezTo>
                  <a:cubicBezTo>
                    <a:pt x="0" y="0"/>
                    <a:pt x="0" y="0"/>
                    <a:pt x="0" y="0"/>
                  </a:cubicBezTo>
                  <a:cubicBezTo>
                    <a:pt x="55" y="0"/>
                    <a:pt x="55" y="0"/>
                    <a:pt x="55" y="0"/>
                  </a:cubicBezTo>
                  <a:cubicBezTo>
                    <a:pt x="55" y="36"/>
                    <a:pt x="55" y="36"/>
                    <a:pt x="55" y="36"/>
                  </a:cubicBezTo>
                  <a:cubicBezTo>
                    <a:pt x="55" y="49"/>
                    <a:pt x="45" y="60"/>
                    <a:pt x="32" y="60"/>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3" name="iṧḻiḓê"/>
            <p:cNvSpPr/>
            <p:nvPr/>
          </p:nvSpPr>
          <p:spPr bwMode="auto">
            <a:xfrm>
              <a:off x="4535488" y="3727451"/>
              <a:ext cx="158750" cy="173038"/>
            </a:xfrm>
            <a:custGeom>
              <a:avLst/>
              <a:gdLst>
                <a:gd name="T0" fmla="*/ 32 w 55"/>
                <a:gd name="T1" fmla="*/ 60 h 60"/>
                <a:gd name="T2" fmla="*/ 23 w 55"/>
                <a:gd name="T3" fmla="*/ 60 h 60"/>
                <a:gd name="T4" fmla="*/ 0 w 55"/>
                <a:gd name="T5" fmla="*/ 36 h 60"/>
                <a:gd name="T6" fmla="*/ 0 w 55"/>
                <a:gd name="T7" fmla="*/ 0 h 60"/>
                <a:gd name="T8" fmla="*/ 55 w 55"/>
                <a:gd name="T9" fmla="*/ 0 h 60"/>
                <a:gd name="T10" fmla="*/ 55 w 55"/>
                <a:gd name="T11" fmla="*/ 36 h 60"/>
                <a:gd name="T12" fmla="*/ 32 w 55"/>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55" h="60">
                  <a:moveTo>
                    <a:pt x="32" y="60"/>
                  </a:moveTo>
                  <a:cubicBezTo>
                    <a:pt x="23" y="60"/>
                    <a:pt x="23" y="60"/>
                    <a:pt x="23" y="60"/>
                  </a:cubicBezTo>
                  <a:cubicBezTo>
                    <a:pt x="10" y="60"/>
                    <a:pt x="0" y="49"/>
                    <a:pt x="0" y="36"/>
                  </a:cubicBezTo>
                  <a:cubicBezTo>
                    <a:pt x="0" y="0"/>
                    <a:pt x="0" y="0"/>
                    <a:pt x="0" y="0"/>
                  </a:cubicBezTo>
                  <a:cubicBezTo>
                    <a:pt x="55" y="0"/>
                    <a:pt x="55" y="0"/>
                    <a:pt x="55" y="0"/>
                  </a:cubicBezTo>
                  <a:cubicBezTo>
                    <a:pt x="55" y="36"/>
                    <a:pt x="55" y="36"/>
                    <a:pt x="55" y="36"/>
                  </a:cubicBezTo>
                  <a:cubicBezTo>
                    <a:pt x="55" y="49"/>
                    <a:pt x="44" y="60"/>
                    <a:pt x="32" y="60"/>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4" name="ïśľidé"/>
            <p:cNvSpPr/>
            <p:nvPr/>
          </p:nvSpPr>
          <p:spPr bwMode="auto">
            <a:xfrm>
              <a:off x="4473576" y="2644776"/>
              <a:ext cx="160338" cy="220663"/>
            </a:xfrm>
            <a:custGeom>
              <a:avLst/>
              <a:gdLst>
                <a:gd name="T0" fmla="*/ 51 w 56"/>
                <a:gd name="T1" fmla="*/ 24 h 77"/>
                <a:gd name="T2" fmla="*/ 17 w 56"/>
                <a:gd name="T3" fmla="*/ 16 h 77"/>
                <a:gd name="T4" fmla="*/ 56 w 56"/>
                <a:gd name="T5" fmla="*/ 66 h 77"/>
                <a:gd name="T6" fmla="*/ 51 w 56"/>
                <a:gd name="T7" fmla="*/ 24 h 77"/>
              </a:gdLst>
              <a:ahLst/>
              <a:cxnLst>
                <a:cxn ang="0">
                  <a:pos x="T0" y="T1"/>
                </a:cxn>
                <a:cxn ang="0">
                  <a:pos x="T2" y="T3"/>
                </a:cxn>
                <a:cxn ang="0">
                  <a:pos x="T4" y="T5"/>
                </a:cxn>
                <a:cxn ang="0">
                  <a:pos x="T6" y="T7"/>
                </a:cxn>
              </a:cxnLst>
              <a:rect l="0" t="0" r="r" b="b"/>
              <a:pathLst>
                <a:path w="56" h="77">
                  <a:moveTo>
                    <a:pt x="51" y="24"/>
                  </a:moveTo>
                  <a:cubicBezTo>
                    <a:pt x="51" y="24"/>
                    <a:pt x="33" y="0"/>
                    <a:pt x="17" y="16"/>
                  </a:cubicBezTo>
                  <a:cubicBezTo>
                    <a:pt x="0" y="31"/>
                    <a:pt x="24" y="77"/>
                    <a:pt x="56" y="66"/>
                  </a:cubicBezTo>
                  <a:lnTo>
                    <a:pt x="51" y="24"/>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5" name="ïṧľíḑè"/>
            <p:cNvSpPr/>
            <p:nvPr/>
          </p:nvSpPr>
          <p:spPr bwMode="auto">
            <a:xfrm>
              <a:off x="4506913" y="2698751"/>
              <a:ext cx="123825" cy="138113"/>
            </a:xfrm>
            <a:custGeom>
              <a:avLst/>
              <a:gdLst>
                <a:gd name="T0" fmla="*/ 41 w 43"/>
                <a:gd name="T1" fmla="*/ 21 h 48"/>
                <a:gd name="T2" fmla="*/ 43 w 43"/>
                <a:gd name="T3" fmla="*/ 43 h 48"/>
                <a:gd name="T4" fmla="*/ 13 w 43"/>
                <a:gd name="T5" fmla="*/ 4 h 48"/>
                <a:gd name="T6" fmla="*/ 41 w 43"/>
                <a:gd name="T7" fmla="*/ 21 h 48"/>
              </a:gdLst>
              <a:ahLst/>
              <a:cxnLst>
                <a:cxn ang="0">
                  <a:pos x="T0" y="T1"/>
                </a:cxn>
                <a:cxn ang="0">
                  <a:pos x="T2" y="T3"/>
                </a:cxn>
                <a:cxn ang="0">
                  <a:pos x="T4" y="T5"/>
                </a:cxn>
                <a:cxn ang="0">
                  <a:pos x="T6" y="T7"/>
                </a:cxn>
              </a:cxnLst>
              <a:rect l="0" t="0" r="r" b="b"/>
              <a:pathLst>
                <a:path w="43" h="48">
                  <a:moveTo>
                    <a:pt x="41" y="21"/>
                  </a:moveTo>
                  <a:cubicBezTo>
                    <a:pt x="43" y="43"/>
                    <a:pt x="43" y="43"/>
                    <a:pt x="43" y="43"/>
                  </a:cubicBezTo>
                  <a:cubicBezTo>
                    <a:pt x="16" y="48"/>
                    <a:pt x="0" y="10"/>
                    <a:pt x="13" y="4"/>
                  </a:cubicBezTo>
                  <a:cubicBezTo>
                    <a:pt x="23" y="0"/>
                    <a:pt x="36" y="14"/>
                    <a:pt x="41" y="21"/>
                  </a:cubicBezTo>
                  <a:close/>
                </a:path>
              </a:pathLst>
            </a:custGeom>
            <a:solidFill>
              <a:srgbClr val="F7A5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6" name="íṧḷíḓê"/>
            <p:cNvSpPr/>
            <p:nvPr/>
          </p:nvSpPr>
          <p:spPr bwMode="auto">
            <a:xfrm>
              <a:off x="4530726" y="2705101"/>
              <a:ext cx="95250" cy="53975"/>
            </a:xfrm>
            <a:custGeom>
              <a:avLst/>
              <a:gdLst>
                <a:gd name="T0" fmla="*/ 0 w 33"/>
                <a:gd name="T1" fmla="*/ 10 h 19"/>
                <a:gd name="T2" fmla="*/ 0 w 33"/>
                <a:gd name="T3" fmla="*/ 10 h 19"/>
                <a:gd name="T4" fmla="*/ 1 w 33"/>
                <a:gd name="T5" fmla="*/ 9 h 19"/>
                <a:gd name="T6" fmla="*/ 3 w 33"/>
                <a:gd name="T7" fmla="*/ 5 h 19"/>
                <a:gd name="T8" fmla="*/ 4 w 33"/>
                <a:gd name="T9" fmla="*/ 4 h 19"/>
                <a:gd name="T10" fmla="*/ 5 w 33"/>
                <a:gd name="T11" fmla="*/ 4 h 19"/>
                <a:gd name="T12" fmla="*/ 5 w 33"/>
                <a:gd name="T13" fmla="*/ 4 h 19"/>
                <a:gd name="T14" fmla="*/ 5 w 33"/>
                <a:gd name="T15" fmla="*/ 4 h 19"/>
                <a:gd name="T16" fmla="*/ 5 w 33"/>
                <a:gd name="T17" fmla="*/ 4 h 19"/>
                <a:gd name="T18" fmla="*/ 5 w 33"/>
                <a:gd name="T19" fmla="*/ 4 h 19"/>
                <a:gd name="T20" fmla="*/ 5 w 33"/>
                <a:gd name="T21" fmla="*/ 4 h 19"/>
                <a:gd name="T22" fmla="*/ 5 w 33"/>
                <a:gd name="T23" fmla="*/ 4 h 19"/>
                <a:gd name="T24" fmla="*/ 6 w 33"/>
                <a:gd name="T25" fmla="*/ 4 h 19"/>
                <a:gd name="T26" fmla="*/ 7 w 33"/>
                <a:gd name="T27" fmla="*/ 3 h 19"/>
                <a:gd name="T28" fmla="*/ 7 w 33"/>
                <a:gd name="T29" fmla="*/ 3 h 19"/>
                <a:gd name="T30" fmla="*/ 8 w 33"/>
                <a:gd name="T31" fmla="*/ 3 h 19"/>
                <a:gd name="T32" fmla="*/ 9 w 33"/>
                <a:gd name="T33" fmla="*/ 3 h 19"/>
                <a:gd name="T34" fmla="*/ 16 w 33"/>
                <a:gd name="T35" fmla="*/ 6 h 19"/>
                <a:gd name="T36" fmla="*/ 19 w 33"/>
                <a:gd name="T37" fmla="*/ 8 h 19"/>
                <a:gd name="T38" fmla="*/ 22 w 33"/>
                <a:gd name="T39" fmla="*/ 10 h 19"/>
                <a:gd name="T40" fmla="*/ 28 w 33"/>
                <a:gd name="T41" fmla="*/ 14 h 19"/>
                <a:gd name="T42" fmla="*/ 33 w 33"/>
                <a:gd name="T43" fmla="*/ 19 h 19"/>
                <a:gd name="T44" fmla="*/ 32 w 33"/>
                <a:gd name="T45" fmla="*/ 17 h 19"/>
                <a:gd name="T46" fmla="*/ 29 w 33"/>
                <a:gd name="T47" fmla="*/ 13 h 19"/>
                <a:gd name="T48" fmla="*/ 27 w 33"/>
                <a:gd name="T49" fmla="*/ 10 h 19"/>
                <a:gd name="T50" fmla="*/ 25 w 33"/>
                <a:gd name="T51" fmla="*/ 7 h 19"/>
                <a:gd name="T52" fmla="*/ 18 w 33"/>
                <a:gd name="T53" fmla="*/ 2 h 19"/>
                <a:gd name="T54" fmla="*/ 14 w 33"/>
                <a:gd name="T55" fmla="*/ 1 h 19"/>
                <a:gd name="T56" fmla="*/ 9 w 33"/>
                <a:gd name="T57" fmla="*/ 0 h 19"/>
                <a:gd name="T58" fmla="*/ 8 w 33"/>
                <a:gd name="T59" fmla="*/ 0 h 19"/>
                <a:gd name="T60" fmla="*/ 7 w 33"/>
                <a:gd name="T61" fmla="*/ 0 h 19"/>
                <a:gd name="T62" fmla="*/ 6 w 33"/>
                <a:gd name="T63" fmla="*/ 1 h 19"/>
                <a:gd name="T64" fmla="*/ 5 w 33"/>
                <a:gd name="T65" fmla="*/ 1 h 19"/>
                <a:gd name="T66" fmla="*/ 4 w 33"/>
                <a:gd name="T67" fmla="*/ 1 h 19"/>
                <a:gd name="T68" fmla="*/ 4 w 33"/>
                <a:gd name="T69" fmla="*/ 1 h 19"/>
                <a:gd name="T70" fmla="*/ 4 w 33"/>
                <a:gd name="T71" fmla="*/ 1 h 19"/>
                <a:gd name="T72" fmla="*/ 3 w 33"/>
                <a:gd name="T73" fmla="*/ 2 h 19"/>
                <a:gd name="T74" fmla="*/ 2 w 33"/>
                <a:gd name="T75" fmla="*/ 3 h 19"/>
                <a:gd name="T76" fmla="*/ 0 w 33"/>
                <a:gd name="T77" fmla="*/ 6 h 19"/>
                <a:gd name="T78" fmla="*/ 0 w 33"/>
                <a:gd name="T79" fmla="*/ 8 h 19"/>
                <a:gd name="T80" fmla="*/ 0 w 33"/>
                <a:gd name="T81" fmla="*/ 10 h 19"/>
                <a:gd name="T82" fmla="*/ 0 w 33"/>
                <a:gd name="T8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 h="19">
                  <a:moveTo>
                    <a:pt x="0" y="10"/>
                  </a:moveTo>
                  <a:cubicBezTo>
                    <a:pt x="0" y="10"/>
                    <a:pt x="0" y="10"/>
                    <a:pt x="0" y="10"/>
                  </a:cubicBezTo>
                  <a:cubicBezTo>
                    <a:pt x="1" y="10"/>
                    <a:pt x="1" y="9"/>
                    <a:pt x="1" y="9"/>
                  </a:cubicBezTo>
                  <a:cubicBezTo>
                    <a:pt x="1" y="7"/>
                    <a:pt x="2" y="6"/>
                    <a:pt x="3" y="5"/>
                  </a:cubicBezTo>
                  <a:cubicBezTo>
                    <a:pt x="4" y="4"/>
                    <a:pt x="4" y="4"/>
                    <a:pt x="4"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6" y="4"/>
                    <a:pt x="6" y="4"/>
                    <a:pt x="6" y="4"/>
                  </a:cubicBezTo>
                  <a:cubicBezTo>
                    <a:pt x="6" y="3"/>
                    <a:pt x="6" y="3"/>
                    <a:pt x="7" y="3"/>
                  </a:cubicBezTo>
                  <a:cubicBezTo>
                    <a:pt x="7" y="3"/>
                    <a:pt x="7" y="3"/>
                    <a:pt x="7" y="3"/>
                  </a:cubicBezTo>
                  <a:cubicBezTo>
                    <a:pt x="8" y="3"/>
                    <a:pt x="8" y="3"/>
                    <a:pt x="8" y="3"/>
                  </a:cubicBezTo>
                  <a:cubicBezTo>
                    <a:pt x="8" y="3"/>
                    <a:pt x="9" y="3"/>
                    <a:pt x="9" y="3"/>
                  </a:cubicBezTo>
                  <a:cubicBezTo>
                    <a:pt x="11" y="3"/>
                    <a:pt x="14" y="4"/>
                    <a:pt x="16" y="6"/>
                  </a:cubicBezTo>
                  <a:cubicBezTo>
                    <a:pt x="17" y="6"/>
                    <a:pt x="18" y="7"/>
                    <a:pt x="19" y="8"/>
                  </a:cubicBezTo>
                  <a:cubicBezTo>
                    <a:pt x="20" y="8"/>
                    <a:pt x="21" y="9"/>
                    <a:pt x="22" y="10"/>
                  </a:cubicBezTo>
                  <a:cubicBezTo>
                    <a:pt x="24" y="11"/>
                    <a:pt x="26" y="13"/>
                    <a:pt x="28" y="14"/>
                  </a:cubicBezTo>
                  <a:cubicBezTo>
                    <a:pt x="31" y="17"/>
                    <a:pt x="33" y="19"/>
                    <a:pt x="33" y="19"/>
                  </a:cubicBezTo>
                  <a:cubicBezTo>
                    <a:pt x="33" y="19"/>
                    <a:pt x="33" y="18"/>
                    <a:pt x="32" y="17"/>
                  </a:cubicBezTo>
                  <a:cubicBezTo>
                    <a:pt x="31" y="16"/>
                    <a:pt x="31" y="14"/>
                    <a:pt x="29" y="13"/>
                  </a:cubicBezTo>
                  <a:cubicBezTo>
                    <a:pt x="29" y="12"/>
                    <a:pt x="28" y="11"/>
                    <a:pt x="27" y="10"/>
                  </a:cubicBezTo>
                  <a:cubicBezTo>
                    <a:pt x="26" y="9"/>
                    <a:pt x="26" y="8"/>
                    <a:pt x="25" y="7"/>
                  </a:cubicBezTo>
                  <a:cubicBezTo>
                    <a:pt x="23" y="5"/>
                    <a:pt x="20" y="4"/>
                    <a:pt x="18" y="2"/>
                  </a:cubicBezTo>
                  <a:cubicBezTo>
                    <a:pt x="16" y="2"/>
                    <a:pt x="15" y="1"/>
                    <a:pt x="14" y="1"/>
                  </a:cubicBezTo>
                  <a:cubicBezTo>
                    <a:pt x="12" y="0"/>
                    <a:pt x="11" y="0"/>
                    <a:pt x="9" y="0"/>
                  </a:cubicBezTo>
                  <a:cubicBezTo>
                    <a:pt x="9" y="0"/>
                    <a:pt x="8" y="0"/>
                    <a:pt x="8" y="0"/>
                  </a:cubicBezTo>
                  <a:cubicBezTo>
                    <a:pt x="8" y="0"/>
                    <a:pt x="7" y="0"/>
                    <a:pt x="7" y="0"/>
                  </a:cubicBezTo>
                  <a:cubicBezTo>
                    <a:pt x="6" y="0"/>
                    <a:pt x="6" y="0"/>
                    <a:pt x="6" y="1"/>
                  </a:cubicBezTo>
                  <a:cubicBezTo>
                    <a:pt x="5" y="1"/>
                    <a:pt x="5" y="1"/>
                    <a:pt x="5" y="1"/>
                  </a:cubicBezTo>
                  <a:cubicBezTo>
                    <a:pt x="4" y="1"/>
                    <a:pt x="4" y="1"/>
                    <a:pt x="4" y="1"/>
                  </a:cubicBezTo>
                  <a:cubicBezTo>
                    <a:pt x="4" y="1"/>
                    <a:pt x="4" y="1"/>
                    <a:pt x="4" y="1"/>
                  </a:cubicBezTo>
                  <a:cubicBezTo>
                    <a:pt x="4" y="1"/>
                    <a:pt x="4" y="1"/>
                    <a:pt x="4" y="1"/>
                  </a:cubicBezTo>
                  <a:cubicBezTo>
                    <a:pt x="4" y="1"/>
                    <a:pt x="3" y="2"/>
                    <a:pt x="3" y="2"/>
                  </a:cubicBezTo>
                  <a:cubicBezTo>
                    <a:pt x="3" y="2"/>
                    <a:pt x="2" y="3"/>
                    <a:pt x="2" y="3"/>
                  </a:cubicBezTo>
                  <a:cubicBezTo>
                    <a:pt x="1" y="4"/>
                    <a:pt x="1" y="5"/>
                    <a:pt x="0" y="6"/>
                  </a:cubicBezTo>
                  <a:cubicBezTo>
                    <a:pt x="0" y="7"/>
                    <a:pt x="0" y="8"/>
                    <a:pt x="0" y="8"/>
                  </a:cubicBezTo>
                  <a:cubicBezTo>
                    <a:pt x="0" y="9"/>
                    <a:pt x="0" y="9"/>
                    <a:pt x="0" y="10"/>
                  </a:cubicBezTo>
                  <a:cubicBezTo>
                    <a:pt x="0" y="10"/>
                    <a:pt x="0" y="10"/>
                    <a:pt x="0" y="1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7" name="íS1iḑe"/>
            <p:cNvSpPr/>
            <p:nvPr/>
          </p:nvSpPr>
          <p:spPr bwMode="auto">
            <a:xfrm>
              <a:off x="5089526" y="2638426"/>
              <a:ext cx="157163" cy="222250"/>
            </a:xfrm>
            <a:custGeom>
              <a:avLst/>
              <a:gdLst>
                <a:gd name="T0" fmla="*/ 4 w 55"/>
                <a:gd name="T1" fmla="*/ 24 h 77"/>
                <a:gd name="T2" fmla="*/ 38 w 55"/>
                <a:gd name="T3" fmla="*/ 15 h 77"/>
                <a:gd name="T4" fmla="*/ 0 w 55"/>
                <a:gd name="T5" fmla="*/ 67 h 77"/>
                <a:gd name="T6" fmla="*/ 4 w 55"/>
                <a:gd name="T7" fmla="*/ 24 h 77"/>
              </a:gdLst>
              <a:ahLst/>
              <a:cxnLst>
                <a:cxn ang="0">
                  <a:pos x="T0" y="T1"/>
                </a:cxn>
                <a:cxn ang="0">
                  <a:pos x="T2" y="T3"/>
                </a:cxn>
                <a:cxn ang="0">
                  <a:pos x="T4" y="T5"/>
                </a:cxn>
                <a:cxn ang="0">
                  <a:pos x="T6" y="T7"/>
                </a:cxn>
              </a:cxnLst>
              <a:rect l="0" t="0" r="r" b="b"/>
              <a:pathLst>
                <a:path w="55" h="77">
                  <a:moveTo>
                    <a:pt x="4" y="24"/>
                  </a:moveTo>
                  <a:cubicBezTo>
                    <a:pt x="4" y="24"/>
                    <a:pt x="21" y="0"/>
                    <a:pt x="38" y="15"/>
                  </a:cubicBezTo>
                  <a:cubicBezTo>
                    <a:pt x="55" y="30"/>
                    <a:pt x="32" y="77"/>
                    <a:pt x="0" y="67"/>
                  </a:cubicBezTo>
                  <a:lnTo>
                    <a:pt x="4" y="24"/>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8" name="íṥḷîdé"/>
            <p:cNvSpPr/>
            <p:nvPr/>
          </p:nvSpPr>
          <p:spPr bwMode="auto">
            <a:xfrm>
              <a:off x="5091113" y="2693988"/>
              <a:ext cx="122238" cy="136525"/>
            </a:xfrm>
            <a:custGeom>
              <a:avLst/>
              <a:gdLst>
                <a:gd name="T0" fmla="*/ 1 w 42"/>
                <a:gd name="T1" fmla="*/ 21 h 48"/>
                <a:gd name="T2" fmla="*/ 0 w 42"/>
                <a:gd name="T3" fmla="*/ 43 h 48"/>
                <a:gd name="T4" fmla="*/ 29 w 42"/>
                <a:gd name="T5" fmla="*/ 4 h 48"/>
                <a:gd name="T6" fmla="*/ 1 w 42"/>
                <a:gd name="T7" fmla="*/ 21 h 48"/>
              </a:gdLst>
              <a:ahLst/>
              <a:cxnLst>
                <a:cxn ang="0">
                  <a:pos x="T0" y="T1"/>
                </a:cxn>
                <a:cxn ang="0">
                  <a:pos x="T2" y="T3"/>
                </a:cxn>
                <a:cxn ang="0">
                  <a:pos x="T4" y="T5"/>
                </a:cxn>
                <a:cxn ang="0">
                  <a:pos x="T6" y="T7"/>
                </a:cxn>
              </a:cxnLst>
              <a:rect l="0" t="0" r="r" b="b"/>
              <a:pathLst>
                <a:path w="42" h="48">
                  <a:moveTo>
                    <a:pt x="1" y="21"/>
                  </a:moveTo>
                  <a:cubicBezTo>
                    <a:pt x="0" y="43"/>
                    <a:pt x="0" y="43"/>
                    <a:pt x="0" y="43"/>
                  </a:cubicBezTo>
                  <a:cubicBezTo>
                    <a:pt x="27" y="48"/>
                    <a:pt x="42" y="9"/>
                    <a:pt x="29" y="4"/>
                  </a:cubicBezTo>
                  <a:cubicBezTo>
                    <a:pt x="19" y="0"/>
                    <a:pt x="7" y="14"/>
                    <a:pt x="1" y="21"/>
                  </a:cubicBezTo>
                  <a:close/>
                </a:path>
              </a:pathLst>
            </a:custGeom>
            <a:solidFill>
              <a:srgbClr val="F7A5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9" name="işḷïḋè"/>
            <p:cNvSpPr/>
            <p:nvPr/>
          </p:nvSpPr>
          <p:spPr bwMode="auto">
            <a:xfrm>
              <a:off x="5094288" y="2698751"/>
              <a:ext cx="95250" cy="55563"/>
            </a:xfrm>
            <a:custGeom>
              <a:avLst/>
              <a:gdLst>
                <a:gd name="T0" fmla="*/ 33 w 33"/>
                <a:gd name="T1" fmla="*/ 10 h 19"/>
                <a:gd name="T2" fmla="*/ 33 w 33"/>
                <a:gd name="T3" fmla="*/ 9 h 19"/>
                <a:gd name="T4" fmla="*/ 32 w 33"/>
                <a:gd name="T5" fmla="*/ 8 h 19"/>
                <a:gd name="T6" fmla="*/ 30 w 33"/>
                <a:gd name="T7" fmla="*/ 4 h 19"/>
                <a:gd name="T8" fmla="*/ 29 w 33"/>
                <a:gd name="T9" fmla="*/ 4 h 19"/>
                <a:gd name="T10" fmla="*/ 28 w 33"/>
                <a:gd name="T11" fmla="*/ 3 h 19"/>
                <a:gd name="T12" fmla="*/ 28 w 33"/>
                <a:gd name="T13" fmla="*/ 3 h 19"/>
                <a:gd name="T14" fmla="*/ 28 w 33"/>
                <a:gd name="T15" fmla="*/ 3 h 19"/>
                <a:gd name="T16" fmla="*/ 28 w 33"/>
                <a:gd name="T17" fmla="*/ 3 h 19"/>
                <a:gd name="T18" fmla="*/ 28 w 33"/>
                <a:gd name="T19" fmla="*/ 3 h 19"/>
                <a:gd name="T20" fmla="*/ 28 w 33"/>
                <a:gd name="T21" fmla="*/ 3 h 19"/>
                <a:gd name="T22" fmla="*/ 28 w 33"/>
                <a:gd name="T23" fmla="*/ 3 h 19"/>
                <a:gd name="T24" fmla="*/ 27 w 33"/>
                <a:gd name="T25" fmla="*/ 3 h 19"/>
                <a:gd name="T26" fmla="*/ 26 w 33"/>
                <a:gd name="T27" fmla="*/ 3 h 19"/>
                <a:gd name="T28" fmla="*/ 26 w 33"/>
                <a:gd name="T29" fmla="*/ 3 h 19"/>
                <a:gd name="T30" fmla="*/ 25 w 33"/>
                <a:gd name="T31" fmla="*/ 3 h 19"/>
                <a:gd name="T32" fmla="*/ 24 w 33"/>
                <a:gd name="T33" fmla="*/ 3 h 19"/>
                <a:gd name="T34" fmla="*/ 17 w 33"/>
                <a:gd name="T35" fmla="*/ 5 h 19"/>
                <a:gd name="T36" fmla="*/ 14 w 33"/>
                <a:gd name="T37" fmla="*/ 7 h 19"/>
                <a:gd name="T38" fmla="*/ 11 w 33"/>
                <a:gd name="T39" fmla="*/ 10 h 19"/>
                <a:gd name="T40" fmla="*/ 6 w 33"/>
                <a:gd name="T41" fmla="*/ 14 h 19"/>
                <a:gd name="T42" fmla="*/ 0 w 33"/>
                <a:gd name="T43" fmla="*/ 19 h 19"/>
                <a:gd name="T44" fmla="*/ 1 w 33"/>
                <a:gd name="T45" fmla="*/ 17 h 19"/>
                <a:gd name="T46" fmla="*/ 4 w 33"/>
                <a:gd name="T47" fmla="*/ 13 h 19"/>
                <a:gd name="T48" fmla="*/ 6 w 33"/>
                <a:gd name="T49" fmla="*/ 10 h 19"/>
                <a:gd name="T50" fmla="*/ 9 w 33"/>
                <a:gd name="T51" fmla="*/ 7 h 19"/>
                <a:gd name="T52" fmla="*/ 15 w 33"/>
                <a:gd name="T53" fmla="*/ 2 h 19"/>
                <a:gd name="T54" fmla="*/ 19 w 33"/>
                <a:gd name="T55" fmla="*/ 0 h 19"/>
                <a:gd name="T56" fmla="*/ 24 w 33"/>
                <a:gd name="T57" fmla="*/ 0 h 19"/>
                <a:gd name="T58" fmla="*/ 25 w 33"/>
                <a:gd name="T59" fmla="*/ 0 h 19"/>
                <a:gd name="T60" fmla="*/ 26 w 33"/>
                <a:gd name="T61" fmla="*/ 0 h 19"/>
                <a:gd name="T62" fmla="*/ 27 w 33"/>
                <a:gd name="T63" fmla="*/ 0 h 19"/>
                <a:gd name="T64" fmla="*/ 28 w 33"/>
                <a:gd name="T65" fmla="*/ 1 h 19"/>
                <a:gd name="T66" fmla="*/ 29 w 33"/>
                <a:gd name="T67" fmla="*/ 1 h 19"/>
                <a:gd name="T68" fmla="*/ 29 w 33"/>
                <a:gd name="T69" fmla="*/ 1 h 19"/>
                <a:gd name="T70" fmla="*/ 29 w 33"/>
                <a:gd name="T71" fmla="*/ 1 h 19"/>
                <a:gd name="T72" fmla="*/ 30 w 33"/>
                <a:gd name="T73" fmla="*/ 1 h 19"/>
                <a:gd name="T74" fmla="*/ 31 w 33"/>
                <a:gd name="T75" fmla="*/ 3 h 19"/>
                <a:gd name="T76" fmla="*/ 33 w 33"/>
                <a:gd name="T77" fmla="*/ 6 h 19"/>
                <a:gd name="T78" fmla="*/ 33 w 33"/>
                <a:gd name="T79" fmla="*/ 8 h 19"/>
                <a:gd name="T80" fmla="*/ 33 w 33"/>
                <a:gd name="T81" fmla="*/ 9 h 19"/>
                <a:gd name="T82" fmla="*/ 33 w 33"/>
                <a:gd name="T8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 h="19">
                  <a:moveTo>
                    <a:pt x="33" y="10"/>
                  </a:moveTo>
                  <a:cubicBezTo>
                    <a:pt x="33" y="10"/>
                    <a:pt x="33" y="10"/>
                    <a:pt x="33" y="9"/>
                  </a:cubicBezTo>
                  <a:cubicBezTo>
                    <a:pt x="33" y="9"/>
                    <a:pt x="32" y="9"/>
                    <a:pt x="32" y="8"/>
                  </a:cubicBezTo>
                  <a:cubicBezTo>
                    <a:pt x="32" y="7"/>
                    <a:pt x="31" y="5"/>
                    <a:pt x="30" y="4"/>
                  </a:cubicBezTo>
                  <a:cubicBezTo>
                    <a:pt x="29" y="4"/>
                    <a:pt x="29" y="4"/>
                    <a:pt x="29" y="4"/>
                  </a:cubicBezTo>
                  <a:cubicBezTo>
                    <a:pt x="28" y="4"/>
                    <a:pt x="28" y="3"/>
                    <a:pt x="28" y="3"/>
                  </a:cubicBezTo>
                  <a:cubicBezTo>
                    <a:pt x="28" y="3"/>
                    <a:pt x="28" y="3"/>
                    <a:pt x="28" y="3"/>
                  </a:cubicBezTo>
                  <a:cubicBezTo>
                    <a:pt x="28" y="3"/>
                    <a:pt x="28" y="3"/>
                    <a:pt x="28" y="3"/>
                  </a:cubicBezTo>
                  <a:cubicBezTo>
                    <a:pt x="28" y="3"/>
                    <a:pt x="28" y="3"/>
                    <a:pt x="28" y="3"/>
                  </a:cubicBezTo>
                  <a:cubicBezTo>
                    <a:pt x="28" y="3"/>
                    <a:pt x="28" y="3"/>
                    <a:pt x="28" y="3"/>
                  </a:cubicBezTo>
                  <a:cubicBezTo>
                    <a:pt x="28" y="3"/>
                    <a:pt x="28" y="3"/>
                    <a:pt x="28" y="3"/>
                  </a:cubicBezTo>
                  <a:cubicBezTo>
                    <a:pt x="28" y="3"/>
                    <a:pt x="28" y="3"/>
                    <a:pt x="28" y="3"/>
                  </a:cubicBezTo>
                  <a:cubicBezTo>
                    <a:pt x="27" y="3"/>
                    <a:pt x="27" y="3"/>
                    <a:pt x="27" y="3"/>
                  </a:cubicBezTo>
                  <a:cubicBezTo>
                    <a:pt x="27" y="3"/>
                    <a:pt x="27" y="3"/>
                    <a:pt x="26" y="3"/>
                  </a:cubicBezTo>
                  <a:cubicBezTo>
                    <a:pt x="26" y="3"/>
                    <a:pt x="26" y="3"/>
                    <a:pt x="26" y="3"/>
                  </a:cubicBezTo>
                  <a:cubicBezTo>
                    <a:pt x="25" y="3"/>
                    <a:pt x="25" y="3"/>
                    <a:pt x="25" y="3"/>
                  </a:cubicBezTo>
                  <a:cubicBezTo>
                    <a:pt x="25" y="3"/>
                    <a:pt x="24" y="3"/>
                    <a:pt x="24" y="3"/>
                  </a:cubicBezTo>
                  <a:cubicBezTo>
                    <a:pt x="22" y="3"/>
                    <a:pt x="19" y="4"/>
                    <a:pt x="17" y="5"/>
                  </a:cubicBezTo>
                  <a:cubicBezTo>
                    <a:pt x="16" y="6"/>
                    <a:pt x="15" y="7"/>
                    <a:pt x="14" y="7"/>
                  </a:cubicBezTo>
                  <a:cubicBezTo>
                    <a:pt x="13" y="8"/>
                    <a:pt x="12" y="9"/>
                    <a:pt x="11" y="10"/>
                  </a:cubicBezTo>
                  <a:cubicBezTo>
                    <a:pt x="9" y="11"/>
                    <a:pt x="7" y="13"/>
                    <a:pt x="6" y="14"/>
                  </a:cubicBezTo>
                  <a:cubicBezTo>
                    <a:pt x="2" y="17"/>
                    <a:pt x="0" y="19"/>
                    <a:pt x="0" y="19"/>
                  </a:cubicBezTo>
                  <a:cubicBezTo>
                    <a:pt x="0" y="19"/>
                    <a:pt x="1" y="18"/>
                    <a:pt x="1" y="17"/>
                  </a:cubicBezTo>
                  <a:cubicBezTo>
                    <a:pt x="2" y="16"/>
                    <a:pt x="3" y="15"/>
                    <a:pt x="4" y="13"/>
                  </a:cubicBezTo>
                  <a:cubicBezTo>
                    <a:pt x="4" y="12"/>
                    <a:pt x="5" y="11"/>
                    <a:pt x="6" y="10"/>
                  </a:cubicBezTo>
                  <a:cubicBezTo>
                    <a:pt x="7" y="9"/>
                    <a:pt x="8" y="8"/>
                    <a:pt x="9" y="7"/>
                  </a:cubicBezTo>
                  <a:cubicBezTo>
                    <a:pt x="10" y="5"/>
                    <a:pt x="13" y="4"/>
                    <a:pt x="15" y="2"/>
                  </a:cubicBezTo>
                  <a:cubicBezTo>
                    <a:pt x="17" y="1"/>
                    <a:pt x="18" y="1"/>
                    <a:pt x="19" y="0"/>
                  </a:cubicBezTo>
                  <a:cubicBezTo>
                    <a:pt x="21" y="0"/>
                    <a:pt x="22" y="0"/>
                    <a:pt x="24" y="0"/>
                  </a:cubicBezTo>
                  <a:cubicBezTo>
                    <a:pt x="24" y="0"/>
                    <a:pt x="25" y="0"/>
                    <a:pt x="25" y="0"/>
                  </a:cubicBezTo>
                  <a:cubicBezTo>
                    <a:pt x="25" y="0"/>
                    <a:pt x="26" y="0"/>
                    <a:pt x="26" y="0"/>
                  </a:cubicBezTo>
                  <a:cubicBezTo>
                    <a:pt x="26" y="0"/>
                    <a:pt x="27" y="0"/>
                    <a:pt x="27" y="0"/>
                  </a:cubicBezTo>
                  <a:cubicBezTo>
                    <a:pt x="27" y="0"/>
                    <a:pt x="28" y="0"/>
                    <a:pt x="28" y="1"/>
                  </a:cubicBezTo>
                  <a:cubicBezTo>
                    <a:pt x="29" y="1"/>
                    <a:pt x="29" y="1"/>
                    <a:pt x="29" y="1"/>
                  </a:cubicBezTo>
                  <a:cubicBezTo>
                    <a:pt x="29" y="1"/>
                    <a:pt x="29" y="1"/>
                    <a:pt x="29" y="1"/>
                  </a:cubicBezTo>
                  <a:cubicBezTo>
                    <a:pt x="29" y="1"/>
                    <a:pt x="29" y="1"/>
                    <a:pt x="29" y="1"/>
                  </a:cubicBezTo>
                  <a:cubicBezTo>
                    <a:pt x="29" y="1"/>
                    <a:pt x="30" y="1"/>
                    <a:pt x="30" y="1"/>
                  </a:cubicBezTo>
                  <a:cubicBezTo>
                    <a:pt x="30" y="2"/>
                    <a:pt x="31" y="2"/>
                    <a:pt x="31" y="3"/>
                  </a:cubicBezTo>
                  <a:cubicBezTo>
                    <a:pt x="32" y="4"/>
                    <a:pt x="32" y="5"/>
                    <a:pt x="33" y="6"/>
                  </a:cubicBezTo>
                  <a:cubicBezTo>
                    <a:pt x="33" y="7"/>
                    <a:pt x="33" y="7"/>
                    <a:pt x="33" y="8"/>
                  </a:cubicBezTo>
                  <a:cubicBezTo>
                    <a:pt x="33" y="9"/>
                    <a:pt x="33" y="9"/>
                    <a:pt x="33" y="9"/>
                  </a:cubicBezTo>
                  <a:cubicBezTo>
                    <a:pt x="33" y="10"/>
                    <a:pt x="33" y="10"/>
                    <a:pt x="33" y="1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0" name="îṧ1ïḑê"/>
            <p:cNvSpPr/>
            <p:nvPr/>
          </p:nvSpPr>
          <p:spPr bwMode="auto">
            <a:xfrm>
              <a:off x="4803776" y="2914651"/>
              <a:ext cx="138113" cy="247650"/>
            </a:xfrm>
            <a:custGeom>
              <a:avLst/>
              <a:gdLst>
                <a:gd name="T0" fmla="*/ 0 w 48"/>
                <a:gd name="T1" fmla="*/ 0 h 86"/>
                <a:gd name="T2" fmla="*/ 45 w 48"/>
                <a:gd name="T3" fmla="*/ 0 h 86"/>
                <a:gd name="T4" fmla="*/ 48 w 48"/>
                <a:gd name="T5" fmla="*/ 70 h 86"/>
                <a:gd name="T6" fmla="*/ 25 w 48"/>
                <a:gd name="T7" fmla="*/ 85 h 86"/>
                <a:gd name="T8" fmla="*/ 0 w 48"/>
                <a:gd name="T9" fmla="*/ 71 h 86"/>
                <a:gd name="T10" fmla="*/ 0 w 48"/>
                <a:gd name="T11" fmla="*/ 0 h 86"/>
              </a:gdLst>
              <a:ahLst/>
              <a:cxnLst>
                <a:cxn ang="0">
                  <a:pos x="T0" y="T1"/>
                </a:cxn>
                <a:cxn ang="0">
                  <a:pos x="T2" y="T3"/>
                </a:cxn>
                <a:cxn ang="0">
                  <a:pos x="T4" y="T5"/>
                </a:cxn>
                <a:cxn ang="0">
                  <a:pos x="T6" y="T7"/>
                </a:cxn>
                <a:cxn ang="0">
                  <a:pos x="T8" y="T9"/>
                </a:cxn>
                <a:cxn ang="0">
                  <a:pos x="T10" y="T11"/>
                </a:cxn>
              </a:cxnLst>
              <a:rect l="0" t="0" r="r" b="b"/>
              <a:pathLst>
                <a:path w="48" h="86">
                  <a:moveTo>
                    <a:pt x="0" y="0"/>
                  </a:moveTo>
                  <a:cubicBezTo>
                    <a:pt x="45" y="0"/>
                    <a:pt x="45" y="0"/>
                    <a:pt x="45" y="0"/>
                  </a:cubicBezTo>
                  <a:cubicBezTo>
                    <a:pt x="45" y="0"/>
                    <a:pt x="48" y="70"/>
                    <a:pt x="48" y="70"/>
                  </a:cubicBezTo>
                  <a:cubicBezTo>
                    <a:pt x="48" y="70"/>
                    <a:pt x="45" y="85"/>
                    <a:pt x="25" y="85"/>
                  </a:cubicBezTo>
                  <a:cubicBezTo>
                    <a:pt x="5" y="86"/>
                    <a:pt x="0" y="71"/>
                    <a:pt x="0" y="71"/>
                  </a:cubicBezTo>
                  <a:cubicBezTo>
                    <a:pt x="0" y="71"/>
                    <a:pt x="0" y="0"/>
                    <a:pt x="0" y="0"/>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1" name="iṣľîḍê"/>
            <p:cNvSpPr/>
            <p:nvPr/>
          </p:nvSpPr>
          <p:spPr bwMode="auto">
            <a:xfrm>
              <a:off x="4803776" y="2989263"/>
              <a:ext cx="138113" cy="120650"/>
            </a:xfrm>
            <a:custGeom>
              <a:avLst/>
              <a:gdLst>
                <a:gd name="T0" fmla="*/ 1 w 48"/>
                <a:gd name="T1" fmla="*/ 0 h 42"/>
                <a:gd name="T2" fmla="*/ 46 w 48"/>
                <a:gd name="T3" fmla="*/ 0 h 42"/>
                <a:gd name="T4" fmla="*/ 48 w 48"/>
                <a:gd name="T5" fmla="*/ 27 h 42"/>
                <a:gd name="T6" fmla="*/ 25 w 48"/>
                <a:gd name="T7" fmla="*/ 42 h 42"/>
                <a:gd name="T8" fmla="*/ 0 w 48"/>
                <a:gd name="T9" fmla="*/ 28 h 42"/>
                <a:gd name="T10" fmla="*/ 1 w 48"/>
                <a:gd name="T11" fmla="*/ 0 h 42"/>
              </a:gdLst>
              <a:ahLst/>
              <a:cxnLst>
                <a:cxn ang="0">
                  <a:pos x="T0" y="T1"/>
                </a:cxn>
                <a:cxn ang="0">
                  <a:pos x="T2" y="T3"/>
                </a:cxn>
                <a:cxn ang="0">
                  <a:pos x="T4" y="T5"/>
                </a:cxn>
                <a:cxn ang="0">
                  <a:pos x="T6" y="T7"/>
                </a:cxn>
                <a:cxn ang="0">
                  <a:pos x="T8" y="T9"/>
                </a:cxn>
                <a:cxn ang="0">
                  <a:pos x="T10" y="T11"/>
                </a:cxn>
              </a:cxnLst>
              <a:rect l="0" t="0" r="r" b="b"/>
              <a:pathLst>
                <a:path w="48" h="42">
                  <a:moveTo>
                    <a:pt x="1" y="0"/>
                  </a:moveTo>
                  <a:cubicBezTo>
                    <a:pt x="46" y="0"/>
                    <a:pt x="46" y="0"/>
                    <a:pt x="46" y="0"/>
                  </a:cubicBezTo>
                  <a:cubicBezTo>
                    <a:pt x="46" y="0"/>
                    <a:pt x="48" y="27"/>
                    <a:pt x="48" y="27"/>
                  </a:cubicBezTo>
                  <a:cubicBezTo>
                    <a:pt x="48" y="27"/>
                    <a:pt x="45" y="41"/>
                    <a:pt x="25" y="42"/>
                  </a:cubicBezTo>
                  <a:cubicBezTo>
                    <a:pt x="5" y="42"/>
                    <a:pt x="0" y="28"/>
                    <a:pt x="0" y="28"/>
                  </a:cubicBezTo>
                  <a:cubicBezTo>
                    <a:pt x="0" y="27"/>
                    <a:pt x="1" y="0"/>
                    <a:pt x="1" y="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2" name="ïṣ1iḑé"/>
            <p:cNvSpPr/>
            <p:nvPr/>
          </p:nvSpPr>
          <p:spPr bwMode="auto">
            <a:xfrm>
              <a:off x="4803776" y="2952751"/>
              <a:ext cx="134938" cy="61913"/>
            </a:xfrm>
            <a:custGeom>
              <a:avLst/>
              <a:gdLst>
                <a:gd name="T0" fmla="*/ 1 w 47"/>
                <a:gd name="T1" fmla="*/ 0 h 22"/>
                <a:gd name="T2" fmla="*/ 46 w 47"/>
                <a:gd name="T3" fmla="*/ 0 h 22"/>
                <a:gd name="T4" fmla="*/ 47 w 47"/>
                <a:gd name="T5" fmla="*/ 17 h 22"/>
                <a:gd name="T6" fmla="*/ 33 w 47"/>
                <a:gd name="T7" fmla="*/ 20 h 22"/>
                <a:gd name="T8" fmla="*/ 0 w 47"/>
                <a:gd name="T9" fmla="*/ 18 h 22"/>
                <a:gd name="T10" fmla="*/ 1 w 47"/>
                <a:gd name="T11" fmla="*/ 0 h 22"/>
              </a:gdLst>
              <a:ahLst/>
              <a:cxnLst>
                <a:cxn ang="0">
                  <a:pos x="T0" y="T1"/>
                </a:cxn>
                <a:cxn ang="0">
                  <a:pos x="T2" y="T3"/>
                </a:cxn>
                <a:cxn ang="0">
                  <a:pos x="T4" y="T5"/>
                </a:cxn>
                <a:cxn ang="0">
                  <a:pos x="T6" y="T7"/>
                </a:cxn>
                <a:cxn ang="0">
                  <a:pos x="T8" y="T9"/>
                </a:cxn>
                <a:cxn ang="0">
                  <a:pos x="T10" y="T11"/>
                </a:cxn>
              </a:cxnLst>
              <a:rect l="0" t="0" r="r" b="b"/>
              <a:pathLst>
                <a:path w="47" h="22">
                  <a:moveTo>
                    <a:pt x="1" y="0"/>
                  </a:moveTo>
                  <a:cubicBezTo>
                    <a:pt x="46" y="0"/>
                    <a:pt x="46" y="0"/>
                    <a:pt x="46" y="0"/>
                  </a:cubicBezTo>
                  <a:cubicBezTo>
                    <a:pt x="46" y="0"/>
                    <a:pt x="46" y="9"/>
                    <a:pt x="47" y="17"/>
                  </a:cubicBezTo>
                  <a:cubicBezTo>
                    <a:pt x="47" y="18"/>
                    <a:pt x="34" y="20"/>
                    <a:pt x="33" y="20"/>
                  </a:cubicBezTo>
                  <a:cubicBezTo>
                    <a:pt x="22" y="22"/>
                    <a:pt x="11" y="21"/>
                    <a:pt x="0" y="18"/>
                  </a:cubicBezTo>
                  <a:cubicBezTo>
                    <a:pt x="0" y="10"/>
                    <a:pt x="1" y="0"/>
                    <a:pt x="1" y="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3" name="îṧḷíḓé"/>
            <p:cNvSpPr/>
            <p:nvPr/>
          </p:nvSpPr>
          <p:spPr bwMode="auto">
            <a:xfrm>
              <a:off x="4552951" y="2347913"/>
              <a:ext cx="685800" cy="601663"/>
            </a:xfrm>
            <a:custGeom>
              <a:avLst/>
              <a:gdLst>
                <a:gd name="T0" fmla="*/ 0 w 238"/>
                <a:gd name="T1" fmla="*/ 108 h 209"/>
                <a:gd name="T2" fmla="*/ 110 w 238"/>
                <a:gd name="T3" fmla="*/ 209 h 209"/>
                <a:gd name="T4" fmla="*/ 218 w 238"/>
                <a:gd name="T5" fmla="*/ 106 h 209"/>
                <a:gd name="T6" fmla="*/ 108 w 238"/>
                <a:gd name="T7" fmla="*/ 5 h 209"/>
                <a:gd name="T8" fmla="*/ 0 w 238"/>
                <a:gd name="T9" fmla="*/ 108 h 209"/>
              </a:gdLst>
              <a:ahLst/>
              <a:cxnLst>
                <a:cxn ang="0">
                  <a:pos x="T0" y="T1"/>
                </a:cxn>
                <a:cxn ang="0">
                  <a:pos x="T2" y="T3"/>
                </a:cxn>
                <a:cxn ang="0">
                  <a:pos x="T4" y="T5"/>
                </a:cxn>
                <a:cxn ang="0">
                  <a:pos x="T6" y="T7"/>
                </a:cxn>
                <a:cxn ang="0">
                  <a:pos x="T8" y="T9"/>
                </a:cxn>
              </a:cxnLst>
              <a:rect l="0" t="0" r="r" b="b"/>
              <a:pathLst>
                <a:path w="238" h="209">
                  <a:moveTo>
                    <a:pt x="0" y="108"/>
                  </a:moveTo>
                  <a:cubicBezTo>
                    <a:pt x="1" y="164"/>
                    <a:pt x="50" y="209"/>
                    <a:pt x="110" y="209"/>
                  </a:cubicBezTo>
                  <a:cubicBezTo>
                    <a:pt x="170" y="208"/>
                    <a:pt x="208" y="161"/>
                    <a:pt x="218" y="106"/>
                  </a:cubicBezTo>
                  <a:cubicBezTo>
                    <a:pt x="238" y="0"/>
                    <a:pt x="168" y="5"/>
                    <a:pt x="108" y="5"/>
                  </a:cubicBezTo>
                  <a:cubicBezTo>
                    <a:pt x="48" y="6"/>
                    <a:pt x="0" y="52"/>
                    <a:pt x="0" y="108"/>
                  </a:cubicBezTo>
                  <a:close/>
                </a:path>
              </a:pathLst>
            </a:custGeom>
            <a:solidFill>
              <a:srgbClr val="3E150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4" name="ï$ḷïḍé"/>
            <p:cNvSpPr/>
            <p:nvPr/>
          </p:nvSpPr>
          <p:spPr bwMode="auto">
            <a:xfrm>
              <a:off x="4584701" y="2420938"/>
              <a:ext cx="555625" cy="600075"/>
            </a:xfrm>
            <a:custGeom>
              <a:avLst/>
              <a:gdLst>
                <a:gd name="T0" fmla="*/ 1 w 193"/>
                <a:gd name="T1" fmla="*/ 82 h 209"/>
                <a:gd name="T2" fmla="*/ 46 w 193"/>
                <a:gd name="T3" fmla="*/ 8 h 209"/>
                <a:gd name="T4" fmla="*/ 95 w 193"/>
                <a:gd name="T5" fmla="*/ 0 h 209"/>
                <a:gd name="T6" fmla="*/ 145 w 193"/>
                <a:gd name="T7" fmla="*/ 7 h 209"/>
                <a:gd name="T8" fmla="*/ 173 w 193"/>
                <a:gd name="T9" fmla="*/ 60 h 209"/>
                <a:gd name="T10" fmla="*/ 192 w 193"/>
                <a:gd name="T11" fmla="*/ 80 h 209"/>
                <a:gd name="T12" fmla="*/ 193 w 193"/>
                <a:gd name="T13" fmla="*/ 99 h 209"/>
                <a:gd name="T14" fmla="*/ 186 w 193"/>
                <a:gd name="T15" fmla="*/ 142 h 209"/>
                <a:gd name="T16" fmla="*/ 157 w 193"/>
                <a:gd name="T17" fmla="*/ 186 h 209"/>
                <a:gd name="T18" fmla="*/ 130 w 193"/>
                <a:gd name="T19" fmla="*/ 201 h 209"/>
                <a:gd name="T20" fmla="*/ 82 w 193"/>
                <a:gd name="T21" fmla="*/ 206 h 209"/>
                <a:gd name="T22" fmla="*/ 50 w 193"/>
                <a:gd name="T23" fmla="*/ 195 h 209"/>
                <a:gd name="T24" fmla="*/ 13 w 193"/>
                <a:gd name="T25" fmla="*/ 154 h 209"/>
                <a:gd name="T26" fmla="*/ 1 w 193"/>
                <a:gd name="T27" fmla="*/ 108 h 209"/>
                <a:gd name="T28" fmla="*/ 1 w 193"/>
                <a:gd name="T29" fmla="*/ 82 h 209"/>
                <a:gd name="T30" fmla="*/ 1 w 193"/>
                <a:gd name="T31" fmla="*/ 8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3" h="209">
                  <a:moveTo>
                    <a:pt x="1" y="82"/>
                  </a:moveTo>
                  <a:cubicBezTo>
                    <a:pt x="2" y="50"/>
                    <a:pt x="15" y="21"/>
                    <a:pt x="46" y="8"/>
                  </a:cubicBezTo>
                  <a:cubicBezTo>
                    <a:pt x="61" y="2"/>
                    <a:pt x="78" y="0"/>
                    <a:pt x="95" y="0"/>
                  </a:cubicBezTo>
                  <a:cubicBezTo>
                    <a:pt x="112" y="0"/>
                    <a:pt x="130" y="1"/>
                    <a:pt x="145" y="7"/>
                  </a:cubicBezTo>
                  <a:cubicBezTo>
                    <a:pt x="173" y="17"/>
                    <a:pt x="170" y="32"/>
                    <a:pt x="173" y="60"/>
                  </a:cubicBezTo>
                  <a:cubicBezTo>
                    <a:pt x="173" y="63"/>
                    <a:pt x="192" y="77"/>
                    <a:pt x="192" y="80"/>
                  </a:cubicBezTo>
                  <a:cubicBezTo>
                    <a:pt x="192" y="86"/>
                    <a:pt x="193" y="92"/>
                    <a:pt x="193" y="99"/>
                  </a:cubicBezTo>
                  <a:cubicBezTo>
                    <a:pt x="192" y="113"/>
                    <a:pt x="190" y="128"/>
                    <a:pt x="186" y="142"/>
                  </a:cubicBezTo>
                  <a:cubicBezTo>
                    <a:pt x="180" y="159"/>
                    <a:pt x="171" y="174"/>
                    <a:pt x="157" y="186"/>
                  </a:cubicBezTo>
                  <a:cubicBezTo>
                    <a:pt x="149" y="192"/>
                    <a:pt x="140" y="197"/>
                    <a:pt x="130" y="201"/>
                  </a:cubicBezTo>
                  <a:cubicBezTo>
                    <a:pt x="114" y="207"/>
                    <a:pt x="99" y="209"/>
                    <a:pt x="82" y="206"/>
                  </a:cubicBezTo>
                  <a:cubicBezTo>
                    <a:pt x="71" y="204"/>
                    <a:pt x="60" y="200"/>
                    <a:pt x="50" y="195"/>
                  </a:cubicBezTo>
                  <a:cubicBezTo>
                    <a:pt x="33" y="185"/>
                    <a:pt x="21" y="171"/>
                    <a:pt x="13" y="154"/>
                  </a:cubicBezTo>
                  <a:cubicBezTo>
                    <a:pt x="6" y="139"/>
                    <a:pt x="3" y="124"/>
                    <a:pt x="1" y="108"/>
                  </a:cubicBezTo>
                  <a:cubicBezTo>
                    <a:pt x="0" y="100"/>
                    <a:pt x="0" y="91"/>
                    <a:pt x="1" y="82"/>
                  </a:cubicBezTo>
                  <a:cubicBezTo>
                    <a:pt x="1" y="82"/>
                    <a:pt x="1" y="82"/>
                    <a:pt x="1" y="82"/>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5" name="îṥļíďê"/>
            <p:cNvSpPr/>
            <p:nvPr/>
          </p:nvSpPr>
          <p:spPr bwMode="auto">
            <a:xfrm>
              <a:off x="4705351" y="2670176"/>
              <a:ext cx="90488" cy="95250"/>
            </a:xfrm>
            <a:custGeom>
              <a:avLst/>
              <a:gdLst>
                <a:gd name="T0" fmla="*/ 30 w 31"/>
                <a:gd name="T1" fmla="*/ 16 h 33"/>
                <a:gd name="T2" fmla="*/ 16 w 31"/>
                <a:gd name="T3" fmla="*/ 33 h 33"/>
                <a:gd name="T4" fmla="*/ 1 w 31"/>
                <a:gd name="T5" fmla="*/ 18 h 33"/>
                <a:gd name="T6" fmla="*/ 15 w 31"/>
                <a:gd name="T7" fmla="*/ 1 h 33"/>
                <a:gd name="T8" fmla="*/ 30 w 31"/>
                <a:gd name="T9" fmla="*/ 16 h 33"/>
              </a:gdLst>
              <a:ahLst/>
              <a:cxnLst>
                <a:cxn ang="0">
                  <a:pos x="T0" y="T1"/>
                </a:cxn>
                <a:cxn ang="0">
                  <a:pos x="T2" y="T3"/>
                </a:cxn>
                <a:cxn ang="0">
                  <a:pos x="T4" y="T5"/>
                </a:cxn>
                <a:cxn ang="0">
                  <a:pos x="T6" y="T7"/>
                </a:cxn>
                <a:cxn ang="0">
                  <a:pos x="T8" y="T9"/>
                </a:cxn>
              </a:cxnLst>
              <a:rect l="0" t="0" r="r" b="b"/>
              <a:pathLst>
                <a:path w="31" h="33">
                  <a:moveTo>
                    <a:pt x="30" y="16"/>
                  </a:moveTo>
                  <a:cubicBezTo>
                    <a:pt x="31" y="25"/>
                    <a:pt x="24" y="33"/>
                    <a:pt x="16" y="33"/>
                  </a:cubicBezTo>
                  <a:cubicBezTo>
                    <a:pt x="8" y="33"/>
                    <a:pt x="1" y="27"/>
                    <a:pt x="1" y="18"/>
                  </a:cubicBezTo>
                  <a:cubicBezTo>
                    <a:pt x="0" y="9"/>
                    <a:pt x="6" y="1"/>
                    <a:pt x="15" y="1"/>
                  </a:cubicBezTo>
                  <a:cubicBezTo>
                    <a:pt x="23" y="0"/>
                    <a:pt x="30" y="7"/>
                    <a:pt x="30" y="16"/>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6" name="îṥľiďê"/>
            <p:cNvSpPr/>
            <p:nvPr/>
          </p:nvSpPr>
          <p:spPr bwMode="auto">
            <a:xfrm>
              <a:off x="4708526" y="2655888"/>
              <a:ext cx="88900" cy="95250"/>
            </a:xfrm>
            <a:custGeom>
              <a:avLst/>
              <a:gdLst>
                <a:gd name="T0" fmla="*/ 30 w 31"/>
                <a:gd name="T1" fmla="*/ 15 h 33"/>
                <a:gd name="T2" fmla="*/ 16 w 31"/>
                <a:gd name="T3" fmla="*/ 32 h 33"/>
                <a:gd name="T4" fmla="*/ 1 w 31"/>
                <a:gd name="T5" fmla="*/ 17 h 33"/>
                <a:gd name="T6" fmla="*/ 15 w 31"/>
                <a:gd name="T7" fmla="*/ 0 h 33"/>
                <a:gd name="T8" fmla="*/ 30 w 31"/>
                <a:gd name="T9" fmla="*/ 15 h 33"/>
              </a:gdLst>
              <a:ahLst/>
              <a:cxnLst>
                <a:cxn ang="0">
                  <a:pos x="T0" y="T1"/>
                </a:cxn>
                <a:cxn ang="0">
                  <a:pos x="T2" y="T3"/>
                </a:cxn>
                <a:cxn ang="0">
                  <a:pos x="T4" y="T5"/>
                </a:cxn>
                <a:cxn ang="0">
                  <a:pos x="T6" y="T7"/>
                </a:cxn>
                <a:cxn ang="0">
                  <a:pos x="T8" y="T9"/>
                </a:cxn>
              </a:cxnLst>
              <a:rect l="0" t="0" r="r" b="b"/>
              <a:pathLst>
                <a:path w="31" h="33">
                  <a:moveTo>
                    <a:pt x="30" y="15"/>
                  </a:moveTo>
                  <a:cubicBezTo>
                    <a:pt x="31" y="24"/>
                    <a:pt x="25" y="32"/>
                    <a:pt x="16" y="32"/>
                  </a:cubicBezTo>
                  <a:cubicBezTo>
                    <a:pt x="8" y="33"/>
                    <a:pt x="1" y="26"/>
                    <a:pt x="1" y="17"/>
                  </a:cubicBezTo>
                  <a:cubicBezTo>
                    <a:pt x="0" y="8"/>
                    <a:pt x="7" y="0"/>
                    <a:pt x="15" y="0"/>
                  </a:cubicBezTo>
                  <a:cubicBezTo>
                    <a:pt x="23" y="0"/>
                    <a:pt x="30" y="6"/>
                    <a:pt x="30"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7" name="îṧ1iḓè"/>
            <p:cNvSpPr/>
            <p:nvPr/>
          </p:nvSpPr>
          <p:spPr bwMode="auto">
            <a:xfrm>
              <a:off x="4746626" y="2673351"/>
              <a:ext cx="34925" cy="34925"/>
            </a:xfrm>
            <a:custGeom>
              <a:avLst/>
              <a:gdLst>
                <a:gd name="T0" fmla="*/ 12 w 12"/>
                <a:gd name="T1" fmla="*/ 5 h 12"/>
                <a:gd name="T2" fmla="*/ 6 w 12"/>
                <a:gd name="T3" fmla="*/ 11 h 12"/>
                <a:gd name="T4" fmla="*/ 0 w 12"/>
                <a:gd name="T5" fmla="*/ 6 h 12"/>
                <a:gd name="T6" fmla="*/ 6 w 12"/>
                <a:gd name="T7" fmla="*/ 0 h 12"/>
                <a:gd name="T8" fmla="*/ 12 w 12"/>
                <a:gd name="T9" fmla="*/ 5 h 12"/>
              </a:gdLst>
              <a:ahLst/>
              <a:cxnLst>
                <a:cxn ang="0">
                  <a:pos x="T0" y="T1"/>
                </a:cxn>
                <a:cxn ang="0">
                  <a:pos x="T2" y="T3"/>
                </a:cxn>
                <a:cxn ang="0">
                  <a:pos x="T4" y="T5"/>
                </a:cxn>
                <a:cxn ang="0">
                  <a:pos x="T6" y="T7"/>
                </a:cxn>
                <a:cxn ang="0">
                  <a:pos x="T8" y="T9"/>
                </a:cxn>
              </a:cxnLst>
              <a:rect l="0" t="0" r="r" b="b"/>
              <a:pathLst>
                <a:path w="12" h="12">
                  <a:moveTo>
                    <a:pt x="12" y="5"/>
                  </a:moveTo>
                  <a:cubicBezTo>
                    <a:pt x="12" y="8"/>
                    <a:pt x="10" y="11"/>
                    <a:pt x="6" y="11"/>
                  </a:cubicBezTo>
                  <a:cubicBezTo>
                    <a:pt x="3" y="12"/>
                    <a:pt x="0" y="9"/>
                    <a:pt x="0" y="6"/>
                  </a:cubicBezTo>
                  <a:cubicBezTo>
                    <a:pt x="0" y="3"/>
                    <a:pt x="3" y="0"/>
                    <a:pt x="6" y="0"/>
                  </a:cubicBezTo>
                  <a:cubicBezTo>
                    <a:pt x="9" y="0"/>
                    <a:pt x="12" y="2"/>
                    <a:pt x="12"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8" name="îšľidè"/>
            <p:cNvSpPr/>
            <p:nvPr/>
          </p:nvSpPr>
          <p:spPr bwMode="auto">
            <a:xfrm>
              <a:off x="4965701" y="2678113"/>
              <a:ext cx="85725" cy="95250"/>
            </a:xfrm>
            <a:custGeom>
              <a:avLst/>
              <a:gdLst>
                <a:gd name="T0" fmla="*/ 30 w 30"/>
                <a:gd name="T1" fmla="*/ 16 h 33"/>
                <a:gd name="T2" fmla="*/ 16 w 30"/>
                <a:gd name="T3" fmla="*/ 32 h 33"/>
                <a:gd name="T4" fmla="*/ 0 w 30"/>
                <a:gd name="T5" fmla="*/ 17 h 33"/>
                <a:gd name="T6" fmla="*/ 14 w 30"/>
                <a:gd name="T7" fmla="*/ 0 h 33"/>
                <a:gd name="T8" fmla="*/ 30 w 30"/>
                <a:gd name="T9" fmla="*/ 16 h 33"/>
              </a:gdLst>
              <a:ahLst/>
              <a:cxnLst>
                <a:cxn ang="0">
                  <a:pos x="T0" y="T1"/>
                </a:cxn>
                <a:cxn ang="0">
                  <a:pos x="T2" y="T3"/>
                </a:cxn>
                <a:cxn ang="0">
                  <a:pos x="T4" y="T5"/>
                </a:cxn>
                <a:cxn ang="0">
                  <a:pos x="T6" y="T7"/>
                </a:cxn>
                <a:cxn ang="0">
                  <a:pos x="T8" y="T9"/>
                </a:cxn>
              </a:cxnLst>
              <a:rect l="0" t="0" r="r" b="b"/>
              <a:pathLst>
                <a:path w="30" h="33">
                  <a:moveTo>
                    <a:pt x="30" y="16"/>
                  </a:moveTo>
                  <a:cubicBezTo>
                    <a:pt x="30" y="25"/>
                    <a:pt x="24" y="32"/>
                    <a:pt x="16" y="32"/>
                  </a:cubicBezTo>
                  <a:cubicBezTo>
                    <a:pt x="7" y="33"/>
                    <a:pt x="0" y="26"/>
                    <a:pt x="0" y="17"/>
                  </a:cubicBezTo>
                  <a:cubicBezTo>
                    <a:pt x="0" y="8"/>
                    <a:pt x="6" y="1"/>
                    <a:pt x="14" y="0"/>
                  </a:cubicBezTo>
                  <a:cubicBezTo>
                    <a:pt x="22" y="0"/>
                    <a:pt x="29" y="7"/>
                    <a:pt x="30" y="16"/>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9" name="î$1îdè"/>
            <p:cNvSpPr/>
            <p:nvPr/>
          </p:nvSpPr>
          <p:spPr bwMode="auto">
            <a:xfrm>
              <a:off x="4962526" y="2667001"/>
              <a:ext cx="88900" cy="95250"/>
            </a:xfrm>
            <a:custGeom>
              <a:avLst/>
              <a:gdLst>
                <a:gd name="T0" fmla="*/ 30 w 31"/>
                <a:gd name="T1" fmla="*/ 16 h 33"/>
                <a:gd name="T2" fmla="*/ 16 w 31"/>
                <a:gd name="T3" fmla="*/ 33 h 33"/>
                <a:gd name="T4" fmla="*/ 1 w 31"/>
                <a:gd name="T5" fmla="*/ 17 h 33"/>
                <a:gd name="T6" fmla="*/ 15 w 31"/>
                <a:gd name="T7" fmla="*/ 1 h 33"/>
                <a:gd name="T8" fmla="*/ 30 w 31"/>
                <a:gd name="T9" fmla="*/ 16 h 33"/>
              </a:gdLst>
              <a:ahLst/>
              <a:cxnLst>
                <a:cxn ang="0">
                  <a:pos x="T0" y="T1"/>
                </a:cxn>
                <a:cxn ang="0">
                  <a:pos x="T2" y="T3"/>
                </a:cxn>
                <a:cxn ang="0">
                  <a:pos x="T4" y="T5"/>
                </a:cxn>
                <a:cxn ang="0">
                  <a:pos x="T6" y="T7"/>
                </a:cxn>
                <a:cxn ang="0">
                  <a:pos x="T8" y="T9"/>
                </a:cxn>
              </a:cxnLst>
              <a:rect l="0" t="0" r="r" b="b"/>
              <a:pathLst>
                <a:path w="31" h="33">
                  <a:moveTo>
                    <a:pt x="30" y="16"/>
                  </a:moveTo>
                  <a:cubicBezTo>
                    <a:pt x="31" y="25"/>
                    <a:pt x="25" y="32"/>
                    <a:pt x="16" y="33"/>
                  </a:cubicBezTo>
                  <a:cubicBezTo>
                    <a:pt x="8" y="33"/>
                    <a:pt x="1" y="26"/>
                    <a:pt x="1" y="17"/>
                  </a:cubicBezTo>
                  <a:cubicBezTo>
                    <a:pt x="0" y="8"/>
                    <a:pt x="7" y="1"/>
                    <a:pt x="15" y="1"/>
                  </a:cubicBezTo>
                  <a:cubicBezTo>
                    <a:pt x="23" y="0"/>
                    <a:pt x="30" y="7"/>
                    <a:pt x="30"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0" name="íṡlïďê"/>
            <p:cNvSpPr/>
            <p:nvPr/>
          </p:nvSpPr>
          <p:spPr bwMode="auto">
            <a:xfrm>
              <a:off x="4999038" y="2684463"/>
              <a:ext cx="34925" cy="34925"/>
            </a:xfrm>
            <a:custGeom>
              <a:avLst/>
              <a:gdLst>
                <a:gd name="T0" fmla="*/ 12 w 12"/>
                <a:gd name="T1" fmla="*/ 6 h 12"/>
                <a:gd name="T2" fmla="*/ 6 w 12"/>
                <a:gd name="T3" fmla="*/ 12 h 12"/>
                <a:gd name="T4" fmla="*/ 0 w 12"/>
                <a:gd name="T5" fmla="*/ 6 h 12"/>
                <a:gd name="T6" fmla="*/ 6 w 12"/>
                <a:gd name="T7" fmla="*/ 0 h 12"/>
                <a:gd name="T8" fmla="*/ 12 w 12"/>
                <a:gd name="T9" fmla="*/ 6 h 12"/>
              </a:gdLst>
              <a:ahLst/>
              <a:cxnLst>
                <a:cxn ang="0">
                  <a:pos x="T0" y="T1"/>
                </a:cxn>
                <a:cxn ang="0">
                  <a:pos x="T2" y="T3"/>
                </a:cxn>
                <a:cxn ang="0">
                  <a:pos x="T4" y="T5"/>
                </a:cxn>
                <a:cxn ang="0">
                  <a:pos x="T6" y="T7"/>
                </a:cxn>
                <a:cxn ang="0">
                  <a:pos x="T8" y="T9"/>
                </a:cxn>
              </a:cxnLst>
              <a:rect l="0" t="0" r="r" b="b"/>
              <a:pathLst>
                <a:path w="12" h="12">
                  <a:moveTo>
                    <a:pt x="12" y="6"/>
                  </a:moveTo>
                  <a:cubicBezTo>
                    <a:pt x="12" y="9"/>
                    <a:pt x="10" y="12"/>
                    <a:pt x="6" y="12"/>
                  </a:cubicBezTo>
                  <a:cubicBezTo>
                    <a:pt x="3" y="12"/>
                    <a:pt x="0" y="10"/>
                    <a:pt x="0" y="6"/>
                  </a:cubicBezTo>
                  <a:cubicBezTo>
                    <a:pt x="0" y="3"/>
                    <a:pt x="3" y="0"/>
                    <a:pt x="6" y="0"/>
                  </a:cubicBezTo>
                  <a:cubicBezTo>
                    <a:pt x="9" y="0"/>
                    <a:pt x="12" y="3"/>
                    <a:pt x="12"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1" name="íṥḷiḍe"/>
            <p:cNvSpPr/>
            <p:nvPr/>
          </p:nvSpPr>
          <p:spPr bwMode="auto">
            <a:xfrm>
              <a:off x="4841876" y="2687638"/>
              <a:ext cx="114300" cy="169863"/>
            </a:xfrm>
            <a:custGeom>
              <a:avLst/>
              <a:gdLst>
                <a:gd name="T0" fmla="*/ 20 w 40"/>
                <a:gd name="T1" fmla="*/ 2 h 59"/>
                <a:gd name="T2" fmla="*/ 22 w 40"/>
                <a:gd name="T3" fmla="*/ 21 h 59"/>
                <a:gd name="T4" fmla="*/ 8 w 40"/>
                <a:gd name="T5" fmla="*/ 39 h 59"/>
                <a:gd name="T6" fmla="*/ 11 w 40"/>
                <a:gd name="T7" fmla="*/ 0 h 59"/>
                <a:gd name="T8" fmla="*/ 20 w 40"/>
                <a:gd name="T9" fmla="*/ 2 h 59"/>
              </a:gdLst>
              <a:ahLst/>
              <a:cxnLst>
                <a:cxn ang="0">
                  <a:pos x="T0" y="T1"/>
                </a:cxn>
                <a:cxn ang="0">
                  <a:pos x="T2" y="T3"/>
                </a:cxn>
                <a:cxn ang="0">
                  <a:pos x="T4" y="T5"/>
                </a:cxn>
                <a:cxn ang="0">
                  <a:pos x="T6" y="T7"/>
                </a:cxn>
                <a:cxn ang="0">
                  <a:pos x="T8" y="T9"/>
                </a:cxn>
              </a:cxnLst>
              <a:rect l="0" t="0" r="r" b="b"/>
              <a:pathLst>
                <a:path w="40" h="59">
                  <a:moveTo>
                    <a:pt x="20" y="2"/>
                  </a:moveTo>
                  <a:cubicBezTo>
                    <a:pt x="20" y="2"/>
                    <a:pt x="13" y="20"/>
                    <a:pt x="22" y="21"/>
                  </a:cubicBezTo>
                  <a:cubicBezTo>
                    <a:pt x="40" y="22"/>
                    <a:pt x="31" y="59"/>
                    <a:pt x="8" y="39"/>
                  </a:cubicBezTo>
                  <a:cubicBezTo>
                    <a:pt x="0" y="31"/>
                    <a:pt x="11" y="0"/>
                    <a:pt x="11" y="0"/>
                  </a:cubicBezTo>
                  <a:lnTo>
                    <a:pt x="20" y="2"/>
                  </a:lnTo>
                  <a:close/>
                </a:path>
              </a:pathLst>
            </a:custGeom>
            <a:solidFill>
              <a:srgbClr val="F484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2" name="iṥḻïďê"/>
            <p:cNvSpPr/>
            <p:nvPr/>
          </p:nvSpPr>
          <p:spPr bwMode="auto">
            <a:xfrm>
              <a:off x="4743451" y="2819401"/>
              <a:ext cx="192088" cy="134938"/>
            </a:xfrm>
            <a:custGeom>
              <a:avLst/>
              <a:gdLst>
                <a:gd name="T0" fmla="*/ 67 w 67"/>
                <a:gd name="T1" fmla="*/ 15 h 47"/>
                <a:gd name="T2" fmla="*/ 14 w 67"/>
                <a:gd name="T3" fmla="*/ 0 h 47"/>
                <a:gd name="T4" fmla="*/ 39 w 67"/>
                <a:gd name="T5" fmla="*/ 44 h 47"/>
                <a:gd name="T6" fmla="*/ 67 w 67"/>
                <a:gd name="T7" fmla="*/ 15 h 47"/>
              </a:gdLst>
              <a:ahLst/>
              <a:cxnLst>
                <a:cxn ang="0">
                  <a:pos x="T0" y="T1"/>
                </a:cxn>
                <a:cxn ang="0">
                  <a:pos x="T2" y="T3"/>
                </a:cxn>
                <a:cxn ang="0">
                  <a:pos x="T4" y="T5"/>
                </a:cxn>
                <a:cxn ang="0">
                  <a:pos x="T6" y="T7"/>
                </a:cxn>
              </a:cxnLst>
              <a:rect l="0" t="0" r="r" b="b"/>
              <a:pathLst>
                <a:path w="67" h="47">
                  <a:moveTo>
                    <a:pt x="67" y="15"/>
                  </a:moveTo>
                  <a:cubicBezTo>
                    <a:pt x="67" y="15"/>
                    <a:pt x="31" y="21"/>
                    <a:pt x="14" y="0"/>
                  </a:cubicBezTo>
                  <a:cubicBezTo>
                    <a:pt x="14" y="0"/>
                    <a:pt x="0" y="39"/>
                    <a:pt x="39" y="44"/>
                  </a:cubicBezTo>
                  <a:cubicBezTo>
                    <a:pt x="63" y="47"/>
                    <a:pt x="67" y="15"/>
                    <a:pt x="67" y="15"/>
                  </a:cubicBezTo>
                  <a:close/>
                </a:path>
              </a:pathLst>
            </a:custGeom>
            <a:solidFill>
              <a:srgbClr val="B431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3" name="îšľiḋé"/>
            <p:cNvSpPr/>
            <p:nvPr/>
          </p:nvSpPr>
          <p:spPr bwMode="auto">
            <a:xfrm>
              <a:off x="4778376" y="2857501"/>
              <a:ext cx="123825" cy="92075"/>
            </a:xfrm>
            <a:custGeom>
              <a:avLst/>
              <a:gdLst>
                <a:gd name="T0" fmla="*/ 43 w 43"/>
                <a:gd name="T1" fmla="*/ 26 h 32"/>
                <a:gd name="T2" fmla="*/ 27 w 43"/>
                <a:gd name="T3" fmla="*/ 31 h 32"/>
                <a:gd name="T4" fmla="*/ 8 w 43"/>
                <a:gd name="T5" fmla="*/ 23 h 32"/>
                <a:gd name="T6" fmla="*/ 5 w 43"/>
                <a:gd name="T7" fmla="*/ 20 h 32"/>
                <a:gd name="T8" fmla="*/ 5 w 43"/>
                <a:gd name="T9" fmla="*/ 19 h 32"/>
                <a:gd name="T10" fmla="*/ 4 w 43"/>
                <a:gd name="T11" fmla="*/ 19 h 32"/>
                <a:gd name="T12" fmla="*/ 0 w 43"/>
                <a:gd name="T13" fmla="*/ 6 h 32"/>
                <a:gd name="T14" fmla="*/ 43 w 43"/>
                <a:gd name="T15" fmla="*/ 26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32">
                  <a:moveTo>
                    <a:pt x="43" y="26"/>
                  </a:moveTo>
                  <a:cubicBezTo>
                    <a:pt x="39" y="30"/>
                    <a:pt x="34" y="32"/>
                    <a:pt x="27" y="31"/>
                  </a:cubicBezTo>
                  <a:cubicBezTo>
                    <a:pt x="18" y="30"/>
                    <a:pt x="12" y="27"/>
                    <a:pt x="8" y="23"/>
                  </a:cubicBezTo>
                  <a:cubicBezTo>
                    <a:pt x="7" y="22"/>
                    <a:pt x="6" y="21"/>
                    <a:pt x="5" y="20"/>
                  </a:cubicBezTo>
                  <a:cubicBezTo>
                    <a:pt x="5" y="20"/>
                    <a:pt x="5" y="19"/>
                    <a:pt x="5" y="19"/>
                  </a:cubicBezTo>
                  <a:cubicBezTo>
                    <a:pt x="5" y="19"/>
                    <a:pt x="5" y="19"/>
                    <a:pt x="4" y="19"/>
                  </a:cubicBezTo>
                  <a:cubicBezTo>
                    <a:pt x="2" y="15"/>
                    <a:pt x="0" y="10"/>
                    <a:pt x="0" y="6"/>
                  </a:cubicBezTo>
                  <a:cubicBezTo>
                    <a:pt x="22" y="0"/>
                    <a:pt x="37" y="17"/>
                    <a:pt x="43" y="26"/>
                  </a:cubicBezTo>
                  <a:close/>
                </a:path>
              </a:pathLst>
            </a:custGeom>
            <a:solidFill>
              <a:srgbClr val="F057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4" name="íṣľiďé"/>
            <p:cNvSpPr/>
            <p:nvPr/>
          </p:nvSpPr>
          <p:spPr bwMode="auto">
            <a:xfrm>
              <a:off x="4797426" y="2833688"/>
              <a:ext cx="138113" cy="55563"/>
            </a:xfrm>
            <a:custGeom>
              <a:avLst/>
              <a:gdLst>
                <a:gd name="T0" fmla="*/ 48 w 48"/>
                <a:gd name="T1" fmla="*/ 10 h 19"/>
                <a:gd name="T2" fmla="*/ 48 w 48"/>
                <a:gd name="T3" fmla="*/ 10 h 19"/>
                <a:gd name="T4" fmla="*/ 48 w 48"/>
                <a:gd name="T5" fmla="*/ 11 h 19"/>
                <a:gd name="T6" fmla="*/ 30 w 48"/>
                <a:gd name="T7" fmla="*/ 19 h 19"/>
                <a:gd name="T8" fmla="*/ 14 w 48"/>
                <a:gd name="T9" fmla="*/ 15 h 19"/>
                <a:gd name="T10" fmla="*/ 5 w 48"/>
                <a:gd name="T11" fmla="*/ 10 h 19"/>
                <a:gd name="T12" fmla="*/ 0 w 48"/>
                <a:gd name="T13" fmla="*/ 0 h 19"/>
                <a:gd name="T14" fmla="*/ 48 w 48"/>
                <a:gd name="T15" fmla="*/ 1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19">
                  <a:moveTo>
                    <a:pt x="48" y="10"/>
                  </a:moveTo>
                  <a:cubicBezTo>
                    <a:pt x="48" y="10"/>
                    <a:pt x="48" y="10"/>
                    <a:pt x="48" y="10"/>
                  </a:cubicBezTo>
                  <a:cubicBezTo>
                    <a:pt x="48" y="10"/>
                    <a:pt x="48" y="10"/>
                    <a:pt x="48" y="11"/>
                  </a:cubicBezTo>
                  <a:cubicBezTo>
                    <a:pt x="45" y="12"/>
                    <a:pt x="38" y="19"/>
                    <a:pt x="30" y="19"/>
                  </a:cubicBezTo>
                  <a:cubicBezTo>
                    <a:pt x="24" y="19"/>
                    <a:pt x="19" y="17"/>
                    <a:pt x="14" y="15"/>
                  </a:cubicBezTo>
                  <a:cubicBezTo>
                    <a:pt x="11" y="13"/>
                    <a:pt x="7" y="12"/>
                    <a:pt x="5" y="10"/>
                  </a:cubicBezTo>
                  <a:cubicBezTo>
                    <a:pt x="3" y="8"/>
                    <a:pt x="1" y="3"/>
                    <a:pt x="0" y="0"/>
                  </a:cubicBezTo>
                  <a:cubicBezTo>
                    <a:pt x="19" y="15"/>
                    <a:pt x="48" y="10"/>
                    <a:pt x="48"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5" name="ïsľiďé"/>
            <p:cNvSpPr/>
            <p:nvPr/>
          </p:nvSpPr>
          <p:spPr bwMode="auto">
            <a:xfrm>
              <a:off x="4760913" y="2814638"/>
              <a:ext cx="180975" cy="138113"/>
            </a:xfrm>
            <a:custGeom>
              <a:avLst/>
              <a:gdLst>
                <a:gd name="T0" fmla="*/ 32 w 63"/>
                <a:gd name="T1" fmla="*/ 48 h 48"/>
                <a:gd name="T2" fmla="*/ 8 w 63"/>
                <a:gd name="T3" fmla="*/ 34 h 48"/>
                <a:gd name="T4" fmla="*/ 7 w 63"/>
                <a:gd name="T5" fmla="*/ 2 h 48"/>
                <a:gd name="T6" fmla="*/ 8 w 63"/>
                <a:gd name="T7" fmla="*/ 1 h 48"/>
                <a:gd name="T8" fmla="*/ 10 w 63"/>
                <a:gd name="T9" fmla="*/ 1 h 48"/>
                <a:gd name="T10" fmla="*/ 61 w 63"/>
                <a:gd name="T11" fmla="*/ 15 h 48"/>
                <a:gd name="T12" fmla="*/ 63 w 63"/>
                <a:gd name="T13" fmla="*/ 16 h 48"/>
                <a:gd name="T14" fmla="*/ 63 w 63"/>
                <a:gd name="T15" fmla="*/ 17 h 48"/>
                <a:gd name="T16" fmla="*/ 36 w 63"/>
                <a:gd name="T17" fmla="*/ 48 h 48"/>
                <a:gd name="T18" fmla="*/ 32 w 63"/>
                <a:gd name="T19" fmla="*/ 48 h 48"/>
                <a:gd name="T20" fmla="*/ 9 w 63"/>
                <a:gd name="T21" fmla="*/ 6 h 48"/>
                <a:gd name="T22" fmla="*/ 11 w 63"/>
                <a:gd name="T23" fmla="*/ 32 h 48"/>
                <a:gd name="T24" fmla="*/ 33 w 63"/>
                <a:gd name="T25" fmla="*/ 44 h 48"/>
                <a:gd name="T26" fmla="*/ 59 w 63"/>
                <a:gd name="T27" fmla="*/ 19 h 48"/>
                <a:gd name="T28" fmla="*/ 9 w 63"/>
                <a:gd name="T29" fmla="*/ 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48">
                  <a:moveTo>
                    <a:pt x="32" y="48"/>
                  </a:moveTo>
                  <a:cubicBezTo>
                    <a:pt x="21" y="46"/>
                    <a:pt x="13" y="42"/>
                    <a:pt x="8" y="34"/>
                  </a:cubicBezTo>
                  <a:cubicBezTo>
                    <a:pt x="0" y="21"/>
                    <a:pt x="6" y="3"/>
                    <a:pt x="7" y="2"/>
                  </a:cubicBezTo>
                  <a:cubicBezTo>
                    <a:pt x="7" y="1"/>
                    <a:pt x="7" y="1"/>
                    <a:pt x="8" y="1"/>
                  </a:cubicBezTo>
                  <a:cubicBezTo>
                    <a:pt x="9" y="0"/>
                    <a:pt x="9" y="1"/>
                    <a:pt x="10" y="1"/>
                  </a:cubicBezTo>
                  <a:cubicBezTo>
                    <a:pt x="26" y="21"/>
                    <a:pt x="61" y="15"/>
                    <a:pt x="61" y="15"/>
                  </a:cubicBezTo>
                  <a:cubicBezTo>
                    <a:pt x="62" y="15"/>
                    <a:pt x="62" y="15"/>
                    <a:pt x="63" y="16"/>
                  </a:cubicBezTo>
                  <a:cubicBezTo>
                    <a:pt x="63" y="16"/>
                    <a:pt x="63" y="17"/>
                    <a:pt x="63" y="17"/>
                  </a:cubicBezTo>
                  <a:cubicBezTo>
                    <a:pt x="63" y="18"/>
                    <a:pt x="59" y="48"/>
                    <a:pt x="36" y="48"/>
                  </a:cubicBezTo>
                  <a:cubicBezTo>
                    <a:pt x="35" y="48"/>
                    <a:pt x="34" y="48"/>
                    <a:pt x="32" y="48"/>
                  </a:cubicBezTo>
                  <a:close/>
                  <a:moveTo>
                    <a:pt x="9" y="6"/>
                  </a:moveTo>
                  <a:cubicBezTo>
                    <a:pt x="8" y="12"/>
                    <a:pt x="6" y="23"/>
                    <a:pt x="11" y="32"/>
                  </a:cubicBezTo>
                  <a:cubicBezTo>
                    <a:pt x="15" y="39"/>
                    <a:pt x="23" y="43"/>
                    <a:pt x="33" y="44"/>
                  </a:cubicBezTo>
                  <a:cubicBezTo>
                    <a:pt x="51" y="46"/>
                    <a:pt x="57" y="26"/>
                    <a:pt x="59" y="19"/>
                  </a:cubicBezTo>
                  <a:cubicBezTo>
                    <a:pt x="50" y="20"/>
                    <a:pt x="25" y="22"/>
                    <a:pt x="9" y="6"/>
                  </a:cubicBezTo>
                  <a:close/>
                </a:path>
              </a:pathLst>
            </a:custGeom>
            <a:solidFill>
              <a:srgbClr val="F05B4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6" name="îŝḻiḓe"/>
            <p:cNvSpPr/>
            <p:nvPr/>
          </p:nvSpPr>
          <p:spPr bwMode="auto">
            <a:xfrm>
              <a:off x="4945063" y="2617788"/>
              <a:ext cx="117475" cy="34925"/>
            </a:xfrm>
            <a:custGeom>
              <a:avLst/>
              <a:gdLst>
                <a:gd name="T0" fmla="*/ 41 w 41"/>
                <a:gd name="T1" fmla="*/ 12 h 12"/>
                <a:gd name="T2" fmla="*/ 40 w 41"/>
                <a:gd name="T3" fmla="*/ 10 h 12"/>
                <a:gd name="T4" fmla="*/ 38 w 41"/>
                <a:gd name="T5" fmla="*/ 9 h 12"/>
                <a:gd name="T6" fmla="*/ 36 w 41"/>
                <a:gd name="T7" fmla="*/ 7 h 12"/>
                <a:gd name="T8" fmla="*/ 33 w 41"/>
                <a:gd name="T9" fmla="*/ 5 h 12"/>
                <a:gd name="T10" fmla="*/ 30 w 41"/>
                <a:gd name="T11" fmla="*/ 3 h 12"/>
                <a:gd name="T12" fmla="*/ 26 w 41"/>
                <a:gd name="T13" fmla="*/ 1 h 12"/>
                <a:gd name="T14" fmla="*/ 22 w 41"/>
                <a:gd name="T15" fmla="*/ 0 h 12"/>
                <a:gd name="T16" fmla="*/ 18 w 41"/>
                <a:gd name="T17" fmla="*/ 0 h 12"/>
                <a:gd name="T18" fmla="*/ 13 w 41"/>
                <a:gd name="T19" fmla="*/ 0 h 12"/>
                <a:gd name="T20" fmla="*/ 10 w 41"/>
                <a:gd name="T21" fmla="*/ 0 h 12"/>
                <a:gd name="T22" fmla="*/ 6 w 41"/>
                <a:gd name="T23" fmla="*/ 1 h 12"/>
                <a:gd name="T24" fmla="*/ 4 w 41"/>
                <a:gd name="T25" fmla="*/ 1 h 12"/>
                <a:gd name="T26" fmla="*/ 1 w 41"/>
                <a:gd name="T27" fmla="*/ 2 h 12"/>
                <a:gd name="T28" fmla="*/ 0 w 41"/>
                <a:gd name="T29" fmla="*/ 3 h 12"/>
                <a:gd name="T30" fmla="*/ 2 w 41"/>
                <a:gd name="T31" fmla="*/ 3 h 12"/>
                <a:gd name="T32" fmla="*/ 4 w 41"/>
                <a:gd name="T33" fmla="*/ 3 h 12"/>
                <a:gd name="T34" fmla="*/ 7 w 41"/>
                <a:gd name="T35" fmla="*/ 3 h 12"/>
                <a:gd name="T36" fmla="*/ 10 w 41"/>
                <a:gd name="T37" fmla="*/ 4 h 12"/>
                <a:gd name="T38" fmla="*/ 13 w 41"/>
                <a:gd name="T39" fmla="*/ 4 h 12"/>
                <a:gd name="T40" fmla="*/ 17 w 41"/>
                <a:gd name="T41" fmla="*/ 4 h 12"/>
                <a:gd name="T42" fmla="*/ 21 w 41"/>
                <a:gd name="T43" fmla="*/ 5 h 12"/>
                <a:gd name="T44" fmla="*/ 23 w 41"/>
                <a:gd name="T45" fmla="*/ 5 h 12"/>
                <a:gd name="T46" fmla="*/ 25 w 41"/>
                <a:gd name="T47" fmla="*/ 6 h 12"/>
                <a:gd name="T48" fmla="*/ 26 w 41"/>
                <a:gd name="T49" fmla="*/ 6 h 12"/>
                <a:gd name="T50" fmla="*/ 28 w 41"/>
                <a:gd name="T51" fmla="*/ 7 h 12"/>
                <a:gd name="T52" fmla="*/ 32 w 41"/>
                <a:gd name="T53" fmla="*/ 8 h 12"/>
                <a:gd name="T54" fmla="*/ 33 w 41"/>
                <a:gd name="T55" fmla="*/ 8 h 12"/>
                <a:gd name="T56" fmla="*/ 35 w 41"/>
                <a:gd name="T57" fmla="*/ 9 h 12"/>
                <a:gd name="T58" fmla="*/ 37 w 41"/>
                <a:gd name="T59" fmla="*/ 10 h 12"/>
                <a:gd name="T60" fmla="*/ 39 w 41"/>
                <a:gd name="T61" fmla="*/ 11 h 12"/>
                <a:gd name="T62" fmla="*/ 40 w 41"/>
                <a:gd name="T63" fmla="*/ 12 h 12"/>
                <a:gd name="T64" fmla="*/ 41 w 41"/>
                <a:gd name="T6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 h="12">
                  <a:moveTo>
                    <a:pt x="41" y="12"/>
                  </a:moveTo>
                  <a:cubicBezTo>
                    <a:pt x="41" y="12"/>
                    <a:pt x="40" y="11"/>
                    <a:pt x="40" y="10"/>
                  </a:cubicBezTo>
                  <a:cubicBezTo>
                    <a:pt x="39" y="10"/>
                    <a:pt x="39" y="9"/>
                    <a:pt x="38" y="9"/>
                  </a:cubicBezTo>
                  <a:cubicBezTo>
                    <a:pt x="38" y="8"/>
                    <a:pt x="37" y="7"/>
                    <a:pt x="36" y="7"/>
                  </a:cubicBezTo>
                  <a:cubicBezTo>
                    <a:pt x="35" y="6"/>
                    <a:pt x="34" y="5"/>
                    <a:pt x="33" y="5"/>
                  </a:cubicBezTo>
                  <a:cubicBezTo>
                    <a:pt x="32" y="4"/>
                    <a:pt x="31" y="3"/>
                    <a:pt x="30" y="3"/>
                  </a:cubicBezTo>
                  <a:cubicBezTo>
                    <a:pt x="29" y="2"/>
                    <a:pt x="27" y="2"/>
                    <a:pt x="26" y="1"/>
                  </a:cubicBezTo>
                  <a:cubicBezTo>
                    <a:pt x="25" y="1"/>
                    <a:pt x="23" y="1"/>
                    <a:pt x="22" y="0"/>
                  </a:cubicBezTo>
                  <a:cubicBezTo>
                    <a:pt x="20" y="0"/>
                    <a:pt x="19" y="0"/>
                    <a:pt x="18" y="0"/>
                  </a:cubicBezTo>
                  <a:cubicBezTo>
                    <a:pt x="16" y="0"/>
                    <a:pt x="15" y="0"/>
                    <a:pt x="13" y="0"/>
                  </a:cubicBezTo>
                  <a:cubicBezTo>
                    <a:pt x="12" y="0"/>
                    <a:pt x="11" y="0"/>
                    <a:pt x="10" y="0"/>
                  </a:cubicBezTo>
                  <a:cubicBezTo>
                    <a:pt x="8" y="0"/>
                    <a:pt x="7" y="0"/>
                    <a:pt x="6" y="1"/>
                  </a:cubicBezTo>
                  <a:cubicBezTo>
                    <a:pt x="5" y="1"/>
                    <a:pt x="4" y="1"/>
                    <a:pt x="4" y="1"/>
                  </a:cubicBezTo>
                  <a:cubicBezTo>
                    <a:pt x="3" y="2"/>
                    <a:pt x="2" y="2"/>
                    <a:pt x="1" y="2"/>
                  </a:cubicBezTo>
                  <a:cubicBezTo>
                    <a:pt x="0" y="3"/>
                    <a:pt x="0" y="3"/>
                    <a:pt x="0" y="3"/>
                  </a:cubicBezTo>
                  <a:cubicBezTo>
                    <a:pt x="0" y="3"/>
                    <a:pt x="0" y="3"/>
                    <a:pt x="2" y="3"/>
                  </a:cubicBezTo>
                  <a:cubicBezTo>
                    <a:pt x="2" y="3"/>
                    <a:pt x="3" y="3"/>
                    <a:pt x="4" y="3"/>
                  </a:cubicBezTo>
                  <a:cubicBezTo>
                    <a:pt x="5" y="3"/>
                    <a:pt x="6" y="3"/>
                    <a:pt x="7" y="3"/>
                  </a:cubicBezTo>
                  <a:cubicBezTo>
                    <a:pt x="8" y="3"/>
                    <a:pt x="9" y="3"/>
                    <a:pt x="10" y="4"/>
                  </a:cubicBezTo>
                  <a:cubicBezTo>
                    <a:pt x="11" y="4"/>
                    <a:pt x="12" y="4"/>
                    <a:pt x="13" y="4"/>
                  </a:cubicBezTo>
                  <a:cubicBezTo>
                    <a:pt x="14" y="4"/>
                    <a:pt x="16" y="4"/>
                    <a:pt x="17" y="4"/>
                  </a:cubicBezTo>
                  <a:cubicBezTo>
                    <a:pt x="18" y="5"/>
                    <a:pt x="20" y="5"/>
                    <a:pt x="21" y="5"/>
                  </a:cubicBezTo>
                  <a:cubicBezTo>
                    <a:pt x="21" y="5"/>
                    <a:pt x="22" y="5"/>
                    <a:pt x="23" y="5"/>
                  </a:cubicBezTo>
                  <a:cubicBezTo>
                    <a:pt x="23" y="6"/>
                    <a:pt x="24" y="6"/>
                    <a:pt x="25" y="6"/>
                  </a:cubicBezTo>
                  <a:cubicBezTo>
                    <a:pt x="25" y="6"/>
                    <a:pt x="26" y="6"/>
                    <a:pt x="26" y="6"/>
                  </a:cubicBezTo>
                  <a:cubicBezTo>
                    <a:pt x="27" y="6"/>
                    <a:pt x="28" y="7"/>
                    <a:pt x="28" y="7"/>
                  </a:cubicBezTo>
                  <a:cubicBezTo>
                    <a:pt x="29" y="7"/>
                    <a:pt x="30" y="8"/>
                    <a:pt x="32" y="8"/>
                  </a:cubicBezTo>
                  <a:cubicBezTo>
                    <a:pt x="32" y="8"/>
                    <a:pt x="33" y="8"/>
                    <a:pt x="33" y="8"/>
                  </a:cubicBezTo>
                  <a:cubicBezTo>
                    <a:pt x="34" y="9"/>
                    <a:pt x="34" y="9"/>
                    <a:pt x="35" y="9"/>
                  </a:cubicBezTo>
                  <a:cubicBezTo>
                    <a:pt x="35" y="9"/>
                    <a:pt x="36" y="10"/>
                    <a:pt x="37" y="10"/>
                  </a:cubicBezTo>
                  <a:cubicBezTo>
                    <a:pt x="38" y="10"/>
                    <a:pt x="38" y="11"/>
                    <a:pt x="39" y="11"/>
                  </a:cubicBezTo>
                  <a:cubicBezTo>
                    <a:pt x="40" y="11"/>
                    <a:pt x="40" y="11"/>
                    <a:pt x="40" y="12"/>
                  </a:cubicBezTo>
                  <a:cubicBezTo>
                    <a:pt x="41" y="12"/>
                    <a:pt x="41" y="12"/>
                    <a:pt x="41" y="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7" name="îśľíďé"/>
            <p:cNvSpPr/>
            <p:nvPr/>
          </p:nvSpPr>
          <p:spPr bwMode="auto">
            <a:xfrm>
              <a:off x="4708526" y="2592388"/>
              <a:ext cx="120650" cy="28575"/>
            </a:xfrm>
            <a:custGeom>
              <a:avLst/>
              <a:gdLst>
                <a:gd name="T0" fmla="*/ 0 w 42"/>
                <a:gd name="T1" fmla="*/ 5 h 10"/>
                <a:gd name="T2" fmla="*/ 2 w 42"/>
                <a:gd name="T3" fmla="*/ 4 h 10"/>
                <a:gd name="T4" fmla="*/ 4 w 42"/>
                <a:gd name="T5" fmla="*/ 3 h 10"/>
                <a:gd name="T6" fmla="*/ 7 w 42"/>
                <a:gd name="T7" fmla="*/ 2 h 10"/>
                <a:gd name="T8" fmla="*/ 10 w 42"/>
                <a:gd name="T9" fmla="*/ 1 h 10"/>
                <a:gd name="T10" fmla="*/ 14 w 42"/>
                <a:gd name="T11" fmla="*/ 0 h 10"/>
                <a:gd name="T12" fmla="*/ 18 w 42"/>
                <a:gd name="T13" fmla="*/ 0 h 10"/>
                <a:gd name="T14" fmla="*/ 22 w 42"/>
                <a:gd name="T15" fmla="*/ 0 h 10"/>
                <a:gd name="T16" fmla="*/ 26 w 42"/>
                <a:gd name="T17" fmla="*/ 1 h 10"/>
                <a:gd name="T18" fmla="*/ 30 w 42"/>
                <a:gd name="T19" fmla="*/ 3 h 10"/>
                <a:gd name="T20" fmla="*/ 34 w 42"/>
                <a:gd name="T21" fmla="*/ 4 h 10"/>
                <a:gd name="T22" fmla="*/ 37 w 42"/>
                <a:gd name="T23" fmla="*/ 6 h 10"/>
                <a:gd name="T24" fmla="*/ 39 w 42"/>
                <a:gd name="T25" fmla="*/ 7 h 10"/>
                <a:gd name="T26" fmla="*/ 41 w 42"/>
                <a:gd name="T27" fmla="*/ 9 h 10"/>
                <a:gd name="T28" fmla="*/ 42 w 42"/>
                <a:gd name="T29" fmla="*/ 10 h 10"/>
                <a:gd name="T30" fmla="*/ 40 w 42"/>
                <a:gd name="T31" fmla="*/ 10 h 10"/>
                <a:gd name="T32" fmla="*/ 38 w 42"/>
                <a:gd name="T33" fmla="*/ 9 h 10"/>
                <a:gd name="T34" fmla="*/ 35 w 42"/>
                <a:gd name="T35" fmla="*/ 8 h 10"/>
                <a:gd name="T36" fmla="*/ 32 w 42"/>
                <a:gd name="T37" fmla="*/ 7 h 10"/>
                <a:gd name="T38" fmla="*/ 29 w 42"/>
                <a:gd name="T39" fmla="*/ 7 h 10"/>
                <a:gd name="T40" fmla="*/ 25 w 42"/>
                <a:gd name="T41" fmla="*/ 6 h 10"/>
                <a:gd name="T42" fmla="*/ 21 w 42"/>
                <a:gd name="T43" fmla="*/ 5 h 10"/>
                <a:gd name="T44" fmla="*/ 20 w 42"/>
                <a:gd name="T45" fmla="*/ 5 h 10"/>
                <a:gd name="T46" fmla="*/ 18 w 42"/>
                <a:gd name="T47" fmla="*/ 5 h 10"/>
                <a:gd name="T48" fmla="*/ 16 w 42"/>
                <a:gd name="T49" fmla="*/ 5 h 10"/>
                <a:gd name="T50" fmla="*/ 14 w 42"/>
                <a:gd name="T51" fmla="*/ 4 h 10"/>
                <a:gd name="T52" fmla="*/ 10 w 42"/>
                <a:gd name="T53" fmla="*/ 4 h 10"/>
                <a:gd name="T54" fmla="*/ 9 w 42"/>
                <a:gd name="T55" fmla="*/ 4 h 10"/>
                <a:gd name="T56" fmla="*/ 7 w 42"/>
                <a:gd name="T57" fmla="*/ 4 h 10"/>
                <a:gd name="T58" fmla="*/ 4 w 42"/>
                <a:gd name="T59" fmla="*/ 4 h 10"/>
                <a:gd name="T60" fmla="*/ 2 w 42"/>
                <a:gd name="T61" fmla="*/ 5 h 10"/>
                <a:gd name="T62" fmla="*/ 1 w 42"/>
                <a:gd name="T63" fmla="*/ 5 h 10"/>
                <a:gd name="T64" fmla="*/ 0 w 42"/>
                <a:gd name="T65"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10">
                  <a:moveTo>
                    <a:pt x="0" y="5"/>
                  </a:moveTo>
                  <a:cubicBezTo>
                    <a:pt x="0" y="5"/>
                    <a:pt x="1" y="4"/>
                    <a:pt x="2" y="4"/>
                  </a:cubicBezTo>
                  <a:cubicBezTo>
                    <a:pt x="3" y="3"/>
                    <a:pt x="3" y="3"/>
                    <a:pt x="4" y="3"/>
                  </a:cubicBezTo>
                  <a:cubicBezTo>
                    <a:pt x="5" y="2"/>
                    <a:pt x="6" y="2"/>
                    <a:pt x="7" y="2"/>
                  </a:cubicBezTo>
                  <a:cubicBezTo>
                    <a:pt x="8" y="1"/>
                    <a:pt x="9" y="1"/>
                    <a:pt x="10" y="1"/>
                  </a:cubicBezTo>
                  <a:cubicBezTo>
                    <a:pt x="11" y="0"/>
                    <a:pt x="12" y="0"/>
                    <a:pt x="14" y="0"/>
                  </a:cubicBezTo>
                  <a:cubicBezTo>
                    <a:pt x="15" y="0"/>
                    <a:pt x="16" y="0"/>
                    <a:pt x="18" y="0"/>
                  </a:cubicBezTo>
                  <a:cubicBezTo>
                    <a:pt x="19" y="0"/>
                    <a:pt x="21" y="0"/>
                    <a:pt x="22" y="0"/>
                  </a:cubicBezTo>
                  <a:cubicBezTo>
                    <a:pt x="24" y="1"/>
                    <a:pt x="25" y="1"/>
                    <a:pt x="26" y="1"/>
                  </a:cubicBezTo>
                  <a:cubicBezTo>
                    <a:pt x="28" y="2"/>
                    <a:pt x="29" y="2"/>
                    <a:pt x="30" y="3"/>
                  </a:cubicBezTo>
                  <a:cubicBezTo>
                    <a:pt x="31" y="3"/>
                    <a:pt x="33" y="4"/>
                    <a:pt x="34" y="4"/>
                  </a:cubicBezTo>
                  <a:cubicBezTo>
                    <a:pt x="35" y="5"/>
                    <a:pt x="36" y="5"/>
                    <a:pt x="37" y="6"/>
                  </a:cubicBezTo>
                  <a:cubicBezTo>
                    <a:pt x="38" y="6"/>
                    <a:pt x="38" y="7"/>
                    <a:pt x="39" y="7"/>
                  </a:cubicBezTo>
                  <a:cubicBezTo>
                    <a:pt x="40" y="8"/>
                    <a:pt x="40" y="8"/>
                    <a:pt x="41" y="9"/>
                  </a:cubicBezTo>
                  <a:cubicBezTo>
                    <a:pt x="42" y="10"/>
                    <a:pt x="42" y="10"/>
                    <a:pt x="42" y="10"/>
                  </a:cubicBezTo>
                  <a:cubicBezTo>
                    <a:pt x="42" y="10"/>
                    <a:pt x="41" y="10"/>
                    <a:pt x="40" y="10"/>
                  </a:cubicBezTo>
                  <a:cubicBezTo>
                    <a:pt x="40" y="9"/>
                    <a:pt x="39" y="9"/>
                    <a:pt x="38" y="9"/>
                  </a:cubicBezTo>
                  <a:cubicBezTo>
                    <a:pt x="37" y="9"/>
                    <a:pt x="36" y="9"/>
                    <a:pt x="35" y="8"/>
                  </a:cubicBezTo>
                  <a:cubicBezTo>
                    <a:pt x="35" y="8"/>
                    <a:pt x="33" y="8"/>
                    <a:pt x="32" y="7"/>
                  </a:cubicBezTo>
                  <a:cubicBezTo>
                    <a:pt x="31" y="7"/>
                    <a:pt x="30" y="7"/>
                    <a:pt x="29" y="7"/>
                  </a:cubicBezTo>
                  <a:cubicBezTo>
                    <a:pt x="28" y="6"/>
                    <a:pt x="26" y="6"/>
                    <a:pt x="25" y="6"/>
                  </a:cubicBezTo>
                  <a:cubicBezTo>
                    <a:pt x="24" y="6"/>
                    <a:pt x="23" y="5"/>
                    <a:pt x="21" y="5"/>
                  </a:cubicBezTo>
                  <a:cubicBezTo>
                    <a:pt x="21" y="5"/>
                    <a:pt x="20" y="5"/>
                    <a:pt x="20" y="5"/>
                  </a:cubicBezTo>
                  <a:cubicBezTo>
                    <a:pt x="19" y="5"/>
                    <a:pt x="18" y="5"/>
                    <a:pt x="18" y="5"/>
                  </a:cubicBezTo>
                  <a:cubicBezTo>
                    <a:pt x="17" y="5"/>
                    <a:pt x="16" y="5"/>
                    <a:pt x="16" y="5"/>
                  </a:cubicBezTo>
                  <a:cubicBezTo>
                    <a:pt x="15" y="4"/>
                    <a:pt x="15" y="4"/>
                    <a:pt x="14" y="4"/>
                  </a:cubicBezTo>
                  <a:cubicBezTo>
                    <a:pt x="13" y="4"/>
                    <a:pt x="12" y="4"/>
                    <a:pt x="10" y="4"/>
                  </a:cubicBezTo>
                  <a:cubicBezTo>
                    <a:pt x="10" y="4"/>
                    <a:pt x="9" y="4"/>
                    <a:pt x="9" y="4"/>
                  </a:cubicBezTo>
                  <a:cubicBezTo>
                    <a:pt x="8" y="4"/>
                    <a:pt x="8" y="4"/>
                    <a:pt x="7" y="4"/>
                  </a:cubicBezTo>
                  <a:cubicBezTo>
                    <a:pt x="6" y="4"/>
                    <a:pt x="5" y="4"/>
                    <a:pt x="4" y="4"/>
                  </a:cubicBezTo>
                  <a:cubicBezTo>
                    <a:pt x="4" y="5"/>
                    <a:pt x="3" y="5"/>
                    <a:pt x="2" y="5"/>
                  </a:cubicBezTo>
                  <a:cubicBezTo>
                    <a:pt x="2" y="5"/>
                    <a:pt x="1" y="5"/>
                    <a:pt x="1" y="5"/>
                  </a:cubicBezTo>
                  <a:cubicBezTo>
                    <a:pt x="1" y="5"/>
                    <a:pt x="0" y="5"/>
                    <a:pt x="0"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8" name="îšliďe"/>
            <p:cNvSpPr/>
            <p:nvPr/>
          </p:nvSpPr>
          <p:spPr bwMode="auto">
            <a:xfrm>
              <a:off x="4579938" y="2578101"/>
              <a:ext cx="1588" cy="80963"/>
            </a:xfrm>
            <a:custGeom>
              <a:avLst/>
              <a:gdLst>
                <a:gd name="T0" fmla="*/ 1 w 1"/>
                <a:gd name="T1" fmla="*/ 28 h 28"/>
                <a:gd name="T2" fmla="*/ 0 w 1"/>
                <a:gd name="T3" fmla="*/ 0 h 28"/>
                <a:gd name="T4" fmla="*/ 1 w 1"/>
                <a:gd name="T5" fmla="*/ 28 h 28"/>
              </a:gdLst>
              <a:ahLst/>
              <a:cxnLst>
                <a:cxn ang="0">
                  <a:pos x="T0" y="T1"/>
                </a:cxn>
                <a:cxn ang="0">
                  <a:pos x="T2" y="T3"/>
                </a:cxn>
                <a:cxn ang="0">
                  <a:pos x="T4" y="T5"/>
                </a:cxn>
              </a:cxnLst>
              <a:rect l="0" t="0" r="r" b="b"/>
              <a:pathLst>
                <a:path w="1" h="28">
                  <a:moveTo>
                    <a:pt x="1" y="28"/>
                  </a:moveTo>
                  <a:cubicBezTo>
                    <a:pt x="1" y="28"/>
                    <a:pt x="0" y="16"/>
                    <a:pt x="0" y="0"/>
                  </a:cubicBezTo>
                  <a:cubicBezTo>
                    <a:pt x="0" y="16"/>
                    <a:pt x="1" y="28"/>
                    <a:pt x="1" y="28"/>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9" name="ïS1îḍè"/>
            <p:cNvSpPr/>
            <p:nvPr/>
          </p:nvSpPr>
          <p:spPr bwMode="auto">
            <a:xfrm>
              <a:off x="4470401" y="2238376"/>
              <a:ext cx="785813" cy="544513"/>
            </a:xfrm>
            <a:custGeom>
              <a:avLst/>
              <a:gdLst>
                <a:gd name="T0" fmla="*/ 42 w 273"/>
                <a:gd name="T1" fmla="*/ 189 h 189"/>
                <a:gd name="T2" fmla="*/ 30 w 273"/>
                <a:gd name="T3" fmla="*/ 138 h 189"/>
                <a:gd name="T4" fmla="*/ 54 w 273"/>
                <a:gd name="T5" fmla="*/ 62 h 189"/>
                <a:gd name="T6" fmla="*/ 172 w 273"/>
                <a:gd name="T7" fmla="*/ 10 h 189"/>
                <a:gd name="T8" fmla="*/ 218 w 273"/>
                <a:gd name="T9" fmla="*/ 107 h 189"/>
                <a:gd name="T10" fmla="*/ 156 w 273"/>
                <a:gd name="T11" fmla="*/ 93 h 189"/>
                <a:gd name="T12" fmla="*/ 174 w 273"/>
                <a:gd name="T13" fmla="*/ 103 h 189"/>
                <a:gd name="T14" fmla="*/ 133 w 273"/>
                <a:gd name="T15" fmla="*/ 121 h 189"/>
                <a:gd name="T16" fmla="*/ 68 w 273"/>
                <a:gd name="T17" fmla="*/ 108 h 189"/>
                <a:gd name="T18" fmla="*/ 63 w 273"/>
                <a:gd name="T19" fmla="*/ 139 h 189"/>
                <a:gd name="T20" fmla="*/ 45 w 273"/>
                <a:gd name="T21" fmla="*/ 173 h 189"/>
                <a:gd name="T22" fmla="*/ 41 w 273"/>
                <a:gd name="T23" fmla="*/ 17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3" h="189">
                  <a:moveTo>
                    <a:pt x="42" y="189"/>
                  </a:moveTo>
                  <a:cubicBezTo>
                    <a:pt x="42" y="189"/>
                    <a:pt x="39" y="167"/>
                    <a:pt x="30" y="138"/>
                  </a:cubicBezTo>
                  <a:cubicBezTo>
                    <a:pt x="0" y="43"/>
                    <a:pt x="54" y="62"/>
                    <a:pt x="54" y="62"/>
                  </a:cubicBezTo>
                  <a:cubicBezTo>
                    <a:pt x="54" y="62"/>
                    <a:pt x="84" y="0"/>
                    <a:pt x="172" y="10"/>
                  </a:cubicBezTo>
                  <a:cubicBezTo>
                    <a:pt x="259" y="21"/>
                    <a:pt x="273" y="95"/>
                    <a:pt x="218" y="107"/>
                  </a:cubicBezTo>
                  <a:cubicBezTo>
                    <a:pt x="190" y="112"/>
                    <a:pt x="156" y="93"/>
                    <a:pt x="156" y="93"/>
                  </a:cubicBezTo>
                  <a:cubicBezTo>
                    <a:pt x="156" y="93"/>
                    <a:pt x="161" y="92"/>
                    <a:pt x="174" y="103"/>
                  </a:cubicBezTo>
                  <a:cubicBezTo>
                    <a:pt x="186" y="114"/>
                    <a:pt x="174" y="119"/>
                    <a:pt x="133" y="121"/>
                  </a:cubicBezTo>
                  <a:cubicBezTo>
                    <a:pt x="92" y="122"/>
                    <a:pt x="68" y="108"/>
                    <a:pt x="68" y="108"/>
                  </a:cubicBezTo>
                  <a:cubicBezTo>
                    <a:pt x="68" y="108"/>
                    <a:pt x="70" y="120"/>
                    <a:pt x="63" y="139"/>
                  </a:cubicBezTo>
                  <a:cubicBezTo>
                    <a:pt x="59" y="151"/>
                    <a:pt x="50" y="165"/>
                    <a:pt x="45" y="173"/>
                  </a:cubicBezTo>
                  <a:cubicBezTo>
                    <a:pt x="42" y="176"/>
                    <a:pt x="41" y="178"/>
                    <a:pt x="41" y="178"/>
                  </a:cubicBezTo>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0" name="í$ļiḍè"/>
            <p:cNvSpPr/>
            <p:nvPr/>
          </p:nvSpPr>
          <p:spPr bwMode="auto">
            <a:xfrm>
              <a:off x="4956176" y="28400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1" name="îşḷíde"/>
            <p:cNvSpPr/>
            <p:nvPr/>
          </p:nvSpPr>
          <p:spPr bwMode="auto">
            <a:xfrm>
              <a:off x="4956176" y="28400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2" name="iṡ1iḑê"/>
            <p:cNvSpPr/>
            <p:nvPr/>
          </p:nvSpPr>
          <p:spPr bwMode="auto">
            <a:xfrm>
              <a:off x="4506913" y="2132013"/>
              <a:ext cx="708025" cy="368300"/>
            </a:xfrm>
            <a:custGeom>
              <a:avLst/>
              <a:gdLst>
                <a:gd name="T0" fmla="*/ 0 w 246"/>
                <a:gd name="T1" fmla="*/ 128 h 128"/>
                <a:gd name="T2" fmla="*/ 246 w 246"/>
                <a:gd name="T3" fmla="*/ 128 h 128"/>
                <a:gd name="T4" fmla="*/ 246 w 246"/>
                <a:gd name="T5" fmla="*/ 123 h 128"/>
                <a:gd name="T6" fmla="*/ 211 w 246"/>
                <a:gd name="T7" fmla="*/ 38 h 128"/>
                <a:gd name="T8" fmla="*/ 148 w 246"/>
                <a:gd name="T9" fmla="*/ 3 h 128"/>
                <a:gd name="T10" fmla="*/ 128 w 246"/>
                <a:gd name="T11" fmla="*/ 0 h 128"/>
                <a:gd name="T12" fmla="*/ 107 w 246"/>
                <a:gd name="T13" fmla="*/ 1 h 128"/>
                <a:gd name="T14" fmla="*/ 1 w 246"/>
                <a:gd name="T15" fmla="*/ 116 h 128"/>
                <a:gd name="T16" fmla="*/ 0 w 246"/>
                <a:gd name="T17"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128">
                  <a:moveTo>
                    <a:pt x="0" y="128"/>
                  </a:moveTo>
                  <a:cubicBezTo>
                    <a:pt x="246" y="128"/>
                    <a:pt x="246" y="128"/>
                    <a:pt x="246" y="128"/>
                  </a:cubicBezTo>
                  <a:cubicBezTo>
                    <a:pt x="246" y="123"/>
                    <a:pt x="246" y="123"/>
                    <a:pt x="246" y="123"/>
                  </a:cubicBezTo>
                  <a:cubicBezTo>
                    <a:pt x="246" y="90"/>
                    <a:pt x="233" y="60"/>
                    <a:pt x="211" y="38"/>
                  </a:cubicBezTo>
                  <a:cubicBezTo>
                    <a:pt x="195" y="20"/>
                    <a:pt x="173" y="8"/>
                    <a:pt x="148" y="3"/>
                  </a:cubicBezTo>
                  <a:cubicBezTo>
                    <a:pt x="141" y="1"/>
                    <a:pt x="135" y="0"/>
                    <a:pt x="128" y="0"/>
                  </a:cubicBezTo>
                  <a:cubicBezTo>
                    <a:pt x="121" y="0"/>
                    <a:pt x="114" y="0"/>
                    <a:pt x="107" y="1"/>
                  </a:cubicBezTo>
                  <a:cubicBezTo>
                    <a:pt x="50" y="9"/>
                    <a:pt x="5" y="56"/>
                    <a:pt x="1" y="116"/>
                  </a:cubicBezTo>
                  <a:lnTo>
                    <a:pt x="0" y="128"/>
                  </a:ln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3" name="iSḷïḍe"/>
            <p:cNvSpPr/>
            <p:nvPr/>
          </p:nvSpPr>
          <p:spPr bwMode="auto">
            <a:xfrm>
              <a:off x="4602163" y="2486026"/>
              <a:ext cx="895350" cy="74613"/>
            </a:xfrm>
            <a:custGeom>
              <a:avLst/>
              <a:gdLst>
                <a:gd name="T0" fmla="*/ 213 w 311"/>
                <a:gd name="T1" fmla="*/ 0 h 26"/>
                <a:gd name="T2" fmla="*/ 0 w 311"/>
                <a:gd name="T3" fmla="*/ 5 h 26"/>
                <a:gd name="T4" fmla="*/ 187 w 311"/>
                <a:gd name="T5" fmla="*/ 25 h 26"/>
                <a:gd name="T6" fmla="*/ 213 w 311"/>
                <a:gd name="T7" fmla="*/ 0 h 26"/>
              </a:gdLst>
              <a:ahLst/>
              <a:cxnLst>
                <a:cxn ang="0">
                  <a:pos x="T0" y="T1"/>
                </a:cxn>
                <a:cxn ang="0">
                  <a:pos x="T2" y="T3"/>
                </a:cxn>
                <a:cxn ang="0">
                  <a:pos x="T4" y="T5"/>
                </a:cxn>
                <a:cxn ang="0">
                  <a:pos x="T6" y="T7"/>
                </a:cxn>
              </a:cxnLst>
              <a:rect l="0" t="0" r="r" b="b"/>
              <a:pathLst>
                <a:path w="311" h="26">
                  <a:moveTo>
                    <a:pt x="213" y="0"/>
                  </a:moveTo>
                  <a:cubicBezTo>
                    <a:pt x="0" y="5"/>
                    <a:pt x="0" y="5"/>
                    <a:pt x="0" y="5"/>
                  </a:cubicBezTo>
                  <a:cubicBezTo>
                    <a:pt x="0" y="5"/>
                    <a:pt x="125" y="25"/>
                    <a:pt x="187" y="25"/>
                  </a:cubicBezTo>
                  <a:cubicBezTo>
                    <a:pt x="311" y="26"/>
                    <a:pt x="213" y="0"/>
                    <a:pt x="213" y="0"/>
                  </a:cubicBezTo>
                  <a:close/>
                </a:path>
              </a:pathLst>
            </a:custGeom>
            <a:solidFill>
              <a:srgbClr val="AE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4" name="íṥ1íḋê"/>
            <p:cNvSpPr/>
            <p:nvPr/>
          </p:nvSpPr>
          <p:spPr bwMode="auto">
            <a:xfrm>
              <a:off x="4814888" y="2132013"/>
              <a:ext cx="236538" cy="374650"/>
            </a:xfrm>
            <a:custGeom>
              <a:avLst/>
              <a:gdLst>
                <a:gd name="T0" fmla="*/ 0 w 82"/>
                <a:gd name="T1" fmla="*/ 1 h 130"/>
                <a:gd name="T2" fmla="*/ 30 w 82"/>
                <a:gd name="T3" fmla="*/ 30 h 130"/>
                <a:gd name="T4" fmla="*/ 47 w 82"/>
                <a:gd name="T5" fmla="*/ 128 h 130"/>
                <a:gd name="T6" fmla="*/ 36 w 82"/>
                <a:gd name="T7" fmla="*/ 130 h 130"/>
                <a:gd name="T8" fmla="*/ 47 w 82"/>
                <a:gd name="T9" fmla="*/ 128 h 130"/>
                <a:gd name="T10" fmla="*/ 81 w 82"/>
                <a:gd name="T11" fmla="*/ 123 h 130"/>
                <a:gd name="T12" fmla="*/ 76 w 82"/>
                <a:gd name="T13" fmla="*/ 64 h 130"/>
                <a:gd name="T14" fmla="*/ 41 w 82"/>
                <a:gd name="T15" fmla="*/ 3 h 130"/>
                <a:gd name="T16" fmla="*/ 41 w 82"/>
                <a:gd name="T17" fmla="*/ 3 h 130"/>
                <a:gd name="T18" fmla="*/ 21 w 82"/>
                <a:gd name="T19" fmla="*/ 0 h 130"/>
                <a:gd name="T20" fmla="*/ 0 w 82"/>
                <a:gd name="T21" fmla="*/ 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130">
                  <a:moveTo>
                    <a:pt x="0" y="1"/>
                  </a:moveTo>
                  <a:cubicBezTo>
                    <a:pt x="9" y="3"/>
                    <a:pt x="20" y="12"/>
                    <a:pt x="30" y="30"/>
                  </a:cubicBezTo>
                  <a:cubicBezTo>
                    <a:pt x="51" y="68"/>
                    <a:pt x="47" y="117"/>
                    <a:pt x="47" y="128"/>
                  </a:cubicBezTo>
                  <a:cubicBezTo>
                    <a:pt x="46" y="129"/>
                    <a:pt x="36" y="130"/>
                    <a:pt x="36" y="130"/>
                  </a:cubicBezTo>
                  <a:cubicBezTo>
                    <a:pt x="47" y="128"/>
                    <a:pt x="47" y="128"/>
                    <a:pt x="47" y="128"/>
                  </a:cubicBezTo>
                  <a:cubicBezTo>
                    <a:pt x="81" y="123"/>
                    <a:pt x="81" y="123"/>
                    <a:pt x="81" y="123"/>
                  </a:cubicBezTo>
                  <a:cubicBezTo>
                    <a:pt x="81" y="123"/>
                    <a:pt x="82" y="98"/>
                    <a:pt x="76" y="64"/>
                  </a:cubicBezTo>
                  <a:cubicBezTo>
                    <a:pt x="70" y="30"/>
                    <a:pt x="41" y="3"/>
                    <a:pt x="41" y="3"/>
                  </a:cubicBezTo>
                  <a:cubicBezTo>
                    <a:pt x="41" y="3"/>
                    <a:pt x="41" y="3"/>
                    <a:pt x="41" y="3"/>
                  </a:cubicBezTo>
                  <a:cubicBezTo>
                    <a:pt x="34" y="1"/>
                    <a:pt x="28" y="0"/>
                    <a:pt x="21" y="0"/>
                  </a:cubicBezTo>
                  <a:cubicBezTo>
                    <a:pt x="14" y="0"/>
                    <a:pt x="7" y="0"/>
                    <a:pt x="0" y="1"/>
                  </a:cubicBezTo>
                  <a:close/>
                </a:path>
              </a:pathLst>
            </a:custGeom>
            <a:solidFill>
              <a:srgbClr val="AE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5" name="íSlîḓé"/>
            <p:cNvSpPr/>
            <p:nvPr/>
          </p:nvSpPr>
          <p:spPr bwMode="auto">
            <a:xfrm>
              <a:off x="4294188" y="4883151"/>
              <a:ext cx="538163" cy="889000"/>
            </a:xfrm>
            <a:custGeom>
              <a:avLst/>
              <a:gdLst>
                <a:gd name="T0" fmla="*/ 187 w 187"/>
                <a:gd name="T1" fmla="*/ 0 h 309"/>
                <a:gd name="T2" fmla="*/ 55 w 187"/>
                <a:gd name="T3" fmla="*/ 0 h 309"/>
                <a:gd name="T4" fmla="*/ 84 w 187"/>
                <a:gd name="T5" fmla="*/ 230 h 309"/>
                <a:gd name="T6" fmla="*/ 49 w 187"/>
                <a:gd name="T7" fmla="*/ 240 h 309"/>
                <a:gd name="T8" fmla="*/ 0 w 187"/>
                <a:gd name="T9" fmla="*/ 309 h 309"/>
                <a:gd name="T10" fmla="*/ 0 w 187"/>
                <a:gd name="T11" fmla="*/ 309 h 309"/>
                <a:gd name="T12" fmla="*/ 172 w 187"/>
                <a:gd name="T13" fmla="*/ 309 h 309"/>
                <a:gd name="T14" fmla="*/ 187 w 187"/>
                <a:gd name="T15" fmla="*/ 0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309">
                  <a:moveTo>
                    <a:pt x="187" y="0"/>
                  </a:moveTo>
                  <a:cubicBezTo>
                    <a:pt x="55" y="0"/>
                    <a:pt x="55" y="0"/>
                    <a:pt x="55" y="0"/>
                  </a:cubicBezTo>
                  <a:cubicBezTo>
                    <a:pt x="84" y="230"/>
                    <a:pt x="84" y="230"/>
                    <a:pt x="84" y="230"/>
                  </a:cubicBezTo>
                  <a:cubicBezTo>
                    <a:pt x="49" y="240"/>
                    <a:pt x="49" y="240"/>
                    <a:pt x="49" y="240"/>
                  </a:cubicBezTo>
                  <a:cubicBezTo>
                    <a:pt x="20" y="249"/>
                    <a:pt x="0" y="277"/>
                    <a:pt x="0" y="309"/>
                  </a:cubicBezTo>
                  <a:cubicBezTo>
                    <a:pt x="0" y="309"/>
                    <a:pt x="0" y="309"/>
                    <a:pt x="0" y="309"/>
                  </a:cubicBezTo>
                  <a:cubicBezTo>
                    <a:pt x="172" y="309"/>
                    <a:pt x="172" y="309"/>
                    <a:pt x="172" y="309"/>
                  </a:cubicBezTo>
                  <a:lnTo>
                    <a:pt x="187" y="0"/>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6" name="îṥḻiḓê"/>
            <p:cNvSpPr/>
            <p:nvPr/>
          </p:nvSpPr>
          <p:spPr bwMode="auto">
            <a:xfrm>
              <a:off x="4676776" y="4883151"/>
              <a:ext cx="155575" cy="889000"/>
            </a:xfrm>
            <a:custGeom>
              <a:avLst/>
              <a:gdLst>
                <a:gd name="T0" fmla="*/ 0 w 98"/>
                <a:gd name="T1" fmla="*/ 0 h 560"/>
                <a:gd name="T2" fmla="*/ 0 w 98"/>
                <a:gd name="T3" fmla="*/ 560 h 560"/>
                <a:gd name="T4" fmla="*/ 71 w 98"/>
                <a:gd name="T5" fmla="*/ 560 h 560"/>
                <a:gd name="T6" fmla="*/ 98 w 98"/>
                <a:gd name="T7" fmla="*/ 0 h 560"/>
                <a:gd name="T8" fmla="*/ 0 w 98"/>
                <a:gd name="T9" fmla="*/ 0 h 560"/>
              </a:gdLst>
              <a:ahLst/>
              <a:cxnLst>
                <a:cxn ang="0">
                  <a:pos x="T0" y="T1"/>
                </a:cxn>
                <a:cxn ang="0">
                  <a:pos x="T2" y="T3"/>
                </a:cxn>
                <a:cxn ang="0">
                  <a:pos x="T4" y="T5"/>
                </a:cxn>
                <a:cxn ang="0">
                  <a:pos x="T6" y="T7"/>
                </a:cxn>
                <a:cxn ang="0">
                  <a:pos x="T8" y="T9"/>
                </a:cxn>
              </a:cxnLst>
              <a:rect l="0" t="0" r="r" b="b"/>
              <a:pathLst>
                <a:path w="98" h="560">
                  <a:moveTo>
                    <a:pt x="0" y="0"/>
                  </a:moveTo>
                  <a:lnTo>
                    <a:pt x="0" y="560"/>
                  </a:lnTo>
                  <a:lnTo>
                    <a:pt x="71" y="560"/>
                  </a:lnTo>
                  <a:lnTo>
                    <a:pt x="98" y="0"/>
                  </a:lnTo>
                  <a:lnTo>
                    <a:pt x="0" y="0"/>
                  </a:lnTo>
                  <a:close/>
                </a:path>
              </a:pathLst>
            </a:custGeom>
            <a:solidFill>
              <a:srgbClr val="C6A6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7" name="ïśḷiḋé"/>
            <p:cNvSpPr/>
            <p:nvPr/>
          </p:nvSpPr>
          <p:spPr bwMode="auto">
            <a:xfrm>
              <a:off x="4892676" y="4883151"/>
              <a:ext cx="538163" cy="889000"/>
            </a:xfrm>
            <a:custGeom>
              <a:avLst/>
              <a:gdLst>
                <a:gd name="T0" fmla="*/ 0 w 187"/>
                <a:gd name="T1" fmla="*/ 0 h 309"/>
                <a:gd name="T2" fmla="*/ 132 w 187"/>
                <a:gd name="T3" fmla="*/ 0 h 309"/>
                <a:gd name="T4" fmla="*/ 103 w 187"/>
                <a:gd name="T5" fmla="*/ 230 h 309"/>
                <a:gd name="T6" fmla="*/ 138 w 187"/>
                <a:gd name="T7" fmla="*/ 240 h 309"/>
                <a:gd name="T8" fmla="*/ 187 w 187"/>
                <a:gd name="T9" fmla="*/ 309 h 309"/>
                <a:gd name="T10" fmla="*/ 187 w 187"/>
                <a:gd name="T11" fmla="*/ 309 h 309"/>
                <a:gd name="T12" fmla="*/ 15 w 187"/>
                <a:gd name="T13" fmla="*/ 309 h 309"/>
                <a:gd name="T14" fmla="*/ 0 w 187"/>
                <a:gd name="T15" fmla="*/ 0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309">
                  <a:moveTo>
                    <a:pt x="0" y="0"/>
                  </a:moveTo>
                  <a:cubicBezTo>
                    <a:pt x="132" y="0"/>
                    <a:pt x="132" y="0"/>
                    <a:pt x="132" y="0"/>
                  </a:cubicBezTo>
                  <a:cubicBezTo>
                    <a:pt x="103" y="230"/>
                    <a:pt x="103" y="230"/>
                    <a:pt x="103" y="230"/>
                  </a:cubicBezTo>
                  <a:cubicBezTo>
                    <a:pt x="138" y="240"/>
                    <a:pt x="138" y="240"/>
                    <a:pt x="138" y="240"/>
                  </a:cubicBezTo>
                  <a:cubicBezTo>
                    <a:pt x="167" y="249"/>
                    <a:pt x="187" y="277"/>
                    <a:pt x="187" y="309"/>
                  </a:cubicBezTo>
                  <a:cubicBezTo>
                    <a:pt x="187" y="309"/>
                    <a:pt x="187" y="309"/>
                    <a:pt x="187" y="309"/>
                  </a:cubicBezTo>
                  <a:cubicBezTo>
                    <a:pt x="15" y="309"/>
                    <a:pt x="15" y="309"/>
                    <a:pt x="15" y="309"/>
                  </a:cubicBezTo>
                  <a:lnTo>
                    <a:pt x="0" y="0"/>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8" name="iṣļiḑè"/>
            <p:cNvSpPr/>
            <p:nvPr/>
          </p:nvSpPr>
          <p:spPr bwMode="auto">
            <a:xfrm>
              <a:off x="4892676" y="4883151"/>
              <a:ext cx="176213" cy="889000"/>
            </a:xfrm>
            <a:custGeom>
              <a:avLst/>
              <a:gdLst>
                <a:gd name="T0" fmla="*/ 111 w 111"/>
                <a:gd name="T1" fmla="*/ 0 h 560"/>
                <a:gd name="T2" fmla="*/ 0 w 111"/>
                <a:gd name="T3" fmla="*/ 0 h 560"/>
                <a:gd name="T4" fmla="*/ 27 w 111"/>
                <a:gd name="T5" fmla="*/ 560 h 560"/>
                <a:gd name="T6" fmla="*/ 111 w 111"/>
                <a:gd name="T7" fmla="*/ 560 h 560"/>
                <a:gd name="T8" fmla="*/ 111 w 111"/>
                <a:gd name="T9" fmla="*/ 0 h 560"/>
              </a:gdLst>
              <a:ahLst/>
              <a:cxnLst>
                <a:cxn ang="0">
                  <a:pos x="T0" y="T1"/>
                </a:cxn>
                <a:cxn ang="0">
                  <a:pos x="T2" y="T3"/>
                </a:cxn>
                <a:cxn ang="0">
                  <a:pos x="T4" y="T5"/>
                </a:cxn>
                <a:cxn ang="0">
                  <a:pos x="T6" y="T7"/>
                </a:cxn>
                <a:cxn ang="0">
                  <a:pos x="T8" y="T9"/>
                </a:cxn>
              </a:cxnLst>
              <a:rect l="0" t="0" r="r" b="b"/>
              <a:pathLst>
                <a:path w="111" h="560">
                  <a:moveTo>
                    <a:pt x="111" y="0"/>
                  </a:moveTo>
                  <a:lnTo>
                    <a:pt x="0" y="0"/>
                  </a:lnTo>
                  <a:lnTo>
                    <a:pt x="27" y="560"/>
                  </a:lnTo>
                  <a:lnTo>
                    <a:pt x="111" y="560"/>
                  </a:lnTo>
                  <a:lnTo>
                    <a:pt x="111" y="0"/>
                  </a:lnTo>
                  <a:close/>
                </a:path>
              </a:pathLst>
            </a:custGeom>
            <a:solidFill>
              <a:srgbClr val="C6A6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9" name="îṥḷîḓê"/>
            <p:cNvSpPr/>
            <p:nvPr/>
          </p:nvSpPr>
          <p:spPr bwMode="auto">
            <a:xfrm>
              <a:off x="4294188" y="3109913"/>
              <a:ext cx="211138" cy="800100"/>
            </a:xfrm>
            <a:custGeom>
              <a:avLst/>
              <a:gdLst>
                <a:gd name="T0" fmla="*/ 73 w 73"/>
                <a:gd name="T1" fmla="*/ 0 h 278"/>
                <a:gd name="T2" fmla="*/ 0 w 73"/>
                <a:gd name="T3" fmla="*/ 72 h 278"/>
                <a:gd name="T4" fmla="*/ 0 w 73"/>
                <a:gd name="T5" fmla="*/ 242 h 278"/>
                <a:gd name="T6" fmla="*/ 37 w 73"/>
                <a:gd name="T7" fmla="*/ 278 h 278"/>
                <a:gd name="T8" fmla="*/ 37 w 73"/>
                <a:gd name="T9" fmla="*/ 278 h 278"/>
                <a:gd name="T10" fmla="*/ 73 w 73"/>
                <a:gd name="T11" fmla="*/ 242 h 278"/>
                <a:gd name="T12" fmla="*/ 73 w 73"/>
                <a:gd name="T13" fmla="*/ 0 h 278"/>
              </a:gdLst>
              <a:ahLst/>
              <a:cxnLst>
                <a:cxn ang="0">
                  <a:pos x="T0" y="T1"/>
                </a:cxn>
                <a:cxn ang="0">
                  <a:pos x="T2" y="T3"/>
                </a:cxn>
                <a:cxn ang="0">
                  <a:pos x="T4" y="T5"/>
                </a:cxn>
                <a:cxn ang="0">
                  <a:pos x="T6" y="T7"/>
                </a:cxn>
                <a:cxn ang="0">
                  <a:pos x="T8" y="T9"/>
                </a:cxn>
                <a:cxn ang="0">
                  <a:pos x="T10" y="T11"/>
                </a:cxn>
                <a:cxn ang="0">
                  <a:pos x="T12" y="T13"/>
                </a:cxn>
              </a:cxnLst>
              <a:rect l="0" t="0" r="r" b="b"/>
              <a:pathLst>
                <a:path w="73" h="278">
                  <a:moveTo>
                    <a:pt x="73" y="0"/>
                  </a:moveTo>
                  <a:cubicBezTo>
                    <a:pt x="33" y="0"/>
                    <a:pt x="0" y="32"/>
                    <a:pt x="0" y="72"/>
                  </a:cubicBezTo>
                  <a:cubicBezTo>
                    <a:pt x="0" y="242"/>
                    <a:pt x="0" y="242"/>
                    <a:pt x="0" y="242"/>
                  </a:cubicBezTo>
                  <a:cubicBezTo>
                    <a:pt x="0" y="262"/>
                    <a:pt x="17" y="278"/>
                    <a:pt x="37" y="278"/>
                  </a:cubicBezTo>
                  <a:cubicBezTo>
                    <a:pt x="37" y="278"/>
                    <a:pt x="37" y="278"/>
                    <a:pt x="37" y="278"/>
                  </a:cubicBezTo>
                  <a:cubicBezTo>
                    <a:pt x="57" y="278"/>
                    <a:pt x="73" y="262"/>
                    <a:pt x="73" y="242"/>
                  </a:cubicBezTo>
                  <a:cubicBezTo>
                    <a:pt x="73" y="0"/>
                    <a:pt x="73" y="0"/>
                    <a:pt x="73" y="0"/>
                  </a:cubicBezTo>
                  <a:close/>
                </a:path>
              </a:pathLst>
            </a:custGeom>
            <a:solidFill>
              <a:srgbClr val="3F56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0" name="iśḷïďe"/>
            <p:cNvSpPr/>
            <p:nvPr/>
          </p:nvSpPr>
          <p:spPr bwMode="auto">
            <a:xfrm>
              <a:off x="4360863" y="3371851"/>
              <a:ext cx="595313" cy="517525"/>
            </a:xfrm>
            <a:custGeom>
              <a:avLst/>
              <a:gdLst>
                <a:gd name="T0" fmla="*/ 0 w 375"/>
                <a:gd name="T1" fmla="*/ 234 h 326"/>
                <a:gd name="T2" fmla="*/ 279 w 375"/>
                <a:gd name="T3" fmla="*/ 76 h 326"/>
                <a:gd name="T4" fmla="*/ 375 w 375"/>
                <a:gd name="T5" fmla="*/ 0 h 326"/>
                <a:gd name="T6" fmla="*/ 352 w 375"/>
                <a:gd name="T7" fmla="*/ 127 h 326"/>
                <a:gd name="T8" fmla="*/ 63 w 375"/>
                <a:gd name="T9" fmla="*/ 326 h 326"/>
                <a:gd name="T10" fmla="*/ 0 w 375"/>
                <a:gd name="T11" fmla="*/ 234 h 326"/>
              </a:gdLst>
              <a:ahLst/>
              <a:cxnLst>
                <a:cxn ang="0">
                  <a:pos x="T0" y="T1"/>
                </a:cxn>
                <a:cxn ang="0">
                  <a:pos x="T2" y="T3"/>
                </a:cxn>
                <a:cxn ang="0">
                  <a:pos x="T4" y="T5"/>
                </a:cxn>
                <a:cxn ang="0">
                  <a:pos x="T6" y="T7"/>
                </a:cxn>
                <a:cxn ang="0">
                  <a:pos x="T8" y="T9"/>
                </a:cxn>
                <a:cxn ang="0">
                  <a:pos x="T10" y="T11"/>
                </a:cxn>
              </a:cxnLst>
              <a:rect l="0" t="0" r="r" b="b"/>
              <a:pathLst>
                <a:path w="375" h="326">
                  <a:moveTo>
                    <a:pt x="0" y="234"/>
                  </a:moveTo>
                  <a:lnTo>
                    <a:pt x="279" y="76"/>
                  </a:lnTo>
                  <a:lnTo>
                    <a:pt x="375" y="0"/>
                  </a:lnTo>
                  <a:lnTo>
                    <a:pt x="352" y="127"/>
                  </a:lnTo>
                  <a:lnTo>
                    <a:pt x="63" y="326"/>
                  </a:lnTo>
                  <a:lnTo>
                    <a:pt x="0" y="234"/>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1" name="ïṩļîḑê"/>
            <p:cNvSpPr/>
            <p:nvPr/>
          </p:nvSpPr>
          <p:spPr bwMode="auto">
            <a:xfrm>
              <a:off x="4824413" y="3371851"/>
              <a:ext cx="131763" cy="266700"/>
            </a:xfrm>
            <a:custGeom>
              <a:avLst/>
              <a:gdLst>
                <a:gd name="T0" fmla="*/ 0 w 83"/>
                <a:gd name="T1" fmla="*/ 67 h 168"/>
                <a:gd name="T2" fmla="*/ 0 w 83"/>
                <a:gd name="T3" fmla="*/ 168 h 168"/>
                <a:gd name="T4" fmla="*/ 60 w 83"/>
                <a:gd name="T5" fmla="*/ 127 h 168"/>
                <a:gd name="T6" fmla="*/ 83 w 83"/>
                <a:gd name="T7" fmla="*/ 0 h 168"/>
                <a:gd name="T8" fmla="*/ 0 w 83"/>
                <a:gd name="T9" fmla="*/ 67 h 168"/>
              </a:gdLst>
              <a:ahLst/>
              <a:cxnLst>
                <a:cxn ang="0">
                  <a:pos x="T0" y="T1"/>
                </a:cxn>
                <a:cxn ang="0">
                  <a:pos x="T2" y="T3"/>
                </a:cxn>
                <a:cxn ang="0">
                  <a:pos x="T4" y="T5"/>
                </a:cxn>
                <a:cxn ang="0">
                  <a:pos x="T6" y="T7"/>
                </a:cxn>
                <a:cxn ang="0">
                  <a:pos x="T8" y="T9"/>
                </a:cxn>
              </a:cxnLst>
              <a:rect l="0" t="0" r="r" b="b"/>
              <a:pathLst>
                <a:path w="83" h="168">
                  <a:moveTo>
                    <a:pt x="0" y="67"/>
                  </a:moveTo>
                  <a:lnTo>
                    <a:pt x="0" y="168"/>
                  </a:lnTo>
                  <a:lnTo>
                    <a:pt x="60" y="127"/>
                  </a:lnTo>
                  <a:lnTo>
                    <a:pt x="83" y="0"/>
                  </a:lnTo>
                  <a:lnTo>
                    <a:pt x="0" y="67"/>
                  </a:ln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2" name="išľïde"/>
            <p:cNvSpPr/>
            <p:nvPr/>
          </p:nvSpPr>
          <p:spPr bwMode="auto">
            <a:xfrm>
              <a:off x="4902201" y="3265488"/>
              <a:ext cx="500063" cy="482600"/>
            </a:xfrm>
            <a:custGeom>
              <a:avLst/>
              <a:gdLst>
                <a:gd name="T0" fmla="*/ 129 w 174"/>
                <a:gd name="T1" fmla="*/ 168 h 168"/>
                <a:gd name="T2" fmla="*/ 27 w 174"/>
                <a:gd name="T3" fmla="*/ 168 h 168"/>
                <a:gd name="T4" fmla="*/ 2 w 174"/>
                <a:gd name="T5" fmla="*/ 139 h 168"/>
                <a:gd name="T6" fmla="*/ 20 w 174"/>
                <a:gd name="T7" fmla="*/ 21 h 168"/>
                <a:gd name="T8" fmla="*/ 45 w 174"/>
                <a:gd name="T9" fmla="*/ 0 h 168"/>
                <a:gd name="T10" fmla="*/ 147 w 174"/>
                <a:gd name="T11" fmla="*/ 0 h 168"/>
                <a:gd name="T12" fmla="*/ 172 w 174"/>
                <a:gd name="T13" fmla="*/ 29 h 168"/>
                <a:gd name="T14" fmla="*/ 154 w 174"/>
                <a:gd name="T15" fmla="*/ 146 h 168"/>
                <a:gd name="T16" fmla="*/ 129 w 174"/>
                <a:gd name="T17"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168">
                  <a:moveTo>
                    <a:pt x="129" y="168"/>
                  </a:moveTo>
                  <a:cubicBezTo>
                    <a:pt x="27" y="168"/>
                    <a:pt x="27" y="168"/>
                    <a:pt x="27" y="168"/>
                  </a:cubicBezTo>
                  <a:cubicBezTo>
                    <a:pt x="12" y="168"/>
                    <a:pt x="0" y="154"/>
                    <a:pt x="2" y="139"/>
                  </a:cubicBezTo>
                  <a:cubicBezTo>
                    <a:pt x="20" y="21"/>
                    <a:pt x="20" y="21"/>
                    <a:pt x="20" y="21"/>
                  </a:cubicBezTo>
                  <a:cubicBezTo>
                    <a:pt x="22" y="9"/>
                    <a:pt x="32" y="0"/>
                    <a:pt x="45" y="0"/>
                  </a:cubicBezTo>
                  <a:cubicBezTo>
                    <a:pt x="147" y="0"/>
                    <a:pt x="147" y="0"/>
                    <a:pt x="147" y="0"/>
                  </a:cubicBezTo>
                  <a:cubicBezTo>
                    <a:pt x="162" y="0"/>
                    <a:pt x="174" y="14"/>
                    <a:pt x="172" y="29"/>
                  </a:cubicBezTo>
                  <a:cubicBezTo>
                    <a:pt x="154" y="146"/>
                    <a:pt x="154" y="146"/>
                    <a:pt x="154" y="146"/>
                  </a:cubicBezTo>
                  <a:cubicBezTo>
                    <a:pt x="152" y="159"/>
                    <a:pt x="142" y="168"/>
                    <a:pt x="129" y="16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3" name="iślíḋé"/>
            <p:cNvSpPr/>
            <p:nvPr/>
          </p:nvSpPr>
          <p:spPr bwMode="auto">
            <a:xfrm>
              <a:off x="4941888" y="3265488"/>
              <a:ext cx="503238" cy="482600"/>
            </a:xfrm>
            <a:custGeom>
              <a:avLst/>
              <a:gdLst>
                <a:gd name="T0" fmla="*/ 129 w 175"/>
                <a:gd name="T1" fmla="*/ 168 h 168"/>
                <a:gd name="T2" fmla="*/ 28 w 175"/>
                <a:gd name="T3" fmla="*/ 168 h 168"/>
                <a:gd name="T4" fmla="*/ 2 w 175"/>
                <a:gd name="T5" fmla="*/ 139 h 168"/>
                <a:gd name="T6" fmla="*/ 20 w 175"/>
                <a:gd name="T7" fmla="*/ 21 h 168"/>
                <a:gd name="T8" fmla="*/ 45 w 175"/>
                <a:gd name="T9" fmla="*/ 0 h 168"/>
                <a:gd name="T10" fmla="*/ 147 w 175"/>
                <a:gd name="T11" fmla="*/ 0 h 168"/>
                <a:gd name="T12" fmla="*/ 172 w 175"/>
                <a:gd name="T13" fmla="*/ 29 h 168"/>
                <a:gd name="T14" fmla="*/ 155 w 175"/>
                <a:gd name="T15" fmla="*/ 146 h 168"/>
                <a:gd name="T16" fmla="*/ 129 w 175"/>
                <a:gd name="T17"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168">
                  <a:moveTo>
                    <a:pt x="129" y="168"/>
                  </a:moveTo>
                  <a:cubicBezTo>
                    <a:pt x="28" y="168"/>
                    <a:pt x="28" y="168"/>
                    <a:pt x="28" y="168"/>
                  </a:cubicBezTo>
                  <a:cubicBezTo>
                    <a:pt x="12" y="168"/>
                    <a:pt x="0" y="154"/>
                    <a:pt x="2" y="139"/>
                  </a:cubicBezTo>
                  <a:cubicBezTo>
                    <a:pt x="20" y="21"/>
                    <a:pt x="20" y="21"/>
                    <a:pt x="20" y="21"/>
                  </a:cubicBezTo>
                  <a:cubicBezTo>
                    <a:pt x="22" y="9"/>
                    <a:pt x="33" y="0"/>
                    <a:pt x="45" y="0"/>
                  </a:cubicBezTo>
                  <a:cubicBezTo>
                    <a:pt x="147" y="0"/>
                    <a:pt x="147" y="0"/>
                    <a:pt x="147" y="0"/>
                  </a:cubicBezTo>
                  <a:cubicBezTo>
                    <a:pt x="163" y="0"/>
                    <a:pt x="175" y="14"/>
                    <a:pt x="172" y="29"/>
                  </a:cubicBezTo>
                  <a:cubicBezTo>
                    <a:pt x="155" y="146"/>
                    <a:pt x="155" y="146"/>
                    <a:pt x="155" y="146"/>
                  </a:cubicBezTo>
                  <a:cubicBezTo>
                    <a:pt x="153" y="159"/>
                    <a:pt x="142" y="168"/>
                    <a:pt x="129" y="168"/>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4" name="i$ľïďe"/>
            <p:cNvSpPr/>
            <p:nvPr/>
          </p:nvSpPr>
          <p:spPr bwMode="auto">
            <a:xfrm>
              <a:off x="4878388" y="3371851"/>
              <a:ext cx="173038" cy="57150"/>
            </a:xfrm>
            <a:custGeom>
              <a:avLst/>
              <a:gdLst>
                <a:gd name="T0" fmla="*/ 47 w 60"/>
                <a:gd name="T1" fmla="*/ 20 h 20"/>
                <a:gd name="T2" fmla="*/ 9 w 60"/>
                <a:gd name="T3" fmla="*/ 20 h 20"/>
                <a:gd name="T4" fmla="*/ 0 w 60"/>
                <a:gd name="T5" fmla="*/ 10 h 20"/>
                <a:gd name="T6" fmla="*/ 0 w 60"/>
                <a:gd name="T7" fmla="*/ 10 h 20"/>
                <a:gd name="T8" fmla="*/ 12 w 60"/>
                <a:gd name="T9" fmla="*/ 0 h 20"/>
                <a:gd name="T10" fmla="*/ 51 w 60"/>
                <a:gd name="T11" fmla="*/ 0 h 20"/>
                <a:gd name="T12" fmla="*/ 59 w 60"/>
                <a:gd name="T13" fmla="*/ 10 h 20"/>
                <a:gd name="T14" fmla="*/ 59 w 60"/>
                <a:gd name="T15" fmla="*/ 10 h 20"/>
                <a:gd name="T16" fmla="*/ 47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47" y="20"/>
                  </a:moveTo>
                  <a:cubicBezTo>
                    <a:pt x="9" y="20"/>
                    <a:pt x="9" y="20"/>
                    <a:pt x="9" y="20"/>
                  </a:cubicBezTo>
                  <a:cubicBezTo>
                    <a:pt x="3" y="20"/>
                    <a:pt x="0" y="16"/>
                    <a:pt x="0" y="10"/>
                  </a:cubicBezTo>
                  <a:cubicBezTo>
                    <a:pt x="0" y="10"/>
                    <a:pt x="0" y="10"/>
                    <a:pt x="0" y="10"/>
                  </a:cubicBezTo>
                  <a:cubicBezTo>
                    <a:pt x="1" y="5"/>
                    <a:pt x="7" y="0"/>
                    <a:pt x="12" y="0"/>
                  </a:cubicBezTo>
                  <a:cubicBezTo>
                    <a:pt x="51" y="0"/>
                    <a:pt x="51" y="0"/>
                    <a:pt x="51" y="0"/>
                  </a:cubicBezTo>
                  <a:cubicBezTo>
                    <a:pt x="56" y="0"/>
                    <a:pt x="60" y="5"/>
                    <a:pt x="59" y="10"/>
                  </a:cubicBezTo>
                  <a:cubicBezTo>
                    <a:pt x="59" y="10"/>
                    <a:pt x="59" y="10"/>
                    <a:pt x="59" y="10"/>
                  </a:cubicBezTo>
                  <a:cubicBezTo>
                    <a:pt x="58" y="16"/>
                    <a:pt x="53" y="20"/>
                    <a:pt x="47" y="20"/>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5" name="ïşḷïdè"/>
            <p:cNvSpPr/>
            <p:nvPr/>
          </p:nvSpPr>
          <p:spPr bwMode="auto">
            <a:xfrm>
              <a:off x="4864101" y="3438526"/>
              <a:ext cx="176213" cy="60325"/>
            </a:xfrm>
            <a:custGeom>
              <a:avLst/>
              <a:gdLst>
                <a:gd name="T0" fmla="*/ 48 w 61"/>
                <a:gd name="T1" fmla="*/ 21 h 21"/>
                <a:gd name="T2" fmla="*/ 10 w 61"/>
                <a:gd name="T3" fmla="*/ 21 h 21"/>
                <a:gd name="T4" fmla="*/ 1 w 61"/>
                <a:gd name="T5" fmla="*/ 11 h 21"/>
                <a:gd name="T6" fmla="*/ 1 w 61"/>
                <a:gd name="T7" fmla="*/ 11 h 21"/>
                <a:gd name="T8" fmla="*/ 13 w 61"/>
                <a:gd name="T9" fmla="*/ 0 h 21"/>
                <a:gd name="T10" fmla="*/ 51 w 61"/>
                <a:gd name="T11" fmla="*/ 0 h 21"/>
                <a:gd name="T12" fmla="*/ 60 w 61"/>
                <a:gd name="T13" fmla="*/ 11 h 21"/>
                <a:gd name="T14" fmla="*/ 60 w 61"/>
                <a:gd name="T15" fmla="*/ 11 h 21"/>
                <a:gd name="T16" fmla="*/ 48 w 61"/>
                <a:gd name="T1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21">
                  <a:moveTo>
                    <a:pt x="48" y="21"/>
                  </a:moveTo>
                  <a:cubicBezTo>
                    <a:pt x="10" y="21"/>
                    <a:pt x="10" y="21"/>
                    <a:pt x="10" y="21"/>
                  </a:cubicBezTo>
                  <a:cubicBezTo>
                    <a:pt x="4" y="21"/>
                    <a:pt x="0" y="16"/>
                    <a:pt x="1" y="11"/>
                  </a:cubicBezTo>
                  <a:cubicBezTo>
                    <a:pt x="1" y="11"/>
                    <a:pt x="1" y="11"/>
                    <a:pt x="1" y="11"/>
                  </a:cubicBezTo>
                  <a:cubicBezTo>
                    <a:pt x="2" y="5"/>
                    <a:pt x="8" y="0"/>
                    <a:pt x="13" y="0"/>
                  </a:cubicBezTo>
                  <a:cubicBezTo>
                    <a:pt x="51" y="0"/>
                    <a:pt x="51" y="0"/>
                    <a:pt x="51" y="0"/>
                  </a:cubicBezTo>
                  <a:cubicBezTo>
                    <a:pt x="57" y="0"/>
                    <a:pt x="61" y="5"/>
                    <a:pt x="60" y="11"/>
                  </a:cubicBezTo>
                  <a:cubicBezTo>
                    <a:pt x="60" y="11"/>
                    <a:pt x="60" y="11"/>
                    <a:pt x="60" y="11"/>
                  </a:cubicBezTo>
                  <a:cubicBezTo>
                    <a:pt x="59" y="16"/>
                    <a:pt x="53" y="21"/>
                    <a:pt x="48" y="21"/>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6" name="išľïḋé"/>
            <p:cNvSpPr/>
            <p:nvPr/>
          </p:nvSpPr>
          <p:spPr bwMode="auto">
            <a:xfrm>
              <a:off x="4852988" y="3506788"/>
              <a:ext cx="176213" cy="57150"/>
            </a:xfrm>
            <a:custGeom>
              <a:avLst/>
              <a:gdLst>
                <a:gd name="T0" fmla="*/ 48 w 61"/>
                <a:gd name="T1" fmla="*/ 20 h 20"/>
                <a:gd name="T2" fmla="*/ 10 w 61"/>
                <a:gd name="T3" fmla="*/ 20 h 20"/>
                <a:gd name="T4" fmla="*/ 1 w 61"/>
                <a:gd name="T5" fmla="*/ 10 h 20"/>
                <a:gd name="T6" fmla="*/ 1 w 61"/>
                <a:gd name="T7" fmla="*/ 10 h 20"/>
                <a:gd name="T8" fmla="*/ 13 w 61"/>
                <a:gd name="T9" fmla="*/ 0 h 20"/>
                <a:gd name="T10" fmla="*/ 51 w 61"/>
                <a:gd name="T11" fmla="*/ 0 h 20"/>
                <a:gd name="T12" fmla="*/ 60 w 61"/>
                <a:gd name="T13" fmla="*/ 10 h 20"/>
                <a:gd name="T14" fmla="*/ 60 w 61"/>
                <a:gd name="T15" fmla="*/ 10 h 20"/>
                <a:gd name="T16" fmla="*/ 48 w 61"/>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20">
                  <a:moveTo>
                    <a:pt x="48" y="20"/>
                  </a:moveTo>
                  <a:cubicBezTo>
                    <a:pt x="10" y="20"/>
                    <a:pt x="10" y="20"/>
                    <a:pt x="10" y="20"/>
                  </a:cubicBezTo>
                  <a:cubicBezTo>
                    <a:pt x="4" y="20"/>
                    <a:pt x="0" y="15"/>
                    <a:pt x="1" y="10"/>
                  </a:cubicBezTo>
                  <a:cubicBezTo>
                    <a:pt x="1" y="10"/>
                    <a:pt x="1" y="10"/>
                    <a:pt x="1" y="10"/>
                  </a:cubicBezTo>
                  <a:cubicBezTo>
                    <a:pt x="2" y="4"/>
                    <a:pt x="8" y="0"/>
                    <a:pt x="13" y="0"/>
                  </a:cubicBezTo>
                  <a:cubicBezTo>
                    <a:pt x="51" y="0"/>
                    <a:pt x="51" y="0"/>
                    <a:pt x="51" y="0"/>
                  </a:cubicBezTo>
                  <a:cubicBezTo>
                    <a:pt x="57" y="0"/>
                    <a:pt x="61" y="4"/>
                    <a:pt x="60" y="10"/>
                  </a:cubicBezTo>
                  <a:cubicBezTo>
                    <a:pt x="60" y="10"/>
                    <a:pt x="60" y="10"/>
                    <a:pt x="60" y="10"/>
                  </a:cubicBezTo>
                  <a:cubicBezTo>
                    <a:pt x="59" y="15"/>
                    <a:pt x="53" y="20"/>
                    <a:pt x="48" y="20"/>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7" name="iṩḻîdê"/>
            <p:cNvSpPr/>
            <p:nvPr/>
          </p:nvSpPr>
          <p:spPr bwMode="auto">
            <a:xfrm>
              <a:off x="4841876" y="3573463"/>
              <a:ext cx="174625" cy="57150"/>
            </a:xfrm>
            <a:custGeom>
              <a:avLst/>
              <a:gdLst>
                <a:gd name="T0" fmla="*/ 48 w 61"/>
                <a:gd name="T1" fmla="*/ 20 h 20"/>
                <a:gd name="T2" fmla="*/ 10 w 61"/>
                <a:gd name="T3" fmla="*/ 20 h 20"/>
                <a:gd name="T4" fmla="*/ 1 w 61"/>
                <a:gd name="T5" fmla="*/ 10 h 20"/>
                <a:gd name="T6" fmla="*/ 1 w 61"/>
                <a:gd name="T7" fmla="*/ 10 h 20"/>
                <a:gd name="T8" fmla="*/ 13 w 61"/>
                <a:gd name="T9" fmla="*/ 0 h 20"/>
                <a:gd name="T10" fmla="*/ 51 w 61"/>
                <a:gd name="T11" fmla="*/ 0 h 20"/>
                <a:gd name="T12" fmla="*/ 60 w 61"/>
                <a:gd name="T13" fmla="*/ 10 h 20"/>
                <a:gd name="T14" fmla="*/ 60 w 61"/>
                <a:gd name="T15" fmla="*/ 10 h 20"/>
                <a:gd name="T16" fmla="*/ 48 w 61"/>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20">
                  <a:moveTo>
                    <a:pt x="48" y="20"/>
                  </a:moveTo>
                  <a:cubicBezTo>
                    <a:pt x="10" y="20"/>
                    <a:pt x="10" y="20"/>
                    <a:pt x="10" y="20"/>
                  </a:cubicBezTo>
                  <a:cubicBezTo>
                    <a:pt x="4" y="20"/>
                    <a:pt x="0" y="16"/>
                    <a:pt x="1" y="10"/>
                  </a:cubicBezTo>
                  <a:cubicBezTo>
                    <a:pt x="1" y="10"/>
                    <a:pt x="1" y="10"/>
                    <a:pt x="1" y="10"/>
                  </a:cubicBezTo>
                  <a:cubicBezTo>
                    <a:pt x="2" y="5"/>
                    <a:pt x="8" y="0"/>
                    <a:pt x="13" y="0"/>
                  </a:cubicBezTo>
                  <a:cubicBezTo>
                    <a:pt x="51" y="0"/>
                    <a:pt x="51" y="0"/>
                    <a:pt x="51" y="0"/>
                  </a:cubicBezTo>
                  <a:cubicBezTo>
                    <a:pt x="57" y="0"/>
                    <a:pt x="61" y="5"/>
                    <a:pt x="60" y="10"/>
                  </a:cubicBezTo>
                  <a:cubicBezTo>
                    <a:pt x="60" y="10"/>
                    <a:pt x="60" y="10"/>
                    <a:pt x="60" y="10"/>
                  </a:cubicBezTo>
                  <a:cubicBezTo>
                    <a:pt x="59" y="16"/>
                    <a:pt x="53" y="20"/>
                    <a:pt x="48" y="20"/>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8" name="iŝľîḍè"/>
            <p:cNvSpPr/>
            <p:nvPr/>
          </p:nvSpPr>
          <p:spPr bwMode="auto">
            <a:xfrm>
              <a:off x="4722813" y="3052763"/>
              <a:ext cx="119063" cy="201613"/>
            </a:xfrm>
            <a:custGeom>
              <a:avLst/>
              <a:gdLst>
                <a:gd name="T0" fmla="*/ 41 w 41"/>
                <a:gd name="T1" fmla="*/ 36 h 70"/>
                <a:gd name="T2" fmla="*/ 13 w 41"/>
                <a:gd name="T3" fmla="*/ 64 h 70"/>
                <a:gd name="T4" fmla="*/ 0 w 41"/>
                <a:gd name="T5" fmla="*/ 61 h 70"/>
                <a:gd name="T6" fmla="*/ 0 w 41"/>
                <a:gd name="T7" fmla="*/ 20 h 70"/>
                <a:gd name="T8" fmla="*/ 28 w 41"/>
                <a:gd name="T9" fmla="*/ 0 h 70"/>
                <a:gd name="T10" fmla="*/ 41 w 41"/>
                <a:gd name="T11" fmla="*/ 36 h 70"/>
              </a:gdLst>
              <a:ahLst/>
              <a:cxnLst>
                <a:cxn ang="0">
                  <a:pos x="T0" y="T1"/>
                </a:cxn>
                <a:cxn ang="0">
                  <a:pos x="T2" y="T3"/>
                </a:cxn>
                <a:cxn ang="0">
                  <a:pos x="T4" y="T5"/>
                </a:cxn>
                <a:cxn ang="0">
                  <a:pos x="T6" y="T7"/>
                </a:cxn>
                <a:cxn ang="0">
                  <a:pos x="T8" y="T9"/>
                </a:cxn>
                <a:cxn ang="0">
                  <a:pos x="T10" y="T11"/>
                </a:cxn>
              </a:cxnLst>
              <a:rect l="0" t="0" r="r" b="b"/>
              <a:pathLst>
                <a:path w="41" h="70">
                  <a:moveTo>
                    <a:pt x="41" y="36"/>
                  </a:moveTo>
                  <a:cubicBezTo>
                    <a:pt x="13" y="64"/>
                    <a:pt x="13" y="64"/>
                    <a:pt x="13" y="64"/>
                  </a:cubicBezTo>
                  <a:cubicBezTo>
                    <a:pt x="10" y="70"/>
                    <a:pt x="0" y="68"/>
                    <a:pt x="0" y="61"/>
                  </a:cubicBezTo>
                  <a:cubicBezTo>
                    <a:pt x="0" y="20"/>
                    <a:pt x="0" y="20"/>
                    <a:pt x="0" y="20"/>
                  </a:cubicBezTo>
                  <a:cubicBezTo>
                    <a:pt x="28" y="0"/>
                    <a:pt x="28" y="0"/>
                    <a:pt x="28" y="0"/>
                  </a:cubicBezTo>
                  <a:lnTo>
                    <a:pt x="41" y="36"/>
                  </a:lnTo>
                  <a:close/>
                </a:path>
              </a:pathLst>
            </a:custGeom>
            <a:solidFill>
              <a:srgbClr val="1959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9" name="îṣ1iḓé"/>
            <p:cNvSpPr/>
            <p:nvPr/>
          </p:nvSpPr>
          <p:spPr bwMode="auto">
            <a:xfrm>
              <a:off x="4906963" y="3052763"/>
              <a:ext cx="115888" cy="201613"/>
            </a:xfrm>
            <a:custGeom>
              <a:avLst/>
              <a:gdLst>
                <a:gd name="T0" fmla="*/ 0 w 40"/>
                <a:gd name="T1" fmla="*/ 36 h 70"/>
                <a:gd name="T2" fmla="*/ 27 w 40"/>
                <a:gd name="T3" fmla="*/ 64 h 70"/>
                <a:gd name="T4" fmla="*/ 40 w 40"/>
                <a:gd name="T5" fmla="*/ 61 h 70"/>
                <a:gd name="T6" fmla="*/ 40 w 40"/>
                <a:gd name="T7" fmla="*/ 20 h 70"/>
                <a:gd name="T8" fmla="*/ 12 w 40"/>
                <a:gd name="T9" fmla="*/ 0 h 70"/>
                <a:gd name="T10" fmla="*/ 0 w 40"/>
                <a:gd name="T11" fmla="*/ 36 h 70"/>
              </a:gdLst>
              <a:ahLst/>
              <a:cxnLst>
                <a:cxn ang="0">
                  <a:pos x="T0" y="T1"/>
                </a:cxn>
                <a:cxn ang="0">
                  <a:pos x="T2" y="T3"/>
                </a:cxn>
                <a:cxn ang="0">
                  <a:pos x="T4" y="T5"/>
                </a:cxn>
                <a:cxn ang="0">
                  <a:pos x="T6" y="T7"/>
                </a:cxn>
                <a:cxn ang="0">
                  <a:pos x="T8" y="T9"/>
                </a:cxn>
                <a:cxn ang="0">
                  <a:pos x="T10" y="T11"/>
                </a:cxn>
              </a:cxnLst>
              <a:rect l="0" t="0" r="r" b="b"/>
              <a:pathLst>
                <a:path w="40" h="70">
                  <a:moveTo>
                    <a:pt x="0" y="36"/>
                  </a:moveTo>
                  <a:cubicBezTo>
                    <a:pt x="27" y="64"/>
                    <a:pt x="27" y="64"/>
                    <a:pt x="27" y="64"/>
                  </a:cubicBezTo>
                  <a:cubicBezTo>
                    <a:pt x="31" y="70"/>
                    <a:pt x="40" y="68"/>
                    <a:pt x="40" y="61"/>
                  </a:cubicBezTo>
                  <a:cubicBezTo>
                    <a:pt x="40" y="20"/>
                    <a:pt x="40" y="20"/>
                    <a:pt x="40" y="20"/>
                  </a:cubicBezTo>
                  <a:cubicBezTo>
                    <a:pt x="12" y="0"/>
                    <a:pt x="12" y="0"/>
                    <a:pt x="12" y="0"/>
                  </a:cubicBezTo>
                  <a:lnTo>
                    <a:pt x="0" y="36"/>
                  </a:lnTo>
                  <a:close/>
                </a:path>
              </a:pathLst>
            </a:custGeom>
            <a:solidFill>
              <a:srgbClr val="1959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0" name="îşļíďé"/>
            <p:cNvSpPr/>
            <p:nvPr/>
          </p:nvSpPr>
          <p:spPr bwMode="auto">
            <a:xfrm>
              <a:off x="4841876" y="3155951"/>
              <a:ext cx="60325" cy="71438"/>
            </a:xfrm>
            <a:prstGeom prst="rect">
              <a:avLst/>
            </a:prstGeom>
            <a:solidFill>
              <a:srgbClr val="F0552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61" name="iSḻïḑè"/>
            <p:cNvSpPr/>
            <p:nvPr/>
          </p:nvSpPr>
          <p:spPr bwMode="auto">
            <a:xfrm>
              <a:off x="4354513" y="3667126"/>
              <a:ext cx="193675" cy="242888"/>
            </a:xfrm>
            <a:custGeom>
              <a:avLst/>
              <a:gdLst>
                <a:gd name="T0" fmla="*/ 57 w 67"/>
                <a:gd name="T1" fmla="*/ 76 h 84"/>
                <a:gd name="T2" fmla="*/ 49 w 67"/>
                <a:gd name="T3" fmla="*/ 80 h 84"/>
                <a:gd name="T4" fmla="*/ 28 w 67"/>
                <a:gd name="T5" fmla="*/ 74 h 84"/>
                <a:gd name="T6" fmla="*/ 4 w 67"/>
                <a:gd name="T7" fmla="*/ 29 h 84"/>
                <a:gd name="T8" fmla="*/ 10 w 67"/>
                <a:gd name="T9" fmla="*/ 8 h 84"/>
                <a:gd name="T10" fmla="*/ 18 w 67"/>
                <a:gd name="T11" fmla="*/ 4 h 84"/>
                <a:gd name="T12" fmla="*/ 39 w 67"/>
                <a:gd name="T13" fmla="*/ 10 h 84"/>
                <a:gd name="T14" fmla="*/ 63 w 67"/>
                <a:gd name="T15" fmla="*/ 55 h 84"/>
                <a:gd name="T16" fmla="*/ 57 w 67"/>
                <a:gd name="T17" fmla="*/ 7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84">
                  <a:moveTo>
                    <a:pt x="57" y="76"/>
                  </a:moveTo>
                  <a:cubicBezTo>
                    <a:pt x="49" y="80"/>
                    <a:pt x="49" y="80"/>
                    <a:pt x="49" y="80"/>
                  </a:cubicBezTo>
                  <a:cubicBezTo>
                    <a:pt x="41" y="84"/>
                    <a:pt x="32" y="82"/>
                    <a:pt x="28" y="74"/>
                  </a:cubicBezTo>
                  <a:cubicBezTo>
                    <a:pt x="4" y="29"/>
                    <a:pt x="4" y="29"/>
                    <a:pt x="4" y="29"/>
                  </a:cubicBezTo>
                  <a:cubicBezTo>
                    <a:pt x="0" y="22"/>
                    <a:pt x="2" y="13"/>
                    <a:pt x="10" y="8"/>
                  </a:cubicBezTo>
                  <a:cubicBezTo>
                    <a:pt x="18" y="4"/>
                    <a:pt x="18" y="4"/>
                    <a:pt x="18" y="4"/>
                  </a:cubicBezTo>
                  <a:cubicBezTo>
                    <a:pt x="25" y="0"/>
                    <a:pt x="35" y="3"/>
                    <a:pt x="39" y="10"/>
                  </a:cubicBezTo>
                  <a:cubicBezTo>
                    <a:pt x="63" y="55"/>
                    <a:pt x="63" y="55"/>
                    <a:pt x="63" y="55"/>
                  </a:cubicBezTo>
                  <a:cubicBezTo>
                    <a:pt x="67" y="62"/>
                    <a:pt x="64" y="72"/>
                    <a:pt x="57" y="76"/>
                  </a:cubicBezTo>
                  <a:close/>
                </a:path>
              </a:pathLst>
            </a:custGeom>
            <a:solidFill>
              <a:srgbClr val="1959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2" name="îṩ1îḍê"/>
            <p:cNvSpPr/>
            <p:nvPr/>
          </p:nvSpPr>
          <p:spPr bwMode="auto">
            <a:xfrm>
              <a:off x="4530726" y="3362326"/>
              <a:ext cx="158750" cy="173038"/>
            </a:xfrm>
            <a:custGeom>
              <a:avLst/>
              <a:gdLst>
                <a:gd name="T0" fmla="*/ 32 w 55"/>
                <a:gd name="T1" fmla="*/ 60 h 60"/>
                <a:gd name="T2" fmla="*/ 23 w 55"/>
                <a:gd name="T3" fmla="*/ 60 h 60"/>
                <a:gd name="T4" fmla="*/ 0 w 55"/>
                <a:gd name="T5" fmla="*/ 36 h 60"/>
                <a:gd name="T6" fmla="*/ 0 w 55"/>
                <a:gd name="T7" fmla="*/ 0 h 60"/>
                <a:gd name="T8" fmla="*/ 55 w 55"/>
                <a:gd name="T9" fmla="*/ 0 h 60"/>
                <a:gd name="T10" fmla="*/ 55 w 55"/>
                <a:gd name="T11" fmla="*/ 36 h 60"/>
                <a:gd name="T12" fmla="*/ 32 w 55"/>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55" h="60">
                  <a:moveTo>
                    <a:pt x="32" y="60"/>
                  </a:moveTo>
                  <a:cubicBezTo>
                    <a:pt x="23" y="60"/>
                    <a:pt x="23" y="60"/>
                    <a:pt x="23" y="60"/>
                  </a:cubicBezTo>
                  <a:cubicBezTo>
                    <a:pt x="10" y="60"/>
                    <a:pt x="0" y="49"/>
                    <a:pt x="0" y="36"/>
                  </a:cubicBezTo>
                  <a:cubicBezTo>
                    <a:pt x="0" y="0"/>
                    <a:pt x="0" y="0"/>
                    <a:pt x="0" y="0"/>
                  </a:cubicBezTo>
                  <a:cubicBezTo>
                    <a:pt x="55" y="0"/>
                    <a:pt x="55" y="0"/>
                    <a:pt x="55" y="0"/>
                  </a:cubicBezTo>
                  <a:cubicBezTo>
                    <a:pt x="55" y="36"/>
                    <a:pt x="55" y="36"/>
                    <a:pt x="55" y="36"/>
                  </a:cubicBezTo>
                  <a:cubicBezTo>
                    <a:pt x="55" y="49"/>
                    <a:pt x="45" y="60"/>
                    <a:pt x="32" y="60"/>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3" name="îṣ1îďè"/>
            <p:cNvSpPr/>
            <p:nvPr/>
          </p:nvSpPr>
          <p:spPr bwMode="auto">
            <a:xfrm>
              <a:off x="7808913" y="4487863"/>
              <a:ext cx="176213"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64" name="ïsļíḍè"/>
            <p:cNvSpPr/>
            <p:nvPr/>
          </p:nvSpPr>
          <p:spPr bwMode="auto">
            <a:xfrm>
              <a:off x="7808913" y="4775201"/>
              <a:ext cx="176213"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65" name="í$1ïde"/>
            <p:cNvSpPr/>
            <p:nvPr/>
          </p:nvSpPr>
          <p:spPr bwMode="auto">
            <a:xfrm>
              <a:off x="7808913" y="5062538"/>
              <a:ext cx="176213"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66" name="iṣļíḍe"/>
            <p:cNvSpPr/>
            <p:nvPr/>
          </p:nvSpPr>
          <p:spPr bwMode="auto">
            <a:xfrm>
              <a:off x="8137526" y="4775201"/>
              <a:ext cx="171450"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67" name="ï$1iďê"/>
            <p:cNvSpPr/>
            <p:nvPr/>
          </p:nvSpPr>
          <p:spPr bwMode="auto">
            <a:xfrm>
              <a:off x="8137526" y="5062538"/>
              <a:ext cx="171450"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68" name="işlíḋe"/>
            <p:cNvSpPr/>
            <p:nvPr/>
          </p:nvSpPr>
          <p:spPr>
            <a:xfrm>
              <a:off x="5173603" y="1389062"/>
              <a:ext cx="1608133" cy="369332"/>
            </a:xfrm>
            <a:prstGeom prst="rect">
              <a:avLst/>
            </a:prstGeom>
          </p:spPr>
          <p:txBody>
            <a:bodyPr wrap="none">
              <a:normAutofit fontScale="62500" lnSpcReduction="20000"/>
            </a:bodyPr>
            <a:lstStyle/>
            <a:p>
              <a:r>
                <a:rPr lang="en-US" altLang="zh-CN">
                  <a:solidFill>
                    <a:srgbClr val="AEAEAF"/>
                  </a:solidFill>
                </a:rPr>
                <a:t>TEAM WORK</a:t>
              </a:r>
              <a:endParaRPr lang="zh-CN" altLang="en-US" dirty="0">
                <a:solidFill>
                  <a:srgbClr val="AEAEAF"/>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1000" fill="hold"/>
                                        <p:tgtEl>
                                          <p:spTgt spid="1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1" presetClass="entr" presetSubtype="0" fill="hold" grpId="0" nodeType="afterEffect">
                                  <p:stCondLst>
                                    <p:cond delay="0"/>
                                  </p:stCondLst>
                                  <p:iterate type="lt">
                                    <p:tmPct val="8000"/>
                                  </p:iterate>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7"/>
                                        </p:tgtEl>
                                        <p:attrNameLst>
                                          <p:attrName>ppt_y</p:attrName>
                                        </p:attrNameLst>
                                      </p:cBhvr>
                                      <p:tavLst>
                                        <p:tav tm="0">
                                          <p:val>
                                            <p:strVal val="#ppt_y"/>
                                          </p:val>
                                        </p:tav>
                                        <p:tav tm="100000">
                                          <p:val>
                                            <p:strVal val="#ppt_y"/>
                                          </p:val>
                                        </p:tav>
                                      </p:tavLst>
                                    </p:anim>
                                    <p:anim calcmode="lin" valueType="num">
                                      <p:cBhvr>
                                        <p:cTn id="21"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7"/>
                                        </p:tgtEl>
                                      </p:cBhvr>
                                    </p:animEffect>
                                  </p:childTnLst>
                                </p:cTn>
                              </p:par>
                            </p:childTnLst>
                          </p:cTn>
                        </p:par>
                        <p:par>
                          <p:cTn id="24" fill="hold">
                            <p:stCondLst>
                              <p:cond delay="2740"/>
                            </p:stCondLst>
                            <p:childTnLst>
                              <p:par>
                                <p:cTn id="25" presetID="22" presetClass="entr" presetSubtype="2"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right)">
                                      <p:cBhvr>
                                        <p:cTn id="27" dur="500"/>
                                        <p:tgtEl>
                                          <p:spTgt spid="2"/>
                                        </p:tgtEl>
                                      </p:cBhvr>
                                    </p:animEffect>
                                  </p:childTnLst>
                                </p:cTn>
                              </p:par>
                            </p:childTnLst>
                          </p:cTn>
                        </p:par>
                        <p:par>
                          <p:cTn id="28" fill="hold">
                            <p:stCondLst>
                              <p:cond delay="3240"/>
                            </p:stCondLst>
                            <p:childTnLst>
                              <p:par>
                                <p:cTn id="29" presetID="22" presetClass="entr" presetSubtype="1"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up)">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5" grpId="0"/>
      <p:bldP spid="17" grpId="0"/>
      <p:bldP spid="19"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2448903"/>
            <a:ext cx="12192000" cy="2292002"/>
          </a:xfrm>
          <a:prstGeom prst="rect">
            <a:avLst/>
          </a:prstGeom>
          <a:solidFill>
            <a:srgbClr val="333F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标题 1"/>
          <p:cNvSpPr>
            <a:spLocks noGrp="1"/>
          </p:cNvSpPr>
          <p:nvPr/>
        </p:nvSpPr>
        <p:spPr>
          <a:xfrm>
            <a:off x="2569845" y="2842429"/>
            <a:ext cx="7052310" cy="1219200"/>
          </a:xfrm>
          <a:prstGeom prst="rect">
            <a:avLst/>
          </a:prstGeom>
        </p:spPr>
        <p:txBody>
          <a:bodyPr vert="horz" lIns="91440" tIns="45720" rIns="91440" bIns="45720" rtlCol="0"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lnSpc>
                <a:spcPct val="150000"/>
              </a:lnSpc>
            </a:pPr>
            <a:r>
              <a:rPr lang="zh-CN" altLang="en-US" sz="4800" b="1" spc="-150" dirty="0">
                <a:solidFill>
                  <a:schemeClr val="bg1"/>
                </a:solidFill>
                <a:latin typeface="+mn-lt"/>
                <a:ea typeface="+mn-ea"/>
                <a:cs typeface="+mn-ea"/>
                <a:sym typeface="+mn-lt"/>
              </a:rPr>
              <a:t>土建</a:t>
            </a:r>
            <a:endParaRPr lang="zh-CN" altLang="en-US" sz="4800" b="1" spc="-150" dirty="0">
              <a:solidFill>
                <a:schemeClr val="bg1"/>
              </a:solidFill>
              <a:latin typeface="+mn-lt"/>
              <a:ea typeface="+mn-ea"/>
              <a:cs typeface="+mn-ea"/>
              <a:sym typeface="+mn-lt"/>
            </a:endParaRPr>
          </a:p>
        </p:txBody>
      </p:sp>
      <p:sp>
        <p:nvSpPr>
          <p:cNvPr id="19" name="标题 1"/>
          <p:cNvSpPr>
            <a:spLocks noGrp="1"/>
          </p:cNvSpPr>
          <p:nvPr/>
        </p:nvSpPr>
        <p:spPr>
          <a:xfrm>
            <a:off x="3888422" y="838200"/>
            <a:ext cx="4415155" cy="1035398"/>
          </a:xfrm>
          <a:prstGeom prst="rect">
            <a:avLst/>
          </a:prstGeom>
        </p:spPr>
        <p:txBody>
          <a:bodyPr vert="horz" lIns="91440" tIns="45720" rIns="91440" bIns="45720" rtlCol="0"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lnSpc>
                <a:spcPct val="150000"/>
              </a:lnSpc>
            </a:pPr>
            <a:r>
              <a:rPr lang="zh-CN" altLang="en-US" sz="4800" b="1" spc="-150" dirty="0">
                <a:solidFill>
                  <a:srgbClr val="333F50"/>
                </a:solidFill>
                <a:latin typeface="+mn-lt"/>
                <a:ea typeface="+mn-ea"/>
                <a:cs typeface="+mn-ea"/>
                <a:sym typeface="+mn-lt"/>
              </a:rPr>
              <a:t>第六部分</a:t>
            </a:r>
            <a:endParaRPr lang="zh-CN" altLang="en-US" sz="4800" b="1" spc="-150" dirty="0">
              <a:solidFill>
                <a:srgbClr val="333F50"/>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80">
                                          <p:stCondLst>
                                            <p:cond delay="0"/>
                                          </p:stCondLst>
                                        </p:cTn>
                                        <p:tgtEl>
                                          <p:spTgt spid="18"/>
                                        </p:tgtEl>
                                      </p:cBhvr>
                                    </p:animEffect>
                                    <p:anim calcmode="lin" valueType="num">
                                      <p:cBhvr>
                                        <p:cTn id="12"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7" dur="26">
                                          <p:stCondLst>
                                            <p:cond delay="650"/>
                                          </p:stCondLst>
                                        </p:cTn>
                                        <p:tgtEl>
                                          <p:spTgt spid="18"/>
                                        </p:tgtEl>
                                      </p:cBhvr>
                                      <p:to x="100000" y="60000"/>
                                    </p:animScale>
                                    <p:animScale>
                                      <p:cBhvr>
                                        <p:cTn id="18" dur="166" decel="50000">
                                          <p:stCondLst>
                                            <p:cond delay="676"/>
                                          </p:stCondLst>
                                        </p:cTn>
                                        <p:tgtEl>
                                          <p:spTgt spid="18"/>
                                        </p:tgtEl>
                                      </p:cBhvr>
                                      <p:to x="100000" y="100000"/>
                                    </p:animScale>
                                    <p:animScale>
                                      <p:cBhvr>
                                        <p:cTn id="19" dur="26">
                                          <p:stCondLst>
                                            <p:cond delay="1312"/>
                                          </p:stCondLst>
                                        </p:cTn>
                                        <p:tgtEl>
                                          <p:spTgt spid="18"/>
                                        </p:tgtEl>
                                      </p:cBhvr>
                                      <p:to x="100000" y="80000"/>
                                    </p:animScale>
                                    <p:animScale>
                                      <p:cBhvr>
                                        <p:cTn id="20" dur="166" decel="50000">
                                          <p:stCondLst>
                                            <p:cond delay="1338"/>
                                          </p:stCondLst>
                                        </p:cTn>
                                        <p:tgtEl>
                                          <p:spTgt spid="18"/>
                                        </p:tgtEl>
                                      </p:cBhvr>
                                      <p:to x="100000" y="100000"/>
                                    </p:animScale>
                                    <p:animScale>
                                      <p:cBhvr>
                                        <p:cTn id="21" dur="26">
                                          <p:stCondLst>
                                            <p:cond delay="1642"/>
                                          </p:stCondLst>
                                        </p:cTn>
                                        <p:tgtEl>
                                          <p:spTgt spid="18"/>
                                        </p:tgtEl>
                                      </p:cBhvr>
                                      <p:to x="100000" y="90000"/>
                                    </p:animScale>
                                    <p:animScale>
                                      <p:cBhvr>
                                        <p:cTn id="22" dur="166" decel="50000">
                                          <p:stCondLst>
                                            <p:cond delay="1668"/>
                                          </p:stCondLst>
                                        </p:cTn>
                                        <p:tgtEl>
                                          <p:spTgt spid="18"/>
                                        </p:tgtEl>
                                      </p:cBhvr>
                                      <p:to x="100000" y="100000"/>
                                    </p:animScale>
                                    <p:animScale>
                                      <p:cBhvr>
                                        <p:cTn id="23" dur="26">
                                          <p:stCondLst>
                                            <p:cond delay="1808"/>
                                          </p:stCondLst>
                                        </p:cTn>
                                        <p:tgtEl>
                                          <p:spTgt spid="18"/>
                                        </p:tgtEl>
                                      </p:cBhvr>
                                      <p:to x="100000" y="95000"/>
                                    </p:animScale>
                                    <p:animScale>
                                      <p:cBhvr>
                                        <p:cTn id="24" dur="166" decel="50000">
                                          <p:stCondLst>
                                            <p:cond delay="1834"/>
                                          </p:stCondLst>
                                        </p:cTn>
                                        <p:tgtEl>
                                          <p:spTgt spid="18"/>
                                        </p:tgtEl>
                                      </p:cBhvr>
                                      <p:to x="100000" y="100000"/>
                                    </p:animScale>
                                  </p:childTnLst>
                                </p:cTn>
                              </p:par>
                            </p:childTnLst>
                          </p:cTn>
                        </p:par>
                        <p:par>
                          <p:cTn id="25" fill="hold">
                            <p:stCondLst>
                              <p:cond delay="2500"/>
                            </p:stCondLst>
                            <p:childTnLst>
                              <p:par>
                                <p:cTn id="26" presetID="26" presetClass="entr" presetSubtype="0"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80">
                                          <p:stCondLst>
                                            <p:cond delay="0"/>
                                          </p:stCondLst>
                                        </p:cTn>
                                        <p:tgtEl>
                                          <p:spTgt spid="19"/>
                                        </p:tgtEl>
                                      </p:cBhvr>
                                    </p:animEffect>
                                    <p:anim calcmode="lin" valueType="num">
                                      <p:cBhvr>
                                        <p:cTn id="29"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34" dur="26">
                                          <p:stCondLst>
                                            <p:cond delay="650"/>
                                          </p:stCondLst>
                                        </p:cTn>
                                        <p:tgtEl>
                                          <p:spTgt spid="19"/>
                                        </p:tgtEl>
                                      </p:cBhvr>
                                      <p:to x="100000" y="60000"/>
                                    </p:animScale>
                                    <p:animScale>
                                      <p:cBhvr>
                                        <p:cTn id="35" dur="166" decel="50000">
                                          <p:stCondLst>
                                            <p:cond delay="676"/>
                                          </p:stCondLst>
                                        </p:cTn>
                                        <p:tgtEl>
                                          <p:spTgt spid="19"/>
                                        </p:tgtEl>
                                      </p:cBhvr>
                                      <p:to x="100000" y="100000"/>
                                    </p:animScale>
                                    <p:animScale>
                                      <p:cBhvr>
                                        <p:cTn id="36" dur="26">
                                          <p:stCondLst>
                                            <p:cond delay="1312"/>
                                          </p:stCondLst>
                                        </p:cTn>
                                        <p:tgtEl>
                                          <p:spTgt spid="19"/>
                                        </p:tgtEl>
                                      </p:cBhvr>
                                      <p:to x="100000" y="80000"/>
                                    </p:animScale>
                                    <p:animScale>
                                      <p:cBhvr>
                                        <p:cTn id="37" dur="166" decel="50000">
                                          <p:stCondLst>
                                            <p:cond delay="1338"/>
                                          </p:stCondLst>
                                        </p:cTn>
                                        <p:tgtEl>
                                          <p:spTgt spid="19"/>
                                        </p:tgtEl>
                                      </p:cBhvr>
                                      <p:to x="100000" y="100000"/>
                                    </p:animScale>
                                    <p:animScale>
                                      <p:cBhvr>
                                        <p:cTn id="38" dur="26">
                                          <p:stCondLst>
                                            <p:cond delay="1642"/>
                                          </p:stCondLst>
                                        </p:cTn>
                                        <p:tgtEl>
                                          <p:spTgt spid="19"/>
                                        </p:tgtEl>
                                      </p:cBhvr>
                                      <p:to x="100000" y="90000"/>
                                    </p:animScale>
                                    <p:animScale>
                                      <p:cBhvr>
                                        <p:cTn id="39" dur="166" decel="50000">
                                          <p:stCondLst>
                                            <p:cond delay="1668"/>
                                          </p:stCondLst>
                                        </p:cTn>
                                        <p:tgtEl>
                                          <p:spTgt spid="19"/>
                                        </p:tgtEl>
                                      </p:cBhvr>
                                      <p:to x="100000" y="100000"/>
                                    </p:animScale>
                                    <p:animScale>
                                      <p:cBhvr>
                                        <p:cTn id="40" dur="26">
                                          <p:stCondLst>
                                            <p:cond delay="1808"/>
                                          </p:stCondLst>
                                        </p:cTn>
                                        <p:tgtEl>
                                          <p:spTgt spid="19"/>
                                        </p:tgtEl>
                                      </p:cBhvr>
                                      <p:to x="100000" y="95000"/>
                                    </p:animScale>
                                    <p:animScale>
                                      <p:cBhvr>
                                        <p:cTn id="41"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8" grpId="0"/>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976206" y="234599"/>
            <a:ext cx="4843428" cy="629920"/>
          </a:xfrm>
          <a:prstGeom prst="rect">
            <a:avLst/>
          </a:prstGeom>
          <a:noFill/>
        </p:spPr>
        <p:txBody>
          <a:bodyPr wrap="square" rtlCol="0">
            <a:spAutoFit/>
          </a:bodyPr>
          <a:lstStyle/>
          <a:p>
            <a:r>
              <a:rPr lang="zh-CN" altLang="en-US" sz="3500" b="1" dirty="0">
                <a:solidFill>
                  <a:schemeClr val="tx2">
                    <a:lumMod val="75000"/>
                  </a:schemeClr>
                </a:solidFill>
                <a:cs typeface="+mn-ea"/>
                <a:sym typeface="+mn-lt"/>
              </a:rPr>
              <a:t>土建</a:t>
            </a:r>
            <a:endParaRPr lang="zh-CN" altLang="en-US" sz="3500" b="1" dirty="0">
              <a:solidFill>
                <a:schemeClr val="tx2">
                  <a:lumMod val="75000"/>
                </a:schemeClr>
              </a:solidFill>
              <a:cs typeface="+mn-ea"/>
              <a:sym typeface="+mn-lt"/>
            </a:endParaRPr>
          </a:p>
        </p:txBody>
      </p:sp>
      <p:sp>
        <p:nvSpPr>
          <p:cNvPr id="29" name="矩形 28"/>
          <p:cNvSpPr/>
          <p:nvPr/>
        </p:nvSpPr>
        <p:spPr>
          <a:xfrm>
            <a:off x="818832" y="142878"/>
            <a:ext cx="157374" cy="814384"/>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0" name="组合 29"/>
          <p:cNvGrpSpPr/>
          <p:nvPr/>
        </p:nvGrpSpPr>
        <p:grpSpPr>
          <a:xfrm>
            <a:off x="-5080" y="142878"/>
            <a:ext cx="704847" cy="814385"/>
            <a:chOff x="-4764" y="142875"/>
            <a:chExt cx="704852" cy="814388"/>
          </a:xfrm>
        </p:grpSpPr>
        <p:sp>
          <p:nvSpPr>
            <p:cNvPr id="31" name="矩形 30"/>
            <p:cNvSpPr/>
            <p:nvPr/>
          </p:nvSpPr>
          <p:spPr>
            <a:xfrm>
              <a:off x="-4764" y="142875"/>
              <a:ext cx="704852" cy="814388"/>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文本框 32"/>
            <p:cNvSpPr txBox="1"/>
            <p:nvPr/>
          </p:nvSpPr>
          <p:spPr>
            <a:xfrm>
              <a:off x="-4764" y="143835"/>
              <a:ext cx="396926" cy="768353"/>
            </a:xfrm>
            <a:prstGeom prst="rect">
              <a:avLst/>
            </a:prstGeom>
            <a:noFill/>
          </p:spPr>
          <p:txBody>
            <a:bodyPr wrap="square" rtlCol="0">
              <a:spAutoFit/>
            </a:bodyPr>
            <a:lstStyle/>
            <a:p>
              <a:r>
                <a:rPr lang="zh-CN" altLang="en-US" sz="4400" dirty="0">
                  <a:solidFill>
                    <a:schemeClr val="bg1"/>
                  </a:solidFill>
                  <a:cs typeface="+mn-ea"/>
                  <a:sym typeface="+mn-lt"/>
                </a:rPr>
                <a:t>六</a:t>
              </a:r>
              <a:endParaRPr lang="zh-CN" altLang="en-US" sz="4400" dirty="0">
                <a:solidFill>
                  <a:schemeClr val="bg1"/>
                </a:solidFill>
                <a:cs typeface="+mn-ea"/>
                <a:sym typeface="+mn-lt"/>
              </a:endParaRPr>
            </a:p>
          </p:txBody>
        </p:sp>
      </p:grpSp>
      <p:cxnSp>
        <p:nvCxnSpPr>
          <p:cNvPr id="5" name="直接连接符 4"/>
          <p:cNvCxnSpPr/>
          <p:nvPr/>
        </p:nvCxnSpPr>
        <p:spPr>
          <a:xfrm flipH="1">
            <a:off x="7497445" y="1580515"/>
            <a:ext cx="11430" cy="4296410"/>
          </a:xfrm>
          <a:prstGeom prst="line">
            <a:avLst/>
          </a:prstGeom>
          <a:ln>
            <a:solidFill>
              <a:schemeClr val="tx2">
                <a:lumMod val="75000"/>
              </a:schemeClr>
            </a:solidFill>
          </a:ln>
        </p:spPr>
        <p:style>
          <a:lnRef idx="3">
            <a:schemeClr val="dk1"/>
          </a:lnRef>
          <a:fillRef idx="0">
            <a:schemeClr val="dk1"/>
          </a:fillRef>
          <a:effectRef idx="2">
            <a:schemeClr val="dk1"/>
          </a:effectRef>
          <a:fontRef idx="minor">
            <a:schemeClr val="tx1"/>
          </a:fontRef>
        </p:style>
      </p:cxnSp>
      <p:grpSp>
        <p:nvGrpSpPr>
          <p:cNvPr id="10" name="2998a680-205a-4087-80ff-c18a91c22d08"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8151367" y="2035651"/>
            <a:ext cx="3173417" cy="3650734"/>
            <a:chOff x="4084638" y="1370013"/>
            <a:chExt cx="4052888" cy="4662487"/>
          </a:xfrm>
        </p:grpSpPr>
        <p:sp>
          <p:nvSpPr>
            <p:cNvPr id="11" name="ïṡļiḋé"/>
            <p:cNvSpPr/>
            <p:nvPr/>
          </p:nvSpPr>
          <p:spPr bwMode="auto">
            <a:xfrm>
              <a:off x="5286375" y="2657475"/>
              <a:ext cx="654050" cy="1228725"/>
            </a:xfrm>
            <a:custGeom>
              <a:avLst/>
              <a:gdLst>
                <a:gd name="T0" fmla="*/ 0 w 44"/>
                <a:gd name="T1" fmla="*/ 4 h 83"/>
                <a:gd name="T2" fmla="*/ 19 w 44"/>
                <a:gd name="T3" fmla="*/ 0 h 83"/>
                <a:gd name="T4" fmla="*/ 24 w 44"/>
                <a:gd name="T5" fmla="*/ 46 h 83"/>
                <a:gd name="T6" fmla="*/ 39 w 44"/>
                <a:gd name="T7" fmla="*/ 60 h 83"/>
                <a:gd name="T8" fmla="*/ 44 w 44"/>
                <a:gd name="T9" fmla="*/ 81 h 83"/>
                <a:gd name="T10" fmla="*/ 42 w 44"/>
                <a:gd name="T11" fmla="*/ 83 h 83"/>
                <a:gd name="T12" fmla="*/ 7 w 44"/>
                <a:gd name="T13" fmla="*/ 49 h 83"/>
                <a:gd name="T14" fmla="*/ 0 w 44"/>
                <a:gd name="T15" fmla="*/ 4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83">
                  <a:moveTo>
                    <a:pt x="0" y="4"/>
                  </a:moveTo>
                  <a:cubicBezTo>
                    <a:pt x="19" y="0"/>
                    <a:pt x="19" y="0"/>
                    <a:pt x="19" y="0"/>
                  </a:cubicBezTo>
                  <a:cubicBezTo>
                    <a:pt x="24" y="46"/>
                    <a:pt x="24" y="46"/>
                    <a:pt x="24" y="46"/>
                  </a:cubicBezTo>
                  <a:cubicBezTo>
                    <a:pt x="39" y="60"/>
                    <a:pt x="39" y="60"/>
                    <a:pt x="39" y="60"/>
                  </a:cubicBezTo>
                  <a:cubicBezTo>
                    <a:pt x="44" y="81"/>
                    <a:pt x="44" y="81"/>
                    <a:pt x="44" y="81"/>
                  </a:cubicBezTo>
                  <a:cubicBezTo>
                    <a:pt x="42" y="83"/>
                    <a:pt x="42" y="83"/>
                    <a:pt x="42" y="83"/>
                  </a:cubicBezTo>
                  <a:cubicBezTo>
                    <a:pt x="25" y="73"/>
                    <a:pt x="9" y="56"/>
                    <a:pt x="7" y="49"/>
                  </a:cubicBezTo>
                  <a:lnTo>
                    <a:pt x="0" y="4"/>
                  </a:lnTo>
                  <a:close/>
                </a:path>
              </a:pathLst>
            </a:custGeom>
            <a:solidFill>
              <a:srgbClr val="F4B4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 name="îŝḷïďê"/>
            <p:cNvSpPr/>
            <p:nvPr/>
          </p:nvSpPr>
          <p:spPr bwMode="auto">
            <a:xfrm>
              <a:off x="5272088" y="2554288"/>
              <a:ext cx="311150" cy="192087"/>
            </a:xfrm>
            <a:custGeom>
              <a:avLst/>
              <a:gdLst>
                <a:gd name="T0" fmla="*/ 21 w 21"/>
                <a:gd name="T1" fmla="*/ 8 h 13"/>
                <a:gd name="T2" fmla="*/ 9 w 21"/>
                <a:gd name="T3" fmla="*/ 1 h 13"/>
                <a:gd name="T4" fmla="*/ 2 w 21"/>
                <a:gd name="T5" fmla="*/ 13 h 13"/>
                <a:gd name="T6" fmla="*/ 21 w 21"/>
                <a:gd name="T7" fmla="*/ 8 h 13"/>
              </a:gdLst>
              <a:ahLst/>
              <a:cxnLst>
                <a:cxn ang="0">
                  <a:pos x="T0" y="T1"/>
                </a:cxn>
                <a:cxn ang="0">
                  <a:pos x="T2" y="T3"/>
                </a:cxn>
                <a:cxn ang="0">
                  <a:pos x="T4" y="T5"/>
                </a:cxn>
                <a:cxn ang="0">
                  <a:pos x="T6" y="T7"/>
                </a:cxn>
              </a:cxnLst>
              <a:rect l="0" t="0" r="r" b="b"/>
              <a:pathLst>
                <a:path w="21" h="13">
                  <a:moveTo>
                    <a:pt x="21" y="8"/>
                  </a:moveTo>
                  <a:cubicBezTo>
                    <a:pt x="19" y="3"/>
                    <a:pt x="14" y="0"/>
                    <a:pt x="9" y="1"/>
                  </a:cubicBezTo>
                  <a:cubicBezTo>
                    <a:pt x="4" y="2"/>
                    <a:pt x="0" y="8"/>
                    <a:pt x="2" y="13"/>
                  </a:cubicBezTo>
                  <a:lnTo>
                    <a:pt x="21" y="8"/>
                  </a:lnTo>
                  <a:close/>
                </a:path>
              </a:pathLst>
            </a:custGeom>
            <a:solidFill>
              <a:srgbClr val="E4AF7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 name="íSḷíḍè"/>
            <p:cNvSpPr/>
            <p:nvPr/>
          </p:nvSpPr>
          <p:spPr bwMode="auto">
            <a:xfrm>
              <a:off x="5286375" y="2657475"/>
              <a:ext cx="296863" cy="88900"/>
            </a:xfrm>
            <a:custGeom>
              <a:avLst/>
              <a:gdLst>
                <a:gd name="T0" fmla="*/ 19 w 20"/>
                <a:gd name="T1" fmla="*/ 0 h 6"/>
                <a:gd name="T2" fmla="*/ 20 w 20"/>
                <a:gd name="T3" fmla="*/ 1 h 6"/>
                <a:gd name="T4" fmla="*/ 1 w 20"/>
                <a:gd name="T5" fmla="*/ 6 h 6"/>
                <a:gd name="T6" fmla="*/ 0 w 20"/>
                <a:gd name="T7" fmla="*/ 4 h 6"/>
                <a:gd name="T8" fmla="*/ 19 w 20"/>
                <a:gd name="T9" fmla="*/ 0 h 6"/>
              </a:gdLst>
              <a:ahLst/>
              <a:cxnLst>
                <a:cxn ang="0">
                  <a:pos x="T0" y="T1"/>
                </a:cxn>
                <a:cxn ang="0">
                  <a:pos x="T2" y="T3"/>
                </a:cxn>
                <a:cxn ang="0">
                  <a:pos x="T4" y="T5"/>
                </a:cxn>
                <a:cxn ang="0">
                  <a:pos x="T6" y="T7"/>
                </a:cxn>
                <a:cxn ang="0">
                  <a:pos x="T8" y="T9"/>
                </a:cxn>
              </a:cxnLst>
              <a:rect l="0" t="0" r="r" b="b"/>
              <a:pathLst>
                <a:path w="20" h="6">
                  <a:moveTo>
                    <a:pt x="19" y="0"/>
                  </a:moveTo>
                  <a:cubicBezTo>
                    <a:pt x="19" y="0"/>
                    <a:pt x="19" y="1"/>
                    <a:pt x="20" y="1"/>
                  </a:cubicBezTo>
                  <a:cubicBezTo>
                    <a:pt x="1" y="6"/>
                    <a:pt x="1" y="6"/>
                    <a:pt x="1" y="6"/>
                  </a:cubicBezTo>
                  <a:cubicBezTo>
                    <a:pt x="1" y="5"/>
                    <a:pt x="0" y="5"/>
                    <a:pt x="0" y="4"/>
                  </a:cubicBezTo>
                  <a:lnTo>
                    <a:pt x="19" y="0"/>
                  </a:lnTo>
                  <a:close/>
                </a:path>
              </a:pathLst>
            </a:custGeom>
            <a:solidFill>
              <a:srgbClr val="C992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 name="ïŝḷídê"/>
            <p:cNvSpPr/>
            <p:nvPr/>
          </p:nvSpPr>
          <p:spPr bwMode="auto">
            <a:xfrm>
              <a:off x="6578600" y="2671763"/>
              <a:ext cx="608013" cy="1169987"/>
            </a:xfrm>
            <a:custGeom>
              <a:avLst/>
              <a:gdLst>
                <a:gd name="T0" fmla="*/ 41 w 41"/>
                <a:gd name="T1" fmla="*/ 5 h 79"/>
                <a:gd name="T2" fmla="*/ 22 w 41"/>
                <a:gd name="T3" fmla="*/ 0 h 79"/>
                <a:gd name="T4" fmla="*/ 17 w 41"/>
                <a:gd name="T5" fmla="*/ 40 h 79"/>
                <a:gd name="T6" fmla="*/ 0 w 41"/>
                <a:gd name="T7" fmla="*/ 61 h 79"/>
                <a:gd name="T8" fmla="*/ 5 w 41"/>
                <a:gd name="T9" fmla="*/ 79 h 79"/>
                <a:gd name="T10" fmla="*/ 33 w 41"/>
                <a:gd name="T11" fmla="*/ 43 h 79"/>
                <a:gd name="T12" fmla="*/ 41 w 41"/>
                <a:gd name="T13" fmla="*/ 5 h 79"/>
              </a:gdLst>
              <a:ahLst/>
              <a:cxnLst>
                <a:cxn ang="0">
                  <a:pos x="T0" y="T1"/>
                </a:cxn>
                <a:cxn ang="0">
                  <a:pos x="T2" y="T3"/>
                </a:cxn>
                <a:cxn ang="0">
                  <a:pos x="T4" y="T5"/>
                </a:cxn>
                <a:cxn ang="0">
                  <a:pos x="T6" y="T7"/>
                </a:cxn>
                <a:cxn ang="0">
                  <a:pos x="T8" y="T9"/>
                </a:cxn>
                <a:cxn ang="0">
                  <a:pos x="T10" y="T11"/>
                </a:cxn>
                <a:cxn ang="0">
                  <a:pos x="T12" y="T13"/>
                </a:cxn>
              </a:cxnLst>
              <a:rect l="0" t="0" r="r" b="b"/>
              <a:pathLst>
                <a:path w="41" h="79">
                  <a:moveTo>
                    <a:pt x="41" y="5"/>
                  </a:moveTo>
                  <a:cubicBezTo>
                    <a:pt x="22" y="0"/>
                    <a:pt x="22" y="0"/>
                    <a:pt x="22" y="0"/>
                  </a:cubicBezTo>
                  <a:cubicBezTo>
                    <a:pt x="17" y="40"/>
                    <a:pt x="17" y="40"/>
                    <a:pt x="17" y="40"/>
                  </a:cubicBezTo>
                  <a:cubicBezTo>
                    <a:pt x="0" y="61"/>
                    <a:pt x="0" y="61"/>
                    <a:pt x="0" y="61"/>
                  </a:cubicBezTo>
                  <a:cubicBezTo>
                    <a:pt x="5" y="79"/>
                    <a:pt x="5" y="79"/>
                    <a:pt x="5" y="79"/>
                  </a:cubicBezTo>
                  <a:cubicBezTo>
                    <a:pt x="5" y="79"/>
                    <a:pt x="28" y="56"/>
                    <a:pt x="33" y="43"/>
                  </a:cubicBezTo>
                  <a:lnTo>
                    <a:pt x="41" y="5"/>
                  </a:lnTo>
                  <a:close/>
                </a:path>
              </a:pathLst>
            </a:custGeom>
            <a:solidFill>
              <a:srgbClr val="F4B4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 name="îşľiḓé"/>
            <p:cNvSpPr/>
            <p:nvPr/>
          </p:nvSpPr>
          <p:spPr bwMode="auto">
            <a:xfrm>
              <a:off x="6904038" y="2568575"/>
              <a:ext cx="296863" cy="206375"/>
            </a:xfrm>
            <a:custGeom>
              <a:avLst/>
              <a:gdLst>
                <a:gd name="T0" fmla="*/ 0 w 20"/>
                <a:gd name="T1" fmla="*/ 8 h 14"/>
                <a:gd name="T2" fmla="*/ 12 w 20"/>
                <a:gd name="T3" fmla="*/ 2 h 14"/>
                <a:gd name="T4" fmla="*/ 18 w 20"/>
                <a:gd name="T5" fmla="*/ 14 h 14"/>
                <a:gd name="T6" fmla="*/ 0 w 20"/>
                <a:gd name="T7" fmla="*/ 8 h 14"/>
              </a:gdLst>
              <a:ahLst/>
              <a:cxnLst>
                <a:cxn ang="0">
                  <a:pos x="T0" y="T1"/>
                </a:cxn>
                <a:cxn ang="0">
                  <a:pos x="T2" y="T3"/>
                </a:cxn>
                <a:cxn ang="0">
                  <a:pos x="T4" y="T5"/>
                </a:cxn>
                <a:cxn ang="0">
                  <a:pos x="T6" y="T7"/>
                </a:cxn>
              </a:cxnLst>
              <a:rect l="0" t="0" r="r" b="b"/>
              <a:pathLst>
                <a:path w="20" h="14">
                  <a:moveTo>
                    <a:pt x="0" y="8"/>
                  </a:moveTo>
                  <a:cubicBezTo>
                    <a:pt x="1" y="3"/>
                    <a:pt x="6" y="0"/>
                    <a:pt x="12" y="2"/>
                  </a:cubicBezTo>
                  <a:cubicBezTo>
                    <a:pt x="17" y="3"/>
                    <a:pt x="20" y="8"/>
                    <a:pt x="18" y="14"/>
                  </a:cubicBezTo>
                  <a:lnTo>
                    <a:pt x="0" y="8"/>
                  </a:lnTo>
                  <a:close/>
                </a:path>
              </a:pathLst>
            </a:custGeom>
            <a:solidFill>
              <a:srgbClr val="E4AF7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 name="íŝḻîdê"/>
            <p:cNvSpPr/>
            <p:nvPr/>
          </p:nvSpPr>
          <p:spPr bwMode="auto">
            <a:xfrm>
              <a:off x="6904038" y="2671763"/>
              <a:ext cx="282575" cy="103187"/>
            </a:xfrm>
            <a:custGeom>
              <a:avLst/>
              <a:gdLst>
                <a:gd name="T0" fmla="*/ 19 w 19"/>
                <a:gd name="T1" fmla="*/ 5 h 7"/>
                <a:gd name="T2" fmla="*/ 18 w 19"/>
                <a:gd name="T3" fmla="*/ 7 h 7"/>
                <a:gd name="T4" fmla="*/ 0 w 19"/>
                <a:gd name="T5" fmla="*/ 1 h 7"/>
                <a:gd name="T6" fmla="*/ 0 w 19"/>
                <a:gd name="T7" fmla="*/ 0 h 7"/>
                <a:gd name="T8" fmla="*/ 19 w 19"/>
                <a:gd name="T9" fmla="*/ 5 h 7"/>
              </a:gdLst>
              <a:ahLst/>
              <a:cxnLst>
                <a:cxn ang="0">
                  <a:pos x="T0" y="T1"/>
                </a:cxn>
                <a:cxn ang="0">
                  <a:pos x="T2" y="T3"/>
                </a:cxn>
                <a:cxn ang="0">
                  <a:pos x="T4" y="T5"/>
                </a:cxn>
                <a:cxn ang="0">
                  <a:pos x="T6" y="T7"/>
                </a:cxn>
                <a:cxn ang="0">
                  <a:pos x="T8" y="T9"/>
                </a:cxn>
              </a:cxnLst>
              <a:rect l="0" t="0" r="r" b="b"/>
              <a:pathLst>
                <a:path w="19" h="7">
                  <a:moveTo>
                    <a:pt x="19" y="5"/>
                  </a:moveTo>
                  <a:cubicBezTo>
                    <a:pt x="19" y="5"/>
                    <a:pt x="19" y="6"/>
                    <a:pt x="18" y="7"/>
                  </a:cubicBezTo>
                  <a:cubicBezTo>
                    <a:pt x="0" y="1"/>
                    <a:pt x="0" y="1"/>
                    <a:pt x="0" y="1"/>
                  </a:cubicBezTo>
                  <a:cubicBezTo>
                    <a:pt x="0" y="1"/>
                    <a:pt x="0" y="0"/>
                    <a:pt x="0" y="0"/>
                  </a:cubicBezTo>
                  <a:lnTo>
                    <a:pt x="19" y="5"/>
                  </a:lnTo>
                  <a:close/>
                </a:path>
              </a:pathLst>
            </a:custGeom>
            <a:solidFill>
              <a:srgbClr val="C992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 name="iṣḷîḓê"/>
            <p:cNvSpPr/>
            <p:nvPr/>
          </p:nvSpPr>
          <p:spPr bwMode="auto">
            <a:xfrm>
              <a:off x="4084638" y="1370013"/>
              <a:ext cx="4052888" cy="1731962"/>
            </a:xfrm>
            <a:custGeom>
              <a:avLst/>
              <a:gdLst>
                <a:gd name="T0" fmla="*/ 2534 w 2553"/>
                <a:gd name="T1" fmla="*/ 596 h 1091"/>
                <a:gd name="T2" fmla="*/ 2104 w 2553"/>
                <a:gd name="T3" fmla="*/ 662 h 1091"/>
                <a:gd name="T4" fmla="*/ 2020 w 2553"/>
                <a:gd name="T5" fmla="*/ 158 h 1091"/>
                <a:gd name="T6" fmla="*/ 2450 w 2553"/>
                <a:gd name="T7" fmla="*/ 83 h 1091"/>
                <a:gd name="T8" fmla="*/ 2431 w 2553"/>
                <a:gd name="T9" fmla="*/ 0 h 1091"/>
                <a:gd name="T10" fmla="*/ 0 w 2553"/>
                <a:gd name="T11" fmla="*/ 401 h 1091"/>
                <a:gd name="T12" fmla="*/ 9 w 2553"/>
                <a:gd name="T13" fmla="*/ 494 h 1091"/>
                <a:gd name="T14" fmla="*/ 318 w 2553"/>
                <a:gd name="T15" fmla="*/ 438 h 1091"/>
                <a:gd name="T16" fmla="*/ 402 w 2553"/>
                <a:gd name="T17" fmla="*/ 951 h 1091"/>
                <a:gd name="T18" fmla="*/ 93 w 2553"/>
                <a:gd name="T19" fmla="*/ 997 h 1091"/>
                <a:gd name="T20" fmla="*/ 112 w 2553"/>
                <a:gd name="T21" fmla="*/ 1091 h 1091"/>
                <a:gd name="T22" fmla="*/ 2553 w 2553"/>
                <a:gd name="T23" fmla="*/ 680 h 1091"/>
                <a:gd name="T24" fmla="*/ 2534 w 2553"/>
                <a:gd name="T25" fmla="*/ 596 h 1091"/>
                <a:gd name="T26" fmla="*/ 2020 w 2553"/>
                <a:gd name="T27" fmla="*/ 680 h 1091"/>
                <a:gd name="T28" fmla="*/ 1786 w 2553"/>
                <a:gd name="T29" fmla="*/ 718 h 1091"/>
                <a:gd name="T30" fmla="*/ 1702 w 2553"/>
                <a:gd name="T31" fmla="*/ 214 h 1091"/>
                <a:gd name="T32" fmla="*/ 1935 w 2553"/>
                <a:gd name="T33" fmla="*/ 167 h 1091"/>
                <a:gd name="T34" fmla="*/ 2020 w 2553"/>
                <a:gd name="T35" fmla="*/ 680 h 1091"/>
                <a:gd name="T36" fmla="*/ 1047 w 2553"/>
                <a:gd name="T37" fmla="*/ 317 h 1091"/>
                <a:gd name="T38" fmla="*/ 1290 w 2553"/>
                <a:gd name="T39" fmla="*/ 279 h 1091"/>
                <a:gd name="T40" fmla="*/ 1374 w 2553"/>
                <a:gd name="T41" fmla="*/ 783 h 1091"/>
                <a:gd name="T42" fmla="*/ 1141 w 2553"/>
                <a:gd name="T43" fmla="*/ 829 h 1091"/>
                <a:gd name="T44" fmla="*/ 1047 w 2553"/>
                <a:gd name="T45" fmla="*/ 317 h 1091"/>
                <a:gd name="T46" fmla="*/ 1056 w 2553"/>
                <a:gd name="T47" fmla="*/ 839 h 1091"/>
                <a:gd name="T48" fmla="*/ 813 w 2553"/>
                <a:gd name="T49" fmla="*/ 885 h 1091"/>
                <a:gd name="T50" fmla="*/ 729 w 2553"/>
                <a:gd name="T51" fmla="*/ 373 h 1091"/>
                <a:gd name="T52" fmla="*/ 963 w 2553"/>
                <a:gd name="T53" fmla="*/ 335 h 1091"/>
                <a:gd name="T54" fmla="*/ 1056 w 2553"/>
                <a:gd name="T55" fmla="*/ 839 h 1091"/>
                <a:gd name="T56" fmla="*/ 1374 w 2553"/>
                <a:gd name="T57" fmla="*/ 261 h 1091"/>
                <a:gd name="T58" fmla="*/ 1618 w 2553"/>
                <a:gd name="T59" fmla="*/ 223 h 1091"/>
                <a:gd name="T60" fmla="*/ 1702 w 2553"/>
                <a:gd name="T61" fmla="*/ 736 h 1091"/>
                <a:gd name="T62" fmla="*/ 1459 w 2553"/>
                <a:gd name="T63" fmla="*/ 774 h 1091"/>
                <a:gd name="T64" fmla="*/ 1374 w 2553"/>
                <a:gd name="T65" fmla="*/ 261 h 1091"/>
                <a:gd name="T66" fmla="*/ 402 w 2553"/>
                <a:gd name="T67" fmla="*/ 428 h 1091"/>
                <a:gd name="T68" fmla="*/ 645 w 2553"/>
                <a:gd name="T69" fmla="*/ 382 h 1091"/>
                <a:gd name="T70" fmla="*/ 729 w 2553"/>
                <a:gd name="T71" fmla="*/ 895 h 1091"/>
                <a:gd name="T72" fmla="*/ 486 w 2553"/>
                <a:gd name="T73" fmla="*/ 932 h 1091"/>
                <a:gd name="T74" fmla="*/ 402 w 2553"/>
                <a:gd name="T75" fmla="*/ 428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53" h="1091">
                  <a:moveTo>
                    <a:pt x="2534" y="596"/>
                  </a:moveTo>
                  <a:lnTo>
                    <a:pt x="2104" y="662"/>
                  </a:lnTo>
                  <a:lnTo>
                    <a:pt x="2020" y="158"/>
                  </a:lnTo>
                  <a:lnTo>
                    <a:pt x="2450" y="83"/>
                  </a:lnTo>
                  <a:lnTo>
                    <a:pt x="2431" y="0"/>
                  </a:lnTo>
                  <a:lnTo>
                    <a:pt x="0" y="401"/>
                  </a:lnTo>
                  <a:lnTo>
                    <a:pt x="9" y="494"/>
                  </a:lnTo>
                  <a:lnTo>
                    <a:pt x="318" y="438"/>
                  </a:lnTo>
                  <a:lnTo>
                    <a:pt x="402" y="951"/>
                  </a:lnTo>
                  <a:lnTo>
                    <a:pt x="93" y="997"/>
                  </a:lnTo>
                  <a:lnTo>
                    <a:pt x="112" y="1091"/>
                  </a:lnTo>
                  <a:lnTo>
                    <a:pt x="2553" y="680"/>
                  </a:lnTo>
                  <a:lnTo>
                    <a:pt x="2534" y="596"/>
                  </a:lnTo>
                  <a:close/>
                  <a:moveTo>
                    <a:pt x="2020" y="680"/>
                  </a:moveTo>
                  <a:lnTo>
                    <a:pt x="1786" y="718"/>
                  </a:lnTo>
                  <a:lnTo>
                    <a:pt x="1702" y="214"/>
                  </a:lnTo>
                  <a:lnTo>
                    <a:pt x="1935" y="167"/>
                  </a:lnTo>
                  <a:lnTo>
                    <a:pt x="2020" y="680"/>
                  </a:lnTo>
                  <a:close/>
                  <a:moveTo>
                    <a:pt x="1047" y="317"/>
                  </a:moveTo>
                  <a:lnTo>
                    <a:pt x="1290" y="279"/>
                  </a:lnTo>
                  <a:lnTo>
                    <a:pt x="1374" y="783"/>
                  </a:lnTo>
                  <a:lnTo>
                    <a:pt x="1141" y="829"/>
                  </a:lnTo>
                  <a:lnTo>
                    <a:pt x="1047" y="317"/>
                  </a:lnTo>
                  <a:close/>
                  <a:moveTo>
                    <a:pt x="1056" y="839"/>
                  </a:moveTo>
                  <a:lnTo>
                    <a:pt x="813" y="885"/>
                  </a:lnTo>
                  <a:lnTo>
                    <a:pt x="729" y="373"/>
                  </a:lnTo>
                  <a:lnTo>
                    <a:pt x="963" y="335"/>
                  </a:lnTo>
                  <a:lnTo>
                    <a:pt x="1056" y="839"/>
                  </a:lnTo>
                  <a:close/>
                  <a:moveTo>
                    <a:pt x="1374" y="261"/>
                  </a:moveTo>
                  <a:lnTo>
                    <a:pt x="1618" y="223"/>
                  </a:lnTo>
                  <a:lnTo>
                    <a:pt x="1702" y="736"/>
                  </a:lnTo>
                  <a:lnTo>
                    <a:pt x="1459" y="774"/>
                  </a:lnTo>
                  <a:lnTo>
                    <a:pt x="1374" y="261"/>
                  </a:lnTo>
                  <a:close/>
                  <a:moveTo>
                    <a:pt x="402" y="428"/>
                  </a:moveTo>
                  <a:lnTo>
                    <a:pt x="645" y="382"/>
                  </a:lnTo>
                  <a:lnTo>
                    <a:pt x="729" y="895"/>
                  </a:lnTo>
                  <a:lnTo>
                    <a:pt x="486" y="932"/>
                  </a:lnTo>
                  <a:lnTo>
                    <a:pt x="402" y="428"/>
                  </a:lnTo>
                  <a:close/>
                </a:path>
              </a:pathLst>
            </a:custGeom>
            <a:solidFill>
              <a:srgbClr val="2414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 name="ïṡḻîďê"/>
            <p:cNvSpPr/>
            <p:nvPr/>
          </p:nvSpPr>
          <p:spPr bwMode="auto">
            <a:xfrm>
              <a:off x="6103938" y="3205163"/>
              <a:ext cx="266700" cy="444500"/>
            </a:xfrm>
            <a:prstGeom prst="rect">
              <a:avLst/>
            </a:prstGeom>
            <a:solidFill>
              <a:srgbClr val="E4AF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9" name="îśļïḑê"/>
            <p:cNvSpPr/>
            <p:nvPr/>
          </p:nvSpPr>
          <p:spPr bwMode="auto">
            <a:xfrm>
              <a:off x="6103938" y="3205163"/>
              <a:ext cx="266700" cy="311150"/>
            </a:xfrm>
            <a:custGeom>
              <a:avLst/>
              <a:gdLst>
                <a:gd name="T0" fmla="*/ 0 w 18"/>
                <a:gd name="T1" fmla="*/ 0 h 21"/>
                <a:gd name="T2" fmla="*/ 0 w 18"/>
                <a:gd name="T3" fmla="*/ 19 h 21"/>
                <a:gd name="T4" fmla="*/ 9 w 18"/>
                <a:gd name="T5" fmla="*/ 21 h 21"/>
                <a:gd name="T6" fmla="*/ 18 w 18"/>
                <a:gd name="T7" fmla="*/ 19 h 21"/>
                <a:gd name="T8" fmla="*/ 18 w 18"/>
                <a:gd name="T9" fmla="*/ 0 h 21"/>
                <a:gd name="T10" fmla="*/ 0 w 18"/>
                <a:gd name="T11" fmla="*/ 0 h 21"/>
              </a:gdLst>
              <a:ahLst/>
              <a:cxnLst>
                <a:cxn ang="0">
                  <a:pos x="T0" y="T1"/>
                </a:cxn>
                <a:cxn ang="0">
                  <a:pos x="T2" y="T3"/>
                </a:cxn>
                <a:cxn ang="0">
                  <a:pos x="T4" y="T5"/>
                </a:cxn>
                <a:cxn ang="0">
                  <a:pos x="T6" y="T7"/>
                </a:cxn>
                <a:cxn ang="0">
                  <a:pos x="T8" y="T9"/>
                </a:cxn>
                <a:cxn ang="0">
                  <a:pos x="T10" y="T11"/>
                </a:cxn>
              </a:cxnLst>
              <a:rect l="0" t="0" r="r" b="b"/>
              <a:pathLst>
                <a:path w="18" h="21">
                  <a:moveTo>
                    <a:pt x="0" y="0"/>
                  </a:moveTo>
                  <a:cubicBezTo>
                    <a:pt x="0" y="19"/>
                    <a:pt x="0" y="19"/>
                    <a:pt x="0" y="19"/>
                  </a:cubicBezTo>
                  <a:cubicBezTo>
                    <a:pt x="3" y="20"/>
                    <a:pt x="6" y="21"/>
                    <a:pt x="9" y="21"/>
                  </a:cubicBezTo>
                  <a:cubicBezTo>
                    <a:pt x="12" y="21"/>
                    <a:pt x="15" y="20"/>
                    <a:pt x="18" y="19"/>
                  </a:cubicBezTo>
                  <a:cubicBezTo>
                    <a:pt x="18" y="0"/>
                    <a:pt x="18" y="0"/>
                    <a:pt x="18" y="0"/>
                  </a:cubicBezTo>
                  <a:lnTo>
                    <a:pt x="0" y="0"/>
                  </a:lnTo>
                  <a:close/>
                </a:path>
              </a:pathLst>
            </a:custGeom>
            <a:solidFill>
              <a:srgbClr val="C992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 name="îṩlïḑè"/>
            <p:cNvSpPr/>
            <p:nvPr/>
          </p:nvSpPr>
          <p:spPr bwMode="auto">
            <a:xfrm>
              <a:off x="5791200" y="2657475"/>
              <a:ext cx="846138" cy="798512"/>
            </a:xfrm>
            <a:custGeom>
              <a:avLst/>
              <a:gdLst>
                <a:gd name="T0" fmla="*/ 30 w 57"/>
                <a:gd name="T1" fmla="*/ 0 h 54"/>
                <a:gd name="T2" fmla="*/ 4 w 57"/>
                <a:gd name="T3" fmla="*/ 22 h 54"/>
                <a:gd name="T4" fmla="*/ 0 w 57"/>
                <a:gd name="T5" fmla="*/ 28 h 54"/>
                <a:gd name="T6" fmla="*/ 4 w 57"/>
                <a:gd name="T7" fmla="*/ 34 h 54"/>
                <a:gd name="T8" fmla="*/ 30 w 57"/>
                <a:gd name="T9" fmla="*/ 54 h 54"/>
                <a:gd name="T10" fmla="*/ 57 w 57"/>
                <a:gd name="T11" fmla="*/ 27 h 54"/>
                <a:gd name="T12" fmla="*/ 30 w 57"/>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57" h="54">
                  <a:moveTo>
                    <a:pt x="30" y="0"/>
                  </a:moveTo>
                  <a:cubicBezTo>
                    <a:pt x="17" y="0"/>
                    <a:pt x="6" y="10"/>
                    <a:pt x="4" y="22"/>
                  </a:cubicBezTo>
                  <a:cubicBezTo>
                    <a:pt x="2" y="23"/>
                    <a:pt x="0" y="25"/>
                    <a:pt x="0" y="28"/>
                  </a:cubicBezTo>
                  <a:cubicBezTo>
                    <a:pt x="0" y="31"/>
                    <a:pt x="2" y="34"/>
                    <a:pt x="4" y="34"/>
                  </a:cubicBezTo>
                  <a:cubicBezTo>
                    <a:pt x="8" y="45"/>
                    <a:pt x="18" y="54"/>
                    <a:pt x="30" y="54"/>
                  </a:cubicBezTo>
                  <a:cubicBezTo>
                    <a:pt x="45" y="54"/>
                    <a:pt x="57" y="41"/>
                    <a:pt x="57" y="27"/>
                  </a:cubicBezTo>
                  <a:cubicBezTo>
                    <a:pt x="57" y="12"/>
                    <a:pt x="45" y="0"/>
                    <a:pt x="30" y="0"/>
                  </a:cubicBezTo>
                  <a:close/>
                </a:path>
              </a:pathLst>
            </a:custGeom>
            <a:solidFill>
              <a:srgbClr val="E4AF7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 name="iṥḻiḑè"/>
            <p:cNvSpPr/>
            <p:nvPr/>
          </p:nvSpPr>
          <p:spPr bwMode="auto">
            <a:xfrm>
              <a:off x="5821363" y="2568575"/>
              <a:ext cx="831850" cy="533400"/>
            </a:xfrm>
            <a:custGeom>
              <a:avLst/>
              <a:gdLst>
                <a:gd name="T0" fmla="*/ 28 w 56"/>
                <a:gd name="T1" fmla="*/ 0 h 36"/>
                <a:gd name="T2" fmla="*/ 0 w 56"/>
                <a:gd name="T3" fmla="*/ 30 h 36"/>
                <a:gd name="T4" fmla="*/ 3 w 56"/>
                <a:gd name="T5" fmla="*/ 29 h 36"/>
                <a:gd name="T6" fmla="*/ 5 w 56"/>
                <a:gd name="T7" fmla="*/ 35 h 36"/>
                <a:gd name="T8" fmla="*/ 8 w 56"/>
                <a:gd name="T9" fmla="*/ 36 h 36"/>
                <a:gd name="T10" fmla="*/ 28 w 56"/>
                <a:gd name="T11" fmla="*/ 17 h 36"/>
                <a:gd name="T12" fmla="*/ 45 w 56"/>
                <a:gd name="T13" fmla="*/ 24 h 36"/>
                <a:gd name="T14" fmla="*/ 56 w 56"/>
                <a:gd name="T15" fmla="*/ 16 h 36"/>
                <a:gd name="T16" fmla="*/ 28 w 56"/>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6">
                  <a:moveTo>
                    <a:pt x="28" y="0"/>
                  </a:moveTo>
                  <a:cubicBezTo>
                    <a:pt x="12" y="0"/>
                    <a:pt x="0" y="13"/>
                    <a:pt x="0" y="30"/>
                  </a:cubicBezTo>
                  <a:cubicBezTo>
                    <a:pt x="0" y="30"/>
                    <a:pt x="1" y="28"/>
                    <a:pt x="3" y="29"/>
                  </a:cubicBezTo>
                  <a:cubicBezTo>
                    <a:pt x="7" y="29"/>
                    <a:pt x="5" y="35"/>
                    <a:pt x="5" y="35"/>
                  </a:cubicBezTo>
                  <a:cubicBezTo>
                    <a:pt x="8" y="36"/>
                    <a:pt x="8" y="36"/>
                    <a:pt x="8" y="36"/>
                  </a:cubicBezTo>
                  <a:cubicBezTo>
                    <a:pt x="12" y="25"/>
                    <a:pt x="18" y="17"/>
                    <a:pt x="28" y="17"/>
                  </a:cubicBezTo>
                  <a:cubicBezTo>
                    <a:pt x="31" y="17"/>
                    <a:pt x="40" y="24"/>
                    <a:pt x="45" y="24"/>
                  </a:cubicBezTo>
                  <a:cubicBezTo>
                    <a:pt x="51" y="24"/>
                    <a:pt x="56" y="20"/>
                    <a:pt x="56" y="16"/>
                  </a:cubicBezTo>
                  <a:cubicBezTo>
                    <a:pt x="56" y="3"/>
                    <a:pt x="36" y="0"/>
                    <a:pt x="28" y="0"/>
                  </a:cubicBezTo>
                  <a:close/>
                </a:path>
              </a:pathLst>
            </a:custGeom>
            <a:solidFill>
              <a:srgbClr val="2414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 name="ïṧḻïḍé"/>
            <p:cNvSpPr/>
            <p:nvPr/>
          </p:nvSpPr>
          <p:spPr bwMode="auto">
            <a:xfrm>
              <a:off x="5776913" y="2287588"/>
              <a:ext cx="965200" cy="695325"/>
            </a:xfrm>
            <a:custGeom>
              <a:avLst/>
              <a:gdLst>
                <a:gd name="T0" fmla="*/ 65 w 65"/>
                <a:gd name="T1" fmla="*/ 35 h 47"/>
                <a:gd name="T2" fmla="*/ 61 w 65"/>
                <a:gd name="T3" fmla="*/ 32 h 47"/>
                <a:gd name="T4" fmla="*/ 31 w 65"/>
                <a:gd name="T5" fmla="*/ 0 h 47"/>
                <a:gd name="T6" fmla="*/ 2 w 65"/>
                <a:gd name="T7" fmla="*/ 32 h 47"/>
                <a:gd name="T8" fmla="*/ 0 w 65"/>
                <a:gd name="T9" fmla="*/ 35 h 47"/>
                <a:gd name="T10" fmla="*/ 41 w 65"/>
                <a:gd name="T11" fmla="*/ 47 h 47"/>
                <a:gd name="T12" fmla="*/ 65 w 65"/>
                <a:gd name="T13" fmla="*/ 35 h 47"/>
              </a:gdLst>
              <a:ahLst/>
              <a:cxnLst>
                <a:cxn ang="0">
                  <a:pos x="T0" y="T1"/>
                </a:cxn>
                <a:cxn ang="0">
                  <a:pos x="T2" y="T3"/>
                </a:cxn>
                <a:cxn ang="0">
                  <a:pos x="T4" y="T5"/>
                </a:cxn>
                <a:cxn ang="0">
                  <a:pos x="T6" y="T7"/>
                </a:cxn>
                <a:cxn ang="0">
                  <a:pos x="T8" y="T9"/>
                </a:cxn>
                <a:cxn ang="0">
                  <a:pos x="T10" y="T11"/>
                </a:cxn>
                <a:cxn ang="0">
                  <a:pos x="T12" y="T13"/>
                </a:cxn>
              </a:cxnLst>
              <a:rect l="0" t="0" r="r" b="b"/>
              <a:pathLst>
                <a:path w="65" h="47">
                  <a:moveTo>
                    <a:pt x="65" y="35"/>
                  </a:moveTo>
                  <a:cubicBezTo>
                    <a:pt x="65" y="34"/>
                    <a:pt x="61" y="32"/>
                    <a:pt x="61" y="32"/>
                  </a:cubicBezTo>
                  <a:cubicBezTo>
                    <a:pt x="61" y="14"/>
                    <a:pt x="48" y="0"/>
                    <a:pt x="31" y="0"/>
                  </a:cubicBezTo>
                  <a:cubicBezTo>
                    <a:pt x="14" y="0"/>
                    <a:pt x="2" y="14"/>
                    <a:pt x="2" y="32"/>
                  </a:cubicBezTo>
                  <a:cubicBezTo>
                    <a:pt x="2" y="33"/>
                    <a:pt x="0" y="34"/>
                    <a:pt x="0" y="35"/>
                  </a:cubicBezTo>
                  <a:cubicBezTo>
                    <a:pt x="41" y="47"/>
                    <a:pt x="41" y="47"/>
                    <a:pt x="41" y="47"/>
                  </a:cubicBezTo>
                  <a:lnTo>
                    <a:pt x="65" y="35"/>
                  </a:lnTo>
                  <a:close/>
                </a:path>
              </a:pathLst>
            </a:custGeom>
            <a:solidFill>
              <a:srgbClr val="23A8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 name="îśḻîḑé"/>
            <p:cNvSpPr/>
            <p:nvPr/>
          </p:nvSpPr>
          <p:spPr bwMode="auto">
            <a:xfrm>
              <a:off x="5776913" y="2746375"/>
              <a:ext cx="1127125" cy="311150"/>
            </a:xfrm>
            <a:custGeom>
              <a:avLst/>
              <a:gdLst>
                <a:gd name="T0" fmla="*/ 44 w 76"/>
                <a:gd name="T1" fmla="*/ 9 h 21"/>
                <a:gd name="T2" fmla="*/ 2 w 76"/>
                <a:gd name="T3" fmla="*/ 0 h 21"/>
                <a:gd name="T4" fmla="*/ 0 w 76"/>
                <a:gd name="T5" fmla="*/ 5 h 21"/>
                <a:gd name="T6" fmla="*/ 23 w 76"/>
                <a:gd name="T7" fmla="*/ 15 h 21"/>
                <a:gd name="T8" fmla="*/ 44 w 76"/>
                <a:gd name="T9" fmla="*/ 21 h 21"/>
                <a:gd name="T10" fmla="*/ 61 w 76"/>
                <a:gd name="T11" fmla="*/ 0 h 21"/>
                <a:gd name="T12" fmla="*/ 44 w 76"/>
                <a:gd name="T13" fmla="*/ 9 h 21"/>
              </a:gdLst>
              <a:ahLst/>
              <a:cxnLst>
                <a:cxn ang="0">
                  <a:pos x="T0" y="T1"/>
                </a:cxn>
                <a:cxn ang="0">
                  <a:pos x="T2" y="T3"/>
                </a:cxn>
                <a:cxn ang="0">
                  <a:pos x="T4" y="T5"/>
                </a:cxn>
                <a:cxn ang="0">
                  <a:pos x="T6" y="T7"/>
                </a:cxn>
                <a:cxn ang="0">
                  <a:pos x="T8" y="T9"/>
                </a:cxn>
                <a:cxn ang="0">
                  <a:pos x="T10" y="T11"/>
                </a:cxn>
                <a:cxn ang="0">
                  <a:pos x="T12" y="T13"/>
                </a:cxn>
              </a:cxnLst>
              <a:rect l="0" t="0" r="r" b="b"/>
              <a:pathLst>
                <a:path w="76" h="21">
                  <a:moveTo>
                    <a:pt x="44" y="9"/>
                  </a:moveTo>
                  <a:cubicBezTo>
                    <a:pt x="30" y="10"/>
                    <a:pt x="6" y="7"/>
                    <a:pt x="2" y="0"/>
                  </a:cubicBezTo>
                  <a:cubicBezTo>
                    <a:pt x="1" y="2"/>
                    <a:pt x="0" y="3"/>
                    <a:pt x="0" y="5"/>
                  </a:cubicBezTo>
                  <a:cubicBezTo>
                    <a:pt x="0" y="9"/>
                    <a:pt x="19" y="12"/>
                    <a:pt x="23" y="15"/>
                  </a:cubicBezTo>
                  <a:cubicBezTo>
                    <a:pt x="23" y="15"/>
                    <a:pt x="21" y="21"/>
                    <a:pt x="44" y="21"/>
                  </a:cubicBezTo>
                  <a:cubicBezTo>
                    <a:pt x="69" y="21"/>
                    <a:pt x="76" y="5"/>
                    <a:pt x="61" y="0"/>
                  </a:cubicBezTo>
                  <a:cubicBezTo>
                    <a:pt x="62" y="3"/>
                    <a:pt x="62" y="8"/>
                    <a:pt x="44" y="9"/>
                  </a:cubicBezTo>
                  <a:close/>
                </a:path>
              </a:pathLst>
            </a:custGeom>
            <a:solidFill>
              <a:srgbClr val="00949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 name="ïṧ1îḑè"/>
            <p:cNvSpPr/>
            <p:nvPr/>
          </p:nvSpPr>
          <p:spPr bwMode="auto">
            <a:xfrm>
              <a:off x="5746750" y="3544888"/>
              <a:ext cx="1009650" cy="1244600"/>
            </a:xfrm>
            <a:custGeom>
              <a:avLst/>
              <a:gdLst>
                <a:gd name="T0" fmla="*/ 67 w 68"/>
                <a:gd name="T1" fmla="*/ 0 h 84"/>
                <a:gd name="T2" fmla="*/ 1 w 68"/>
                <a:gd name="T3" fmla="*/ 0 h 84"/>
                <a:gd name="T4" fmla="*/ 2 w 68"/>
                <a:gd name="T5" fmla="*/ 5 h 84"/>
                <a:gd name="T6" fmla="*/ 2 w 68"/>
                <a:gd name="T7" fmla="*/ 84 h 84"/>
                <a:gd name="T8" fmla="*/ 64 w 68"/>
                <a:gd name="T9" fmla="*/ 84 h 84"/>
                <a:gd name="T10" fmla="*/ 64 w 68"/>
                <a:gd name="T11" fmla="*/ 7 h 84"/>
                <a:gd name="T12" fmla="*/ 67 w 68"/>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68" h="84">
                  <a:moveTo>
                    <a:pt x="67" y="0"/>
                  </a:moveTo>
                  <a:cubicBezTo>
                    <a:pt x="1" y="0"/>
                    <a:pt x="1" y="0"/>
                    <a:pt x="1" y="0"/>
                  </a:cubicBezTo>
                  <a:cubicBezTo>
                    <a:pt x="0" y="2"/>
                    <a:pt x="2" y="5"/>
                    <a:pt x="2" y="5"/>
                  </a:cubicBezTo>
                  <a:cubicBezTo>
                    <a:pt x="2" y="84"/>
                    <a:pt x="2" y="84"/>
                    <a:pt x="2" y="84"/>
                  </a:cubicBezTo>
                  <a:cubicBezTo>
                    <a:pt x="64" y="84"/>
                    <a:pt x="64" y="84"/>
                    <a:pt x="64" y="84"/>
                  </a:cubicBezTo>
                  <a:cubicBezTo>
                    <a:pt x="64" y="7"/>
                    <a:pt x="64" y="7"/>
                    <a:pt x="64" y="7"/>
                  </a:cubicBezTo>
                  <a:cubicBezTo>
                    <a:pt x="64" y="7"/>
                    <a:pt x="68" y="2"/>
                    <a:pt x="67" y="0"/>
                  </a:cubicBezTo>
                  <a:close/>
                </a:path>
              </a:pathLst>
            </a:custGeom>
            <a:solidFill>
              <a:srgbClr val="F4B4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 name="ïṥ1ïḓé"/>
            <p:cNvSpPr/>
            <p:nvPr/>
          </p:nvSpPr>
          <p:spPr bwMode="auto">
            <a:xfrm>
              <a:off x="6326188" y="4789488"/>
              <a:ext cx="623888" cy="1243012"/>
            </a:xfrm>
            <a:custGeom>
              <a:avLst/>
              <a:gdLst>
                <a:gd name="T0" fmla="*/ 393 w 393"/>
                <a:gd name="T1" fmla="*/ 298 h 783"/>
                <a:gd name="T2" fmla="*/ 234 w 393"/>
                <a:gd name="T3" fmla="*/ 0 h 783"/>
                <a:gd name="T4" fmla="*/ 0 w 393"/>
                <a:gd name="T5" fmla="*/ 0 h 783"/>
                <a:gd name="T6" fmla="*/ 168 w 393"/>
                <a:gd name="T7" fmla="*/ 298 h 783"/>
                <a:gd name="T8" fmla="*/ 140 w 393"/>
                <a:gd name="T9" fmla="*/ 783 h 783"/>
                <a:gd name="T10" fmla="*/ 364 w 393"/>
                <a:gd name="T11" fmla="*/ 783 h 783"/>
                <a:gd name="T12" fmla="*/ 393 w 393"/>
                <a:gd name="T13" fmla="*/ 298 h 783"/>
              </a:gdLst>
              <a:ahLst/>
              <a:cxnLst>
                <a:cxn ang="0">
                  <a:pos x="T0" y="T1"/>
                </a:cxn>
                <a:cxn ang="0">
                  <a:pos x="T2" y="T3"/>
                </a:cxn>
                <a:cxn ang="0">
                  <a:pos x="T4" y="T5"/>
                </a:cxn>
                <a:cxn ang="0">
                  <a:pos x="T6" y="T7"/>
                </a:cxn>
                <a:cxn ang="0">
                  <a:pos x="T8" y="T9"/>
                </a:cxn>
                <a:cxn ang="0">
                  <a:pos x="T10" y="T11"/>
                </a:cxn>
                <a:cxn ang="0">
                  <a:pos x="T12" y="T13"/>
                </a:cxn>
              </a:cxnLst>
              <a:rect l="0" t="0" r="r" b="b"/>
              <a:pathLst>
                <a:path w="393" h="783">
                  <a:moveTo>
                    <a:pt x="393" y="298"/>
                  </a:moveTo>
                  <a:lnTo>
                    <a:pt x="234" y="0"/>
                  </a:lnTo>
                  <a:lnTo>
                    <a:pt x="0" y="0"/>
                  </a:lnTo>
                  <a:lnTo>
                    <a:pt x="168" y="298"/>
                  </a:lnTo>
                  <a:lnTo>
                    <a:pt x="140" y="783"/>
                  </a:lnTo>
                  <a:lnTo>
                    <a:pt x="364" y="783"/>
                  </a:lnTo>
                  <a:lnTo>
                    <a:pt x="393" y="298"/>
                  </a:lnTo>
                  <a:close/>
                </a:path>
              </a:pathLst>
            </a:custGeom>
            <a:solidFill>
              <a:srgbClr val="4F66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 name="îsḻîḍe"/>
            <p:cNvSpPr/>
            <p:nvPr/>
          </p:nvSpPr>
          <p:spPr bwMode="auto">
            <a:xfrm>
              <a:off x="5464175" y="4789488"/>
              <a:ext cx="684213" cy="1243012"/>
            </a:xfrm>
            <a:custGeom>
              <a:avLst/>
              <a:gdLst>
                <a:gd name="T0" fmla="*/ 178 w 431"/>
                <a:gd name="T1" fmla="*/ 298 h 783"/>
                <a:gd name="T2" fmla="*/ 0 w 431"/>
                <a:gd name="T3" fmla="*/ 680 h 783"/>
                <a:gd name="T4" fmla="*/ 225 w 431"/>
                <a:gd name="T5" fmla="*/ 783 h 783"/>
                <a:gd name="T6" fmla="*/ 412 w 431"/>
                <a:gd name="T7" fmla="*/ 298 h 783"/>
                <a:gd name="T8" fmla="*/ 431 w 431"/>
                <a:gd name="T9" fmla="*/ 0 h 783"/>
                <a:gd name="T10" fmla="*/ 197 w 431"/>
                <a:gd name="T11" fmla="*/ 0 h 783"/>
                <a:gd name="T12" fmla="*/ 178 w 431"/>
                <a:gd name="T13" fmla="*/ 298 h 783"/>
              </a:gdLst>
              <a:ahLst/>
              <a:cxnLst>
                <a:cxn ang="0">
                  <a:pos x="T0" y="T1"/>
                </a:cxn>
                <a:cxn ang="0">
                  <a:pos x="T2" y="T3"/>
                </a:cxn>
                <a:cxn ang="0">
                  <a:pos x="T4" y="T5"/>
                </a:cxn>
                <a:cxn ang="0">
                  <a:pos x="T6" y="T7"/>
                </a:cxn>
                <a:cxn ang="0">
                  <a:pos x="T8" y="T9"/>
                </a:cxn>
                <a:cxn ang="0">
                  <a:pos x="T10" y="T11"/>
                </a:cxn>
                <a:cxn ang="0">
                  <a:pos x="T12" y="T13"/>
                </a:cxn>
              </a:cxnLst>
              <a:rect l="0" t="0" r="r" b="b"/>
              <a:pathLst>
                <a:path w="431" h="783">
                  <a:moveTo>
                    <a:pt x="178" y="298"/>
                  </a:moveTo>
                  <a:lnTo>
                    <a:pt x="0" y="680"/>
                  </a:lnTo>
                  <a:lnTo>
                    <a:pt x="225" y="783"/>
                  </a:lnTo>
                  <a:lnTo>
                    <a:pt x="412" y="298"/>
                  </a:lnTo>
                  <a:lnTo>
                    <a:pt x="431" y="0"/>
                  </a:lnTo>
                  <a:lnTo>
                    <a:pt x="197" y="0"/>
                  </a:lnTo>
                  <a:lnTo>
                    <a:pt x="178" y="298"/>
                  </a:lnTo>
                  <a:close/>
                </a:path>
              </a:pathLst>
            </a:custGeom>
            <a:solidFill>
              <a:srgbClr val="4F66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 name="ïŝḷîḓe"/>
            <p:cNvSpPr/>
            <p:nvPr/>
          </p:nvSpPr>
          <p:spPr bwMode="auto">
            <a:xfrm>
              <a:off x="5776913" y="3544888"/>
              <a:ext cx="920750" cy="1244600"/>
            </a:xfrm>
            <a:custGeom>
              <a:avLst/>
              <a:gdLst>
                <a:gd name="T0" fmla="*/ 56 w 62"/>
                <a:gd name="T1" fmla="*/ 0 h 84"/>
                <a:gd name="T2" fmla="*/ 45 w 62"/>
                <a:gd name="T3" fmla="*/ 0 h 84"/>
                <a:gd name="T4" fmla="*/ 46 w 62"/>
                <a:gd name="T5" fmla="*/ 28 h 84"/>
                <a:gd name="T6" fmla="*/ 25 w 62"/>
                <a:gd name="T7" fmla="*/ 28 h 84"/>
                <a:gd name="T8" fmla="*/ 17 w 62"/>
                <a:gd name="T9" fmla="*/ 0 h 84"/>
                <a:gd name="T10" fmla="*/ 5 w 62"/>
                <a:gd name="T11" fmla="*/ 0 h 84"/>
                <a:gd name="T12" fmla="*/ 0 w 62"/>
                <a:gd name="T13" fmla="*/ 23 h 84"/>
                <a:gd name="T14" fmla="*/ 0 w 62"/>
                <a:gd name="T15" fmla="*/ 84 h 84"/>
                <a:gd name="T16" fmla="*/ 62 w 62"/>
                <a:gd name="T17" fmla="*/ 84 h 84"/>
                <a:gd name="T18" fmla="*/ 62 w 62"/>
                <a:gd name="T19" fmla="*/ 23 h 84"/>
                <a:gd name="T20" fmla="*/ 56 w 62"/>
                <a:gd name="T21"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84">
                  <a:moveTo>
                    <a:pt x="56" y="0"/>
                  </a:moveTo>
                  <a:cubicBezTo>
                    <a:pt x="45" y="0"/>
                    <a:pt x="45" y="0"/>
                    <a:pt x="45" y="0"/>
                  </a:cubicBezTo>
                  <a:cubicBezTo>
                    <a:pt x="46" y="28"/>
                    <a:pt x="46" y="28"/>
                    <a:pt x="46" y="28"/>
                  </a:cubicBezTo>
                  <a:cubicBezTo>
                    <a:pt x="25" y="28"/>
                    <a:pt x="25" y="28"/>
                    <a:pt x="25" y="28"/>
                  </a:cubicBezTo>
                  <a:cubicBezTo>
                    <a:pt x="17" y="0"/>
                    <a:pt x="17" y="0"/>
                    <a:pt x="17" y="0"/>
                  </a:cubicBezTo>
                  <a:cubicBezTo>
                    <a:pt x="5" y="0"/>
                    <a:pt x="5" y="0"/>
                    <a:pt x="5" y="0"/>
                  </a:cubicBezTo>
                  <a:cubicBezTo>
                    <a:pt x="4" y="2"/>
                    <a:pt x="3" y="21"/>
                    <a:pt x="0" y="23"/>
                  </a:cubicBezTo>
                  <a:cubicBezTo>
                    <a:pt x="0" y="84"/>
                    <a:pt x="0" y="84"/>
                    <a:pt x="0" y="84"/>
                  </a:cubicBezTo>
                  <a:cubicBezTo>
                    <a:pt x="62" y="84"/>
                    <a:pt x="62" y="84"/>
                    <a:pt x="62" y="84"/>
                  </a:cubicBezTo>
                  <a:cubicBezTo>
                    <a:pt x="62" y="23"/>
                    <a:pt x="62" y="23"/>
                    <a:pt x="62" y="23"/>
                  </a:cubicBezTo>
                  <a:cubicBezTo>
                    <a:pt x="59" y="21"/>
                    <a:pt x="57" y="2"/>
                    <a:pt x="56" y="0"/>
                  </a:cubicBezTo>
                  <a:close/>
                </a:path>
              </a:pathLst>
            </a:custGeom>
            <a:solidFill>
              <a:srgbClr val="4F66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2" name="iṣḻïdè"/>
            <p:cNvSpPr/>
            <p:nvPr/>
          </p:nvSpPr>
          <p:spPr bwMode="auto">
            <a:xfrm>
              <a:off x="5776913" y="4462463"/>
              <a:ext cx="920750" cy="104775"/>
            </a:xfrm>
            <a:prstGeom prst="rect">
              <a:avLst/>
            </a:prstGeom>
            <a:solidFill>
              <a:srgbClr val="24141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4" name="ïşḻîdê"/>
            <p:cNvSpPr/>
            <p:nvPr/>
          </p:nvSpPr>
          <p:spPr bwMode="auto">
            <a:xfrm>
              <a:off x="6534150" y="5868988"/>
              <a:ext cx="504825" cy="163512"/>
            </a:xfrm>
            <a:custGeom>
              <a:avLst/>
              <a:gdLst>
                <a:gd name="T0" fmla="*/ 25 w 34"/>
                <a:gd name="T1" fmla="*/ 11 h 11"/>
                <a:gd name="T2" fmla="*/ 0 w 34"/>
                <a:gd name="T3" fmla="*/ 11 h 11"/>
                <a:gd name="T4" fmla="*/ 0 w 34"/>
                <a:gd name="T5" fmla="*/ 11 h 11"/>
                <a:gd name="T6" fmla="*/ 1 w 34"/>
                <a:gd name="T7" fmla="*/ 0 h 11"/>
                <a:gd name="T8" fmla="*/ 26 w 34"/>
                <a:gd name="T9" fmla="*/ 0 h 11"/>
                <a:gd name="T10" fmla="*/ 34 w 34"/>
                <a:gd name="T11" fmla="*/ 11 h 11"/>
                <a:gd name="T12" fmla="*/ 25 w 34"/>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25" y="11"/>
                  </a:moveTo>
                  <a:cubicBezTo>
                    <a:pt x="0" y="11"/>
                    <a:pt x="0" y="11"/>
                    <a:pt x="0" y="11"/>
                  </a:cubicBezTo>
                  <a:cubicBezTo>
                    <a:pt x="0" y="11"/>
                    <a:pt x="0" y="11"/>
                    <a:pt x="0" y="11"/>
                  </a:cubicBezTo>
                  <a:cubicBezTo>
                    <a:pt x="0" y="11"/>
                    <a:pt x="1" y="0"/>
                    <a:pt x="1" y="0"/>
                  </a:cubicBezTo>
                  <a:cubicBezTo>
                    <a:pt x="26" y="0"/>
                    <a:pt x="26" y="0"/>
                    <a:pt x="26" y="0"/>
                  </a:cubicBezTo>
                  <a:cubicBezTo>
                    <a:pt x="32" y="0"/>
                    <a:pt x="34" y="5"/>
                    <a:pt x="34" y="11"/>
                  </a:cubicBezTo>
                  <a:lnTo>
                    <a:pt x="25" y="11"/>
                  </a:lnTo>
                  <a:close/>
                </a:path>
              </a:pathLst>
            </a:custGeom>
            <a:solidFill>
              <a:srgbClr val="2414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 name="iṣḻîḍê"/>
            <p:cNvSpPr/>
            <p:nvPr/>
          </p:nvSpPr>
          <p:spPr bwMode="auto">
            <a:xfrm>
              <a:off x="5449888" y="5868988"/>
              <a:ext cx="490538" cy="163512"/>
            </a:xfrm>
            <a:custGeom>
              <a:avLst/>
              <a:gdLst>
                <a:gd name="T0" fmla="*/ 25 w 33"/>
                <a:gd name="T1" fmla="*/ 11 h 11"/>
                <a:gd name="T2" fmla="*/ 0 w 33"/>
                <a:gd name="T3" fmla="*/ 11 h 11"/>
                <a:gd name="T4" fmla="*/ 0 w 33"/>
                <a:gd name="T5" fmla="*/ 11 h 11"/>
                <a:gd name="T6" fmla="*/ 1 w 33"/>
                <a:gd name="T7" fmla="*/ 0 h 11"/>
                <a:gd name="T8" fmla="*/ 26 w 33"/>
                <a:gd name="T9" fmla="*/ 0 h 11"/>
                <a:gd name="T10" fmla="*/ 33 w 33"/>
                <a:gd name="T11" fmla="*/ 11 h 11"/>
                <a:gd name="T12" fmla="*/ 25 w 33"/>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33" h="11">
                  <a:moveTo>
                    <a:pt x="25" y="11"/>
                  </a:moveTo>
                  <a:cubicBezTo>
                    <a:pt x="0" y="11"/>
                    <a:pt x="0" y="11"/>
                    <a:pt x="0" y="11"/>
                  </a:cubicBezTo>
                  <a:cubicBezTo>
                    <a:pt x="0" y="11"/>
                    <a:pt x="0" y="11"/>
                    <a:pt x="0" y="11"/>
                  </a:cubicBezTo>
                  <a:cubicBezTo>
                    <a:pt x="0" y="11"/>
                    <a:pt x="1" y="0"/>
                    <a:pt x="1" y="0"/>
                  </a:cubicBezTo>
                  <a:cubicBezTo>
                    <a:pt x="26" y="0"/>
                    <a:pt x="26" y="0"/>
                    <a:pt x="26" y="0"/>
                  </a:cubicBezTo>
                  <a:cubicBezTo>
                    <a:pt x="32" y="0"/>
                    <a:pt x="33" y="5"/>
                    <a:pt x="33" y="11"/>
                  </a:cubicBezTo>
                  <a:lnTo>
                    <a:pt x="25" y="11"/>
                  </a:lnTo>
                  <a:close/>
                </a:path>
              </a:pathLst>
            </a:custGeom>
            <a:solidFill>
              <a:srgbClr val="2414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sp>
        <p:nvSpPr>
          <p:cNvPr id="3" name="矩形 2"/>
          <p:cNvSpPr/>
          <p:nvPr/>
        </p:nvSpPr>
        <p:spPr>
          <a:xfrm>
            <a:off x="347343" y="1737695"/>
            <a:ext cx="6981825" cy="4092575"/>
          </a:xfrm>
          <a:prstGeom prst="rect">
            <a:avLst/>
          </a:prstGeom>
        </p:spPr>
        <p:txBody>
          <a:bodyPr wrap="square">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165" algn="l" defTabSz="1218565" rtl="0" eaLnBrk="1" latinLnBrk="0" hangingPunct="1">
              <a:defRPr sz="2400" kern="1200">
                <a:solidFill>
                  <a:schemeClr val="tx1"/>
                </a:solidFill>
                <a:latin typeface="+mn-lt"/>
                <a:ea typeface="+mn-ea"/>
                <a:cs typeface="+mn-cs"/>
              </a:defRPr>
            </a:lvl4pPr>
            <a:lvl5pPr marL="2437765" algn="l" defTabSz="1218565" rtl="0" eaLnBrk="1" latinLnBrk="0" hangingPunct="1">
              <a:defRPr sz="2400" kern="1200">
                <a:solidFill>
                  <a:schemeClr val="tx1"/>
                </a:solidFill>
                <a:latin typeface="+mn-lt"/>
                <a:ea typeface="+mn-ea"/>
                <a:cs typeface="+mn-cs"/>
              </a:defRPr>
            </a:lvl5pPr>
            <a:lvl6pPr marL="3047365" algn="l" defTabSz="1218565" rtl="0" eaLnBrk="1" latinLnBrk="0" hangingPunct="1">
              <a:defRPr sz="2400" kern="1200">
                <a:solidFill>
                  <a:schemeClr val="tx1"/>
                </a:solidFill>
                <a:latin typeface="+mn-lt"/>
                <a:ea typeface="+mn-ea"/>
                <a:cs typeface="+mn-cs"/>
              </a:defRPr>
            </a:lvl6pPr>
            <a:lvl7pPr marL="3656965" algn="l" defTabSz="1218565" rtl="0" eaLnBrk="1" latinLnBrk="0" hangingPunct="1">
              <a:defRPr sz="2400" kern="1200">
                <a:solidFill>
                  <a:schemeClr val="tx1"/>
                </a:solidFill>
                <a:latin typeface="+mn-lt"/>
                <a:ea typeface="+mn-ea"/>
                <a:cs typeface="+mn-cs"/>
              </a:defRPr>
            </a:lvl7pPr>
            <a:lvl8pPr marL="4266565" algn="l" defTabSz="1218565" rtl="0" eaLnBrk="1" latinLnBrk="0" hangingPunct="1">
              <a:defRPr sz="2400" kern="1200">
                <a:solidFill>
                  <a:schemeClr val="tx1"/>
                </a:solidFill>
                <a:latin typeface="+mn-lt"/>
                <a:ea typeface="+mn-ea"/>
                <a:cs typeface="+mn-cs"/>
              </a:defRPr>
            </a:lvl8pPr>
            <a:lvl9pPr marL="4876165" algn="l" defTabSz="1218565" rtl="0" eaLnBrk="1" latinLnBrk="0" hangingPunct="1">
              <a:defRPr sz="2400" kern="1200">
                <a:solidFill>
                  <a:schemeClr val="tx1"/>
                </a:solidFill>
                <a:latin typeface="+mn-lt"/>
                <a:ea typeface="+mn-ea"/>
                <a:cs typeface="+mn-cs"/>
              </a:defRPr>
            </a:lvl9pPr>
          </a:lstStyle>
          <a:p>
            <a:pPr latinLnBrk="1"/>
            <a:r>
              <a:rPr lang="en-US" altLang="zh-CN" sz="2000" b="1" dirty="0">
                <a:sym typeface="+mn-ea"/>
              </a:rPr>
              <a:t>87. </a:t>
            </a:r>
            <a:r>
              <a:rPr lang="zh-CN" altLang="zh-CN" sz="2000" b="1" dirty="0">
                <a:sym typeface="+mn-ea"/>
              </a:rPr>
              <a:t>可能发生火势蔓延的上下楼层管道井没有预防措施（如阻燃材料封堵）</a:t>
            </a:r>
            <a:endParaRPr lang="zh-CN" altLang="zh-CN" sz="2000" b="1" dirty="0"/>
          </a:p>
          <a:p>
            <a:pPr latinLnBrk="1"/>
            <a:r>
              <a:rPr lang="en-US" altLang="zh-CN" sz="2000" b="1" dirty="0">
                <a:sym typeface="+mn-ea"/>
              </a:rPr>
              <a:t>88. </a:t>
            </a:r>
            <a:r>
              <a:rPr lang="zh-CN" altLang="zh-CN" sz="2000" b="1" dirty="0">
                <a:sym typeface="+mn-ea"/>
              </a:rPr>
              <a:t>有爆炸危险的工艺未采用防爆墙及轻质屋顶或未考虑足够的泄爆面</a:t>
            </a:r>
            <a:endParaRPr lang="zh-CN" altLang="zh-CN" sz="2000" b="1" dirty="0"/>
          </a:p>
          <a:p>
            <a:pPr latinLnBrk="1"/>
            <a:r>
              <a:rPr lang="en-US" altLang="zh-CN" sz="2000" b="1" dirty="0">
                <a:sym typeface="+mn-ea"/>
              </a:rPr>
              <a:t>89. </a:t>
            </a:r>
            <a:r>
              <a:rPr lang="zh-CN" altLang="zh-CN" sz="2000" b="1" dirty="0">
                <a:sym typeface="+mn-ea"/>
              </a:rPr>
              <a:t>出入口和紧急通道设计数量不够或堵塞或无明显标志</a:t>
            </a:r>
            <a:endParaRPr lang="zh-CN" altLang="zh-CN" sz="2000" b="1" dirty="0"/>
          </a:p>
          <a:p>
            <a:pPr latinLnBrk="1"/>
            <a:r>
              <a:rPr lang="en-US" altLang="zh-CN" sz="2000" b="1" dirty="0">
                <a:sym typeface="+mn-ea"/>
              </a:rPr>
              <a:t>90. </a:t>
            </a:r>
            <a:r>
              <a:rPr lang="zh-CN" altLang="zh-CN" sz="2000" b="1" dirty="0">
                <a:sym typeface="+mn-ea"/>
              </a:rPr>
              <a:t>厂房基础已受酸、碱类物质腐蚀，立柱、梁已受损严重</a:t>
            </a:r>
            <a:endParaRPr lang="zh-CN" altLang="zh-CN" sz="2000" b="1" dirty="0"/>
          </a:p>
          <a:p>
            <a:pPr latinLnBrk="1"/>
            <a:r>
              <a:rPr lang="en-US" altLang="zh-CN" sz="2000" b="1" dirty="0">
                <a:sym typeface="+mn-ea"/>
              </a:rPr>
              <a:t>91. </a:t>
            </a:r>
            <a:r>
              <a:rPr lang="zh-CN" altLang="zh-CN" sz="2000" b="1" dirty="0">
                <a:sym typeface="+mn-ea"/>
              </a:rPr>
              <a:t>有大风时，钢窗玻璃易脱落</a:t>
            </a:r>
            <a:endParaRPr lang="zh-CN" altLang="zh-CN" sz="2000" b="1" dirty="0"/>
          </a:p>
          <a:p>
            <a:pPr latinLnBrk="1"/>
            <a:r>
              <a:rPr lang="en-US" altLang="zh-CN" sz="2000" b="1" dirty="0">
                <a:sym typeface="+mn-ea"/>
              </a:rPr>
              <a:t>92. </a:t>
            </a:r>
            <a:r>
              <a:rPr lang="zh-CN" altLang="zh-CN" sz="2000" b="1" dirty="0">
                <a:sym typeface="+mn-ea"/>
              </a:rPr>
              <a:t>楼梯太窄或较陡</a:t>
            </a:r>
            <a:endParaRPr lang="zh-CN" altLang="zh-CN" sz="2000" b="1" dirty="0"/>
          </a:p>
          <a:p>
            <a:pPr latinLnBrk="1"/>
            <a:r>
              <a:rPr lang="en-US" altLang="zh-CN" sz="2000" b="1" dirty="0">
                <a:sym typeface="+mn-ea"/>
              </a:rPr>
              <a:t>93. </a:t>
            </a:r>
            <a:r>
              <a:rPr lang="zh-CN" altLang="zh-CN" sz="2000" b="1" dirty="0">
                <a:sym typeface="+mn-ea"/>
              </a:rPr>
              <a:t>室内排水不畅或低洼处长期积水、积油</a:t>
            </a:r>
            <a:endParaRPr lang="zh-CN" altLang="zh-CN" sz="2000" b="1" dirty="0"/>
          </a:p>
          <a:p>
            <a:pPr latinLnBrk="1"/>
            <a:r>
              <a:rPr lang="en-US" altLang="zh-CN" sz="2000" b="1" dirty="0">
                <a:sym typeface="+mn-ea"/>
              </a:rPr>
              <a:t>94. </a:t>
            </a:r>
            <a:r>
              <a:rPr lang="zh-CN" altLang="zh-CN" sz="2000" b="1" dirty="0">
                <a:sym typeface="+mn-ea"/>
              </a:rPr>
              <a:t>通道或作业处，头顶与顶棚没有足够的空间</a:t>
            </a:r>
            <a:endParaRPr lang="zh-CN" altLang="zh-CN" sz="2000" b="1" dirty="0"/>
          </a:p>
          <a:p>
            <a:pPr latinLnBrk="1"/>
            <a:r>
              <a:rPr lang="en-US" altLang="zh-CN" sz="2000" b="1" dirty="0">
                <a:sym typeface="+mn-ea"/>
              </a:rPr>
              <a:t>95. </a:t>
            </a:r>
            <a:r>
              <a:rPr lang="zh-CN" altLang="zh-CN" sz="2000" b="1" dirty="0">
                <a:sym typeface="+mn-ea"/>
              </a:rPr>
              <a:t>在不明地下管线（水管、电缆等）情况下，随意开挖路面</a:t>
            </a:r>
            <a:endParaRPr lang="zh-CN" altLang="zh-CN" sz="2000" b="1" dirty="0"/>
          </a:p>
          <a:p>
            <a:pPr latinLnBrk="1"/>
            <a:r>
              <a:rPr lang="en-US" altLang="zh-CN" sz="2000" b="1" dirty="0">
                <a:sym typeface="+mn-ea"/>
              </a:rPr>
              <a:t>96. </a:t>
            </a:r>
            <a:r>
              <a:rPr lang="zh-CN" altLang="zh-CN" sz="2000" b="1" dirty="0">
                <a:sym typeface="+mn-ea"/>
              </a:rPr>
              <a:t>使用大型机械在接近地下电缆、管道等附近挖土</a:t>
            </a:r>
            <a:endParaRPr lang="zh-CN" altLang="zh-CN" sz="2000" b="1" dirty="0"/>
          </a:p>
          <a:p>
            <a:pPr latinLnBrk="1"/>
            <a:r>
              <a:rPr lang="en-US" altLang="zh-CN" sz="2000" b="1" dirty="0">
                <a:sym typeface="+mn-ea"/>
              </a:rPr>
              <a:t>97. </a:t>
            </a:r>
            <a:r>
              <a:rPr lang="zh-CN" altLang="zh-CN" sz="2000" b="1" dirty="0">
                <a:sym typeface="+mn-ea"/>
              </a:rPr>
              <a:t>在禁火区域内动火时，生产车间未派人监护</a:t>
            </a:r>
            <a:endParaRPr lang="zh-CN" altLang="zh-CN" sz="2000" b="1" dirty="0">
              <a:solidFill>
                <a:schemeClr val="tx2">
                  <a:lumMod val="75000"/>
                </a:schemeClr>
              </a:solidFill>
              <a:cs typeface="+mn-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anim calcmode="lin" valueType="num">
                                      <p:cBhvr>
                                        <p:cTn id="14" dur="1000" fill="hold"/>
                                        <p:tgtEl>
                                          <p:spTgt spid="29"/>
                                        </p:tgtEl>
                                        <p:attrNameLst>
                                          <p:attrName>ppt_x</p:attrName>
                                        </p:attrNameLst>
                                      </p:cBhvr>
                                      <p:tavLst>
                                        <p:tav tm="0">
                                          <p:val>
                                            <p:strVal val="#ppt_x"/>
                                          </p:val>
                                        </p:tav>
                                        <p:tav tm="100000">
                                          <p:val>
                                            <p:strVal val="#ppt_x"/>
                                          </p:val>
                                        </p:tav>
                                      </p:tavLst>
                                    </p:anim>
                                    <p:anim calcmode="lin" valueType="num">
                                      <p:cBhvr>
                                        <p:cTn id="15" dur="1000" fill="hold"/>
                                        <p:tgtEl>
                                          <p:spTgt spid="2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1" presetClass="entr" presetSubtype="0" fill="hold" grpId="0" nodeType="afterEffect">
                                  <p:stCondLst>
                                    <p:cond delay="0"/>
                                  </p:stCondLst>
                                  <p:iterate type="lt">
                                    <p:tmPct val="8000"/>
                                  </p:iterate>
                                  <p:childTnLst>
                                    <p:set>
                                      <p:cBhvr>
                                        <p:cTn id="18" dur="1" fill="hold">
                                          <p:stCondLst>
                                            <p:cond delay="0"/>
                                          </p:stCondLst>
                                        </p:cTn>
                                        <p:tgtEl>
                                          <p:spTgt spid="27"/>
                                        </p:tgtEl>
                                        <p:attrNameLst>
                                          <p:attrName>style.visibility</p:attrName>
                                        </p:attrNameLst>
                                      </p:cBhvr>
                                      <p:to>
                                        <p:strVal val="visible"/>
                                      </p:to>
                                    </p:set>
                                    <p:anim calcmode="lin" valueType="num">
                                      <p:cBhvr>
                                        <p:cTn id="19"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27"/>
                                        </p:tgtEl>
                                        <p:attrNameLst>
                                          <p:attrName>ppt_y</p:attrName>
                                        </p:attrNameLst>
                                      </p:cBhvr>
                                      <p:tavLst>
                                        <p:tav tm="0">
                                          <p:val>
                                            <p:strVal val="#ppt_y"/>
                                          </p:val>
                                        </p:tav>
                                        <p:tav tm="100000">
                                          <p:val>
                                            <p:strVal val="#ppt_y"/>
                                          </p:val>
                                        </p:tav>
                                      </p:tavLst>
                                    </p:anim>
                                    <p:anim calcmode="lin" valueType="num">
                                      <p:cBhvr>
                                        <p:cTn id="21"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27"/>
                                        </p:tgtEl>
                                      </p:cBhvr>
                                    </p:animEffect>
                                  </p:childTnLst>
                                </p:cTn>
                              </p:par>
                            </p:childTnLst>
                          </p:cTn>
                        </p:par>
                        <p:par>
                          <p:cTn id="24" fill="hold">
                            <p:stCondLst>
                              <p:cond delay="2539"/>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3539"/>
                            </p:stCondLst>
                            <p:childTnLst>
                              <p:par>
                                <p:cTn id="31" presetID="22" presetClass="entr" presetSubtype="1"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up)">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bldLvl="0" animBg="1"/>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976206" y="234599"/>
            <a:ext cx="4843428" cy="629920"/>
          </a:xfrm>
          <a:prstGeom prst="rect">
            <a:avLst/>
          </a:prstGeom>
          <a:noFill/>
        </p:spPr>
        <p:txBody>
          <a:bodyPr wrap="square" rtlCol="0">
            <a:spAutoFit/>
          </a:bodyPr>
          <a:lstStyle/>
          <a:p>
            <a:r>
              <a:rPr lang="zh-CN" altLang="en-US" sz="3500" b="1" dirty="0">
                <a:solidFill>
                  <a:schemeClr val="tx2">
                    <a:lumMod val="75000"/>
                  </a:schemeClr>
                </a:solidFill>
                <a:cs typeface="+mn-ea"/>
                <a:sym typeface="+mn-lt"/>
              </a:rPr>
              <a:t>土建</a:t>
            </a:r>
            <a:endParaRPr lang="zh-CN" altLang="en-US" sz="3500" b="1" dirty="0">
              <a:solidFill>
                <a:schemeClr val="tx2">
                  <a:lumMod val="75000"/>
                </a:schemeClr>
              </a:solidFill>
              <a:cs typeface="+mn-ea"/>
              <a:sym typeface="+mn-lt"/>
            </a:endParaRPr>
          </a:p>
        </p:txBody>
      </p:sp>
      <p:sp>
        <p:nvSpPr>
          <p:cNvPr id="29" name="矩形 28"/>
          <p:cNvSpPr/>
          <p:nvPr/>
        </p:nvSpPr>
        <p:spPr>
          <a:xfrm>
            <a:off x="818832" y="142878"/>
            <a:ext cx="157374" cy="814384"/>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0" name="组合 29"/>
          <p:cNvGrpSpPr/>
          <p:nvPr/>
        </p:nvGrpSpPr>
        <p:grpSpPr>
          <a:xfrm>
            <a:off x="-5080" y="142878"/>
            <a:ext cx="704847" cy="814385"/>
            <a:chOff x="-4764" y="142875"/>
            <a:chExt cx="704852" cy="814388"/>
          </a:xfrm>
        </p:grpSpPr>
        <p:sp>
          <p:nvSpPr>
            <p:cNvPr id="31" name="矩形 30"/>
            <p:cNvSpPr/>
            <p:nvPr/>
          </p:nvSpPr>
          <p:spPr>
            <a:xfrm>
              <a:off x="-4764" y="142875"/>
              <a:ext cx="704852" cy="814388"/>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文本框 32"/>
            <p:cNvSpPr txBox="1"/>
            <p:nvPr/>
          </p:nvSpPr>
          <p:spPr>
            <a:xfrm>
              <a:off x="-4764" y="143835"/>
              <a:ext cx="396926" cy="768353"/>
            </a:xfrm>
            <a:prstGeom prst="rect">
              <a:avLst/>
            </a:prstGeom>
            <a:noFill/>
          </p:spPr>
          <p:txBody>
            <a:bodyPr wrap="square" rtlCol="0">
              <a:spAutoFit/>
            </a:bodyPr>
            <a:lstStyle/>
            <a:p>
              <a:r>
                <a:rPr lang="zh-CN" altLang="en-US" sz="4400" dirty="0">
                  <a:solidFill>
                    <a:schemeClr val="bg1"/>
                  </a:solidFill>
                  <a:cs typeface="+mn-ea"/>
                  <a:sym typeface="+mn-lt"/>
                </a:rPr>
                <a:t>六</a:t>
              </a:r>
              <a:endParaRPr lang="zh-CN" altLang="en-US" sz="4400" dirty="0">
                <a:solidFill>
                  <a:schemeClr val="bg1"/>
                </a:solidFill>
                <a:cs typeface="+mn-ea"/>
                <a:sym typeface="+mn-lt"/>
              </a:endParaRPr>
            </a:p>
          </p:txBody>
        </p:sp>
      </p:grpSp>
      <p:cxnSp>
        <p:nvCxnSpPr>
          <p:cNvPr id="5" name="直接连接符 4"/>
          <p:cNvCxnSpPr/>
          <p:nvPr/>
        </p:nvCxnSpPr>
        <p:spPr>
          <a:xfrm flipH="1">
            <a:off x="7497445" y="1580515"/>
            <a:ext cx="11430" cy="4296410"/>
          </a:xfrm>
          <a:prstGeom prst="line">
            <a:avLst/>
          </a:prstGeom>
          <a:ln>
            <a:solidFill>
              <a:schemeClr val="tx2">
                <a:lumMod val="75000"/>
              </a:schemeClr>
            </a:solidFill>
          </a:ln>
        </p:spPr>
        <p:style>
          <a:lnRef idx="3">
            <a:schemeClr val="dk1"/>
          </a:lnRef>
          <a:fillRef idx="0">
            <a:schemeClr val="dk1"/>
          </a:fillRef>
          <a:effectRef idx="2">
            <a:schemeClr val="dk1"/>
          </a:effectRef>
          <a:fontRef idx="minor">
            <a:schemeClr val="tx1"/>
          </a:fontRef>
        </p:style>
      </p:cxnSp>
      <p:grpSp>
        <p:nvGrpSpPr>
          <p:cNvPr id="10" name="2998a680-205a-4087-80ff-c18a91c22d08"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8151367" y="2035651"/>
            <a:ext cx="3173417" cy="3650734"/>
            <a:chOff x="4084638" y="1370013"/>
            <a:chExt cx="4052888" cy="4662487"/>
          </a:xfrm>
        </p:grpSpPr>
        <p:sp>
          <p:nvSpPr>
            <p:cNvPr id="11" name="ïṡļiḋé"/>
            <p:cNvSpPr/>
            <p:nvPr/>
          </p:nvSpPr>
          <p:spPr bwMode="auto">
            <a:xfrm>
              <a:off x="5286375" y="2657475"/>
              <a:ext cx="654050" cy="1228725"/>
            </a:xfrm>
            <a:custGeom>
              <a:avLst/>
              <a:gdLst>
                <a:gd name="T0" fmla="*/ 0 w 44"/>
                <a:gd name="T1" fmla="*/ 4 h 83"/>
                <a:gd name="T2" fmla="*/ 19 w 44"/>
                <a:gd name="T3" fmla="*/ 0 h 83"/>
                <a:gd name="T4" fmla="*/ 24 w 44"/>
                <a:gd name="T5" fmla="*/ 46 h 83"/>
                <a:gd name="T6" fmla="*/ 39 w 44"/>
                <a:gd name="T7" fmla="*/ 60 h 83"/>
                <a:gd name="T8" fmla="*/ 44 w 44"/>
                <a:gd name="T9" fmla="*/ 81 h 83"/>
                <a:gd name="T10" fmla="*/ 42 w 44"/>
                <a:gd name="T11" fmla="*/ 83 h 83"/>
                <a:gd name="T12" fmla="*/ 7 w 44"/>
                <a:gd name="T13" fmla="*/ 49 h 83"/>
                <a:gd name="T14" fmla="*/ 0 w 44"/>
                <a:gd name="T15" fmla="*/ 4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83">
                  <a:moveTo>
                    <a:pt x="0" y="4"/>
                  </a:moveTo>
                  <a:cubicBezTo>
                    <a:pt x="19" y="0"/>
                    <a:pt x="19" y="0"/>
                    <a:pt x="19" y="0"/>
                  </a:cubicBezTo>
                  <a:cubicBezTo>
                    <a:pt x="24" y="46"/>
                    <a:pt x="24" y="46"/>
                    <a:pt x="24" y="46"/>
                  </a:cubicBezTo>
                  <a:cubicBezTo>
                    <a:pt x="39" y="60"/>
                    <a:pt x="39" y="60"/>
                    <a:pt x="39" y="60"/>
                  </a:cubicBezTo>
                  <a:cubicBezTo>
                    <a:pt x="44" y="81"/>
                    <a:pt x="44" y="81"/>
                    <a:pt x="44" y="81"/>
                  </a:cubicBezTo>
                  <a:cubicBezTo>
                    <a:pt x="42" y="83"/>
                    <a:pt x="42" y="83"/>
                    <a:pt x="42" y="83"/>
                  </a:cubicBezTo>
                  <a:cubicBezTo>
                    <a:pt x="25" y="73"/>
                    <a:pt x="9" y="56"/>
                    <a:pt x="7" y="49"/>
                  </a:cubicBezTo>
                  <a:lnTo>
                    <a:pt x="0" y="4"/>
                  </a:lnTo>
                  <a:close/>
                </a:path>
              </a:pathLst>
            </a:custGeom>
            <a:solidFill>
              <a:srgbClr val="F4B4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 name="îŝḷïďê"/>
            <p:cNvSpPr/>
            <p:nvPr/>
          </p:nvSpPr>
          <p:spPr bwMode="auto">
            <a:xfrm>
              <a:off x="5272088" y="2554288"/>
              <a:ext cx="311150" cy="192087"/>
            </a:xfrm>
            <a:custGeom>
              <a:avLst/>
              <a:gdLst>
                <a:gd name="T0" fmla="*/ 21 w 21"/>
                <a:gd name="T1" fmla="*/ 8 h 13"/>
                <a:gd name="T2" fmla="*/ 9 w 21"/>
                <a:gd name="T3" fmla="*/ 1 h 13"/>
                <a:gd name="T4" fmla="*/ 2 w 21"/>
                <a:gd name="T5" fmla="*/ 13 h 13"/>
                <a:gd name="T6" fmla="*/ 21 w 21"/>
                <a:gd name="T7" fmla="*/ 8 h 13"/>
              </a:gdLst>
              <a:ahLst/>
              <a:cxnLst>
                <a:cxn ang="0">
                  <a:pos x="T0" y="T1"/>
                </a:cxn>
                <a:cxn ang="0">
                  <a:pos x="T2" y="T3"/>
                </a:cxn>
                <a:cxn ang="0">
                  <a:pos x="T4" y="T5"/>
                </a:cxn>
                <a:cxn ang="0">
                  <a:pos x="T6" y="T7"/>
                </a:cxn>
              </a:cxnLst>
              <a:rect l="0" t="0" r="r" b="b"/>
              <a:pathLst>
                <a:path w="21" h="13">
                  <a:moveTo>
                    <a:pt x="21" y="8"/>
                  </a:moveTo>
                  <a:cubicBezTo>
                    <a:pt x="19" y="3"/>
                    <a:pt x="14" y="0"/>
                    <a:pt x="9" y="1"/>
                  </a:cubicBezTo>
                  <a:cubicBezTo>
                    <a:pt x="4" y="2"/>
                    <a:pt x="0" y="8"/>
                    <a:pt x="2" y="13"/>
                  </a:cubicBezTo>
                  <a:lnTo>
                    <a:pt x="21" y="8"/>
                  </a:lnTo>
                  <a:close/>
                </a:path>
              </a:pathLst>
            </a:custGeom>
            <a:solidFill>
              <a:srgbClr val="E4AF7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 name="íSḷíḍè"/>
            <p:cNvSpPr/>
            <p:nvPr/>
          </p:nvSpPr>
          <p:spPr bwMode="auto">
            <a:xfrm>
              <a:off x="5286375" y="2657475"/>
              <a:ext cx="296863" cy="88900"/>
            </a:xfrm>
            <a:custGeom>
              <a:avLst/>
              <a:gdLst>
                <a:gd name="T0" fmla="*/ 19 w 20"/>
                <a:gd name="T1" fmla="*/ 0 h 6"/>
                <a:gd name="T2" fmla="*/ 20 w 20"/>
                <a:gd name="T3" fmla="*/ 1 h 6"/>
                <a:gd name="T4" fmla="*/ 1 w 20"/>
                <a:gd name="T5" fmla="*/ 6 h 6"/>
                <a:gd name="T6" fmla="*/ 0 w 20"/>
                <a:gd name="T7" fmla="*/ 4 h 6"/>
                <a:gd name="T8" fmla="*/ 19 w 20"/>
                <a:gd name="T9" fmla="*/ 0 h 6"/>
              </a:gdLst>
              <a:ahLst/>
              <a:cxnLst>
                <a:cxn ang="0">
                  <a:pos x="T0" y="T1"/>
                </a:cxn>
                <a:cxn ang="0">
                  <a:pos x="T2" y="T3"/>
                </a:cxn>
                <a:cxn ang="0">
                  <a:pos x="T4" y="T5"/>
                </a:cxn>
                <a:cxn ang="0">
                  <a:pos x="T6" y="T7"/>
                </a:cxn>
                <a:cxn ang="0">
                  <a:pos x="T8" y="T9"/>
                </a:cxn>
              </a:cxnLst>
              <a:rect l="0" t="0" r="r" b="b"/>
              <a:pathLst>
                <a:path w="20" h="6">
                  <a:moveTo>
                    <a:pt x="19" y="0"/>
                  </a:moveTo>
                  <a:cubicBezTo>
                    <a:pt x="19" y="0"/>
                    <a:pt x="19" y="1"/>
                    <a:pt x="20" y="1"/>
                  </a:cubicBezTo>
                  <a:cubicBezTo>
                    <a:pt x="1" y="6"/>
                    <a:pt x="1" y="6"/>
                    <a:pt x="1" y="6"/>
                  </a:cubicBezTo>
                  <a:cubicBezTo>
                    <a:pt x="1" y="5"/>
                    <a:pt x="0" y="5"/>
                    <a:pt x="0" y="4"/>
                  </a:cubicBezTo>
                  <a:lnTo>
                    <a:pt x="19" y="0"/>
                  </a:lnTo>
                  <a:close/>
                </a:path>
              </a:pathLst>
            </a:custGeom>
            <a:solidFill>
              <a:srgbClr val="C992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 name="ïŝḷídê"/>
            <p:cNvSpPr/>
            <p:nvPr/>
          </p:nvSpPr>
          <p:spPr bwMode="auto">
            <a:xfrm>
              <a:off x="6578600" y="2671763"/>
              <a:ext cx="608013" cy="1169987"/>
            </a:xfrm>
            <a:custGeom>
              <a:avLst/>
              <a:gdLst>
                <a:gd name="T0" fmla="*/ 41 w 41"/>
                <a:gd name="T1" fmla="*/ 5 h 79"/>
                <a:gd name="T2" fmla="*/ 22 w 41"/>
                <a:gd name="T3" fmla="*/ 0 h 79"/>
                <a:gd name="T4" fmla="*/ 17 w 41"/>
                <a:gd name="T5" fmla="*/ 40 h 79"/>
                <a:gd name="T6" fmla="*/ 0 w 41"/>
                <a:gd name="T7" fmla="*/ 61 h 79"/>
                <a:gd name="T8" fmla="*/ 5 w 41"/>
                <a:gd name="T9" fmla="*/ 79 h 79"/>
                <a:gd name="T10" fmla="*/ 33 w 41"/>
                <a:gd name="T11" fmla="*/ 43 h 79"/>
                <a:gd name="T12" fmla="*/ 41 w 41"/>
                <a:gd name="T13" fmla="*/ 5 h 79"/>
              </a:gdLst>
              <a:ahLst/>
              <a:cxnLst>
                <a:cxn ang="0">
                  <a:pos x="T0" y="T1"/>
                </a:cxn>
                <a:cxn ang="0">
                  <a:pos x="T2" y="T3"/>
                </a:cxn>
                <a:cxn ang="0">
                  <a:pos x="T4" y="T5"/>
                </a:cxn>
                <a:cxn ang="0">
                  <a:pos x="T6" y="T7"/>
                </a:cxn>
                <a:cxn ang="0">
                  <a:pos x="T8" y="T9"/>
                </a:cxn>
                <a:cxn ang="0">
                  <a:pos x="T10" y="T11"/>
                </a:cxn>
                <a:cxn ang="0">
                  <a:pos x="T12" y="T13"/>
                </a:cxn>
              </a:cxnLst>
              <a:rect l="0" t="0" r="r" b="b"/>
              <a:pathLst>
                <a:path w="41" h="79">
                  <a:moveTo>
                    <a:pt x="41" y="5"/>
                  </a:moveTo>
                  <a:cubicBezTo>
                    <a:pt x="22" y="0"/>
                    <a:pt x="22" y="0"/>
                    <a:pt x="22" y="0"/>
                  </a:cubicBezTo>
                  <a:cubicBezTo>
                    <a:pt x="17" y="40"/>
                    <a:pt x="17" y="40"/>
                    <a:pt x="17" y="40"/>
                  </a:cubicBezTo>
                  <a:cubicBezTo>
                    <a:pt x="0" y="61"/>
                    <a:pt x="0" y="61"/>
                    <a:pt x="0" y="61"/>
                  </a:cubicBezTo>
                  <a:cubicBezTo>
                    <a:pt x="5" y="79"/>
                    <a:pt x="5" y="79"/>
                    <a:pt x="5" y="79"/>
                  </a:cubicBezTo>
                  <a:cubicBezTo>
                    <a:pt x="5" y="79"/>
                    <a:pt x="28" y="56"/>
                    <a:pt x="33" y="43"/>
                  </a:cubicBezTo>
                  <a:lnTo>
                    <a:pt x="41" y="5"/>
                  </a:lnTo>
                  <a:close/>
                </a:path>
              </a:pathLst>
            </a:custGeom>
            <a:solidFill>
              <a:srgbClr val="F4B4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 name="îşľiḓé"/>
            <p:cNvSpPr/>
            <p:nvPr/>
          </p:nvSpPr>
          <p:spPr bwMode="auto">
            <a:xfrm>
              <a:off x="6904038" y="2568575"/>
              <a:ext cx="296863" cy="206375"/>
            </a:xfrm>
            <a:custGeom>
              <a:avLst/>
              <a:gdLst>
                <a:gd name="T0" fmla="*/ 0 w 20"/>
                <a:gd name="T1" fmla="*/ 8 h 14"/>
                <a:gd name="T2" fmla="*/ 12 w 20"/>
                <a:gd name="T3" fmla="*/ 2 h 14"/>
                <a:gd name="T4" fmla="*/ 18 w 20"/>
                <a:gd name="T5" fmla="*/ 14 h 14"/>
                <a:gd name="T6" fmla="*/ 0 w 20"/>
                <a:gd name="T7" fmla="*/ 8 h 14"/>
              </a:gdLst>
              <a:ahLst/>
              <a:cxnLst>
                <a:cxn ang="0">
                  <a:pos x="T0" y="T1"/>
                </a:cxn>
                <a:cxn ang="0">
                  <a:pos x="T2" y="T3"/>
                </a:cxn>
                <a:cxn ang="0">
                  <a:pos x="T4" y="T5"/>
                </a:cxn>
                <a:cxn ang="0">
                  <a:pos x="T6" y="T7"/>
                </a:cxn>
              </a:cxnLst>
              <a:rect l="0" t="0" r="r" b="b"/>
              <a:pathLst>
                <a:path w="20" h="14">
                  <a:moveTo>
                    <a:pt x="0" y="8"/>
                  </a:moveTo>
                  <a:cubicBezTo>
                    <a:pt x="1" y="3"/>
                    <a:pt x="6" y="0"/>
                    <a:pt x="12" y="2"/>
                  </a:cubicBezTo>
                  <a:cubicBezTo>
                    <a:pt x="17" y="3"/>
                    <a:pt x="20" y="8"/>
                    <a:pt x="18" y="14"/>
                  </a:cubicBezTo>
                  <a:lnTo>
                    <a:pt x="0" y="8"/>
                  </a:lnTo>
                  <a:close/>
                </a:path>
              </a:pathLst>
            </a:custGeom>
            <a:solidFill>
              <a:srgbClr val="E4AF7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 name="íŝḻîdê"/>
            <p:cNvSpPr/>
            <p:nvPr/>
          </p:nvSpPr>
          <p:spPr bwMode="auto">
            <a:xfrm>
              <a:off x="6904038" y="2671763"/>
              <a:ext cx="282575" cy="103187"/>
            </a:xfrm>
            <a:custGeom>
              <a:avLst/>
              <a:gdLst>
                <a:gd name="T0" fmla="*/ 19 w 19"/>
                <a:gd name="T1" fmla="*/ 5 h 7"/>
                <a:gd name="T2" fmla="*/ 18 w 19"/>
                <a:gd name="T3" fmla="*/ 7 h 7"/>
                <a:gd name="T4" fmla="*/ 0 w 19"/>
                <a:gd name="T5" fmla="*/ 1 h 7"/>
                <a:gd name="T6" fmla="*/ 0 w 19"/>
                <a:gd name="T7" fmla="*/ 0 h 7"/>
                <a:gd name="T8" fmla="*/ 19 w 19"/>
                <a:gd name="T9" fmla="*/ 5 h 7"/>
              </a:gdLst>
              <a:ahLst/>
              <a:cxnLst>
                <a:cxn ang="0">
                  <a:pos x="T0" y="T1"/>
                </a:cxn>
                <a:cxn ang="0">
                  <a:pos x="T2" y="T3"/>
                </a:cxn>
                <a:cxn ang="0">
                  <a:pos x="T4" y="T5"/>
                </a:cxn>
                <a:cxn ang="0">
                  <a:pos x="T6" y="T7"/>
                </a:cxn>
                <a:cxn ang="0">
                  <a:pos x="T8" y="T9"/>
                </a:cxn>
              </a:cxnLst>
              <a:rect l="0" t="0" r="r" b="b"/>
              <a:pathLst>
                <a:path w="19" h="7">
                  <a:moveTo>
                    <a:pt x="19" y="5"/>
                  </a:moveTo>
                  <a:cubicBezTo>
                    <a:pt x="19" y="5"/>
                    <a:pt x="19" y="6"/>
                    <a:pt x="18" y="7"/>
                  </a:cubicBezTo>
                  <a:cubicBezTo>
                    <a:pt x="0" y="1"/>
                    <a:pt x="0" y="1"/>
                    <a:pt x="0" y="1"/>
                  </a:cubicBezTo>
                  <a:cubicBezTo>
                    <a:pt x="0" y="1"/>
                    <a:pt x="0" y="0"/>
                    <a:pt x="0" y="0"/>
                  </a:cubicBezTo>
                  <a:lnTo>
                    <a:pt x="19" y="5"/>
                  </a:lnTo>
                  <a:close/>
                </a:path>
              </a:pathLst>
            </a:custGeom>
            <a:solidFill>
              <a:srgbClr val="C992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 name="iṣḷîḓê"/>
            <p:cNvSpPr/>
            <p:nvPr/>
          </p:nvSpPr>
          <p:spPr bwMode="auto">
            <a:xfrm>
              <a:off x="4084638" y="1370013"/>
              <a:ext cx="4052888" cy="1731962"/>
            </a:xfrm>
            <a:custGeom>
              <a:avLst/>
              <a:gdLst>
                <a:gd name="T0" fmla="*/ 2534 w 2553"/>
                <a:gd name="T1" fmla="*/ 596 h 1091"/>
                <a:gd name="T2" fmla="*/ 2104 w 2553"/>
                <a:gd name="T3" fmla="*/ 662 h 1091"/>
                <a:gd name="T4" fmla="*/ 2020 w 2553"/>
                <a:gd name="T5" fmla="*/ 158 h 1091"/>
                <a:gd name="T6" fmla="*/ 2450 w 2553"/>
                <a:gd name="T7" fmla="*/ 83 h 1091"/>
                <a:gd name="T8" fmla="*/ 2431 w 2553"/>
                <a:gd name="T9" fmla="*/ 0 h 1091"/>
                <a:gd name="T10" fmla="*/ 0 w 2553"/>
                <a:gd name="T11" fmla="*/ 401 h 1091"/>
                <a:gd name="T12" fmla="*/ 9 w 2553"/>
                <a:gd name="T13" fmla="*/ 494 h 1091"/>
                <a:gd name="T14" fmla="*/ 318 w 2553"/>
                <a:gd name="T15" fmla="*/ 438 h 1091"/>
                <a:gd name="T16" fmla="*/ 402 w 2553"/>
                <a:gd name="T17" fmla="*/ 951 h 1091"/>
                <a:gd name="T18" fmla="*/ 93 w 2553"/>
                <a:gd name="T19" fmla="*/ 997 h 1091"/>
                <a:gd name="T20" fmla="*/ 112 w 2553"/>
                <a:gd name="T21" fmla="*/ 1091 h 1091"/>
                <a:gd name="T22" fmla="*/ 2553 w 2553"/>
                <a:gd name="T23" fmla="*/ 680 h 1091"/>
                <a:gd name="T24" fmla="*/ 2534 w 2553"/>
                <a:gd name="T25" fmla="*/ 596 h 1091"/>
                <a:gd name="T26" fmla="*/ 2020 w 2553"/>
                <a:gd name="T27" fmla="*/ 680 h 1091"/>
                <a:gd name="T28" fmla="*/ 1786 w 2553"/>
                <a:gd name="T29" fmla="*/ 718 h 1091"/>
                <a:gd name="T30" fmla="*/ 1702 w 2553"/>
                <a:gd name="T31" fmla="*/ 214 h 1091"/>
                <a:gd name="T32" fmla="*/ 1935 w 2553"/>
                <a:gd name="T33" fmla="*/ 167 h 1091"/>
                <a:gd name="T34" fmla="*/ 2020 w 2553"/>
                <a:gd name="T35" fmla="*/ 680 h 1091"/>
                <a:gd name="T36" fmla="*/ 1047 w 2553"/>
                <a:gd name="T37" fmla="*/ 317 h 1091"/>
                <a:gd name="T38" fmla="*/ 1290 w 2553"/>
                <a:gd name="T39" fmla="*/ 279 h 1091"/>
                <a:gd name="T40" fmla="*/ 1374 w 2553"/>
                <a:gd name="T41" fmla="*/ 783 h 1091"/>
                <a:gd name="T42" fmla="*/ 1141 w 2553"/>
                <a:gd name="T43" fmla="*/ 829 h 1091"/>
                <a:gd name="T44" fmla="*/ 1047 w 2553"/>
                <a:gd name="T45" fmla="*/ 317 h 1091"/>
                <a:gd name="T46" fmla="*/ 1056 w 2553"/>
                <a:gd name="T47" fmla="*/ 839 h 1091"/>
                <a:gd name="T48" fmla="*/ 813 w 2553"/>
                <a:gd name="T49" fmla="*/ 885 h 1091"/>
                <a:gd name="T50" fmla="*/ 729 w 2553"/>
                <a:gd name="T51" fmla="*/ 373 h 1091"/>
                <a:gd name="T52" fmla="*/ 963 w 2553"/>
                <a:gd name="T53" fmla="*/ 335 h 1091"/>
                <a:gd name="T54" fmla="*/ 1056 w 2553"/>
                <a:gd name="T55" fmla="*/ 839 h 1091"/>
                <a:gd name="T56" fmla="*/ 1374 w 2553"/>
                <a:gd name="T57" fmla="*/ 261 h 1091"/>
                <a:gd name="T58" fmla="*/ 1618 w 2553"/>
                <a:gd name="T59" fmla="*/ 223 h 1091"/>
                <a:gd name="T60" fmla="*/ 1702 w 2553"/>
                <a:gd name="T61" fmla="*/ 736 h 1091"/>
                <a:gd name="T62" fmla="*/ 1459 w 2553"/>
                <a:gd name="T63" fmla="*/ 774 h 1091"/>
                <a:gd name="T64" fmla="*/ 1374 w 2553"/>
                <a:gd name="T65" fmla="*/ 261 h 1091"/>
                <a:gd name="T66" fmla="*/ 402 w 2553"/>
                <a:gd name="T67" fmla="*/ 428 h 1091"/>
                <a:gd name="T68" fmla="*/ 645 w 2553"/>
                <a:gd name="T69" fmla="*/ 382 h 1091"/>
                <a:gd name="T70" fmla="*/ 729 w 2553"/>
                <a:gd name="T71" fmla="*/ 895 h 1091"/>
                <a:gd name="T72" fmla="*/ 486 w 2553"/>
                <a:gd name="T73" fmla="*/ 932 h 1091"/>
                <a:gd name="T74" fmla="*/ 402 w 2553"/>
                <a:gd name="T75" fmla="*/ 428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53" h="1091">
                  <a:moveTo>
                    <a:pt x="2534" y="596"/>
                  </a:moveTo>
                  <a:lnTo>
                    <a:pt x="2104" y="662"/>
                  </a:lnTo>
                  <a:lnTo>
                    <a:pt x="2020" y="158"/>
                  </a:lnTo>
                  <a:lnTo>
                    <a:pt x="2450" y="83"/>
                  </a:lnTo>
                  <a:lnTo>
                    <a:pt x="2431" y="0"/>
                  </a:lnTo>
                  <a:lnTo>
                    <a:pt x="0" y="401"/>
                  </a:lnTo>
                  <a:lnTo>
                    <a:pt x="9" y="494"/>
                  </a:lnTo>
                  <a:lnTo>
                    <a:pt x="318" y="438"/>
                  </a:lnTo>
                  <a:lnTo>
                    <a:pt x="402" y="951"/>
                  </a:lnTo>
                  <a:lnTo>
                    <a:pt x="93" y="997"/>
                  </a:lnTo>
                  <a:lnTo>
                    <a:pt x="112" y="1091"/>
                  </a:lnTo>
                  <a:lnTo>
                    <a:pt x="2553" y="680"/>
                  </a:lnTo>
                  <a:lnTo>
                    <a:pt x="2534" y="596"/>
                  </a:lnTo>
                  <a:close/>
                  <a:moveTo>
                    <a:pt x="2020" y="680"/>
                  </a:moveTo>
                  <a:lnTo>
                    <a:pt x="1786" y="718"/>
                  </a:lnTo>
                  <a:lnTo>
                    <a:pt x="1702" y="214"/>
                  </a:lnTo>
                  <a:lnTo>
                    <a:pt x="1935" y="167"/>
                  </a:lnTo>
                  <a:lnTo>
                    <a:pt x="2020" y="680"/>
                  </a:lnTo>
                  <a:close/>
                  <a:moveTo>
                    <a:pt x="1047" y="317"/>
                  </a:moveTo>
                  <a:lnTo>
                    <a:pt x="1290" y="279"/>
                  </a:lnTo>
                  <a:lnTo>
                    <a:pt x="1374" y="783"/>
                  </a:lnTo>
                  <a:lnTo>
                    <a:pt x="1141" y="829"/>
                  </a:lnTo>
                  <a:lnTo>
                    <a:pt x="1047" y="317"/>
                  </a:lnTo>
                  <a:close/>
                  <a:moveTo>
                    <a:pt x="1056" y="839"/>
                  </a:moveTo>
                  <a:lnTo>
                    <a:pt x="813" y="885"/>
                  </a:lnTo>
                  <a:lnTo>
                    <a:pt x="729" y="373"/>
                  </a:lnTo>
                  <a:lnTo>
                    <a:pt x="963" y="335"/>
                  </a:lnTo>
                  <a:lnTo>
                    <a:pt x="1056" y="839"/>
                  </a:lnTo>
                  <a:close/>
                  <a:moveTo>
                    <a:pt x="1374" y="261"/>
                  </a:moveTo>
                  <a:lnTo>
                    <a:pt x="1618" y="223"/>
                  </a:lnTo>
                  <a:lnTo>
                    <a:pt x="1702" y="736"/>
                  </a:lnTo>
                  <a:lnTo>
                    <a:pt x="1459" y="774"/>
                  </a:lnTo>
                  <a:lnTo>
                    <a:pt x="1374" y="261"/>
                  </a:lnTo>
                  <a:close/>
                  <a:moveTo>
                    <a:pt x="402" y="428"/>
                  </a:moveTo>
                  <a:lnTo>
                    <a:pt x="645" y="382"/>
                  </a:lnTo>
                  <a:lnTo>
                    <a:pt x="729" y="895"/>
                  </a:lnTo>
                  <a:lnTo>
                    <a:pt x="486" y="932"/>
                  </a:lnTo>
                  <a:lnTo>
                    <a:pt x="402" y="428"/>
                  </a:lnTo>
                  <a:close/>
                </a:path>
              </a:pathLst>
            </a:custGeom>
            <a:solidFill>
              <a:srgbClr val="2414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 name="ïṡḻîďê"/>
            <p:cNvSpPr/>
            <p:nvPr/>
          </p:nvSpPr>
          <p:spPr bwMode="auto">
            <a:xfrm>
              <a:off x="6103938" y="3205163"/>
              <a:ext cx="266700" cy="444500"/>
            </a:xfrm>
            <a:prstGeom prst="rect">
              <a:avLst/>
            </a:prstGeom>
            <a:solidFill>
              <a:srgbClr val="E4AF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9" name="îśļïḑê"/>
            <p:cNvSpPr/>
            <p:nvPr/>
          </p:nvSpPr>
          <p:spPr bwMode="auto">
            <a:xfrm>
              <a:off x="6103938" y="3205163"/>
              <a:ext cx="266700" cy="311150"/>
            </a:xfrm>
            <a:custGeom>
              <a:avLst/>
              <a:gdLst>
                <a:gd name="T0" fmla="*/ 0 w 18"/>
                <a:gd name="T1" fmla="*/ 0 h 21"/>
                <a:gd name="T2" fmla="*/ 0 w 18"/>
                <a:gd name="T3" fmla="*/ 19 h 21"/>
                <a:gd name="T4" fmla="*/ 9 w 18"/>
                <a:gd name="T5" fmla="*/ 21 h 21"/>
                <a:gd name="T6" fmla="*/ 18 w 18"/>
                <a:gd name="T7" fmla="*/ 19 h 21"/>
                <a:gd name="T8" fmla="*/ 18 w 18"/>
                <a:gd name="T9" fmla="*/ 0 h 21"/>
                <a:gd name="T10" fmla="*/ 0 w 18"/>
                <a:gd name="T11" fmla="*/ 0 h 21"/>
              </a:gdLst>
              <a:ahLst/>
              <a:cxnLst>
                <a:cxn ang="0">
                  <a:pos x="T0" y="T1"/>
                </a:cxn>
                <a:cxn ang="0">
                  <a:pos x="T2" y="T3"/>
                </a:cxn>
                <a:cxn ang="0">
                  <a:pos x="T4" y="T5"/>
                </a:cxn>
                <a:cxn ang="0">
                  <a:pos x="T6" y="T7"/>
                </a:cxn>
                <a:cxn ang="0">
                  <a:pos x="T8" y="T9"/>
                </a:cxn>
                <a:cxn ang="0">
                  <a:pos x="T10" y="T11"/>
                </a:cxn>
              </a:cxnLst>
              <a:rect l="0" t="0" r="r" b="b"/>
              <a:pathLst>
                <a:path w="18" h="21">
                  <a:moveTo>
                    <a:pt x="0" y="0"/>
                  </a:moveTo>
                  <a:cubicBezTo>
                    <a:pt x="0" y="19"/>
                    <a:pt x="0" y="19"/>
                    <a:pt x="0" y="19"/>
                  </a:cubicBezTo>
                  <a:cubicBezTo>
                    <a:pt x="3" y="20"/>
                    <a:pt x="6" y="21"/>
                    <a:pt x="9" y="21"/>
                  </a:cubicBezTo>
                  <a:cubicBezTo>
                    <a:pt x="12" y="21"/>
                    <a:pt x="15" y="20"/>
                    <a:pt x="18" y="19"/>
                  </a:cubicBezTo>
                  <a:cubicBezTo>
                    <a:pt x="18" y="0"/>
                    <a:pt x="18" y="0"/>
                    <a:pt x="18" y="0"/>
                  </a:cubicBezTo>
                  <a:lnTo>
                    <a:pt x="0" y="0"/>
                  </a:lnTo>
                  <a:close/>
                </a:path>
              </a:pathLst>
            </a:custGeom>
            <a:solidFill>
              <a:srgbClr val="C992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 name="îṩlïḑè"/>
            <p:cNvSpPr/>
            <p:nvPr/>
          </p:nvSpPr>
          <p:spPr bwMode="auto">
            <a:xfrm>
              <a:off x="5791200" y="2657475"/>
              <a:ext cx="846138" cy="798512"/>
            </a:xfrm>
            <a:custGeom>
              <a:avLst/>
              <a:gdLst>
                <a:gd name="T0" fmla="*/ 30 w 57"/>
                <a:gd name="T1" fmla="*/ 0 h 54"/>
                <a:gd name="T2" fmla="*/ 4 w 57"/>
                <a:gd name="T3" fmla="*/ 22 h 54"/>
                <a:gd name="T4" fmla="*/ 0 w 57"/>
                <a:gd name="T5" fmla="*/ 28 h 54"/>
                <a:gd name="T6" fmla="*/ 4 w 57"/>
                <a:gd name="T7" fmla="*/ 34 h 54"/>
                <a:gd name="T8" fmla="*/ 30 w 57"/>
                <a:gd name="T9" fmla="*/ 54 h 54"/>
                <a:gd name="T10" fmla="*/ 57 w 57"/>
                <a:gd name="T11" fmla="*/ 27 h 54"/>
                <a:gd name="T12" fmla="*/ 30 w 57"/>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57" h="54">
                  <a:moveTo>
                    <a:pt x="30" y="0"/>
                  </a:moveTo>
                  <a:cubicBezTo>
                    <a:pt x="17" y="0"/>
                    <a:pt x="6" y="10"/>
                    <a:pt x="4" y="22"/>
                  </a:cubicBezTo>
                  <a:cubicBezTo>
                    <a:pt x="2" y="23"/>
                    <a:pt x="0" y="25"/>
                    <a:pt x="0" y="28"/>
                  </a:cubicBezTo>
                  <a:cubicBezTo>
                    <a:pt x="0" y="31"/>
                    <a:pt x="2" y="34"/>
                    <a:pt x="4" y="34"/>
                  </a:cubicBezTo>
                  <a:cubicBezTo>
                    <a:pt x="8" y="45"/>
                    <a:pt x="18" y="54"/>
                    <a:pt x="30" y="54"/>
                  </a:cubicBezTo>
                  <a:cubicBezTo>
                    <a:pt x="45" y="54"/>
                    <a:pt x="57" y="41"/>
                    <a:pt x="57" y="27"/>
                  </a:cubicBezTo>
                  <a:cubicBezTo>
                    <a:pt x="57" y="12"/>
                    <a:pt x="45" y="0"/>
                    <a:pt x="30" y="0"/>
                  </a:cubicBezTo>
                  <a:close/>
                </a:path>
              </a:pathLst>
            </a:custGeom>
            <a:solidFill>
              <a:srgbClr val="E4AF7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 name="iṥḻiḑè"/>
            <p:cNvSpPr/>
            <p:nvPr/>
          </p:nvSpPr>
          <p:spPr bwMode="auto">
            <a:xfrm>
              <a:off x="5821363" y="2568575"/>
              <a:ext cx="831850" cy="533400"/>
            </a:xfrm>
            <a:custGeom>
              <a:avLst/>
              <a:gdLst>
                <a:gd name="T0" fmla="*/ 28 w 56"/>
                <a:gd name="T1" fmla="*/ 0 h 36"/>
                <a:gd name="T2" fmla="*/ 0 w 56"/>
                <a:gd name="T3" fmla="*/ 30 h 36"/>
                <a:gd name="T4" fmla="*/ 3 w 56"/>
                <a:gd name="T5" fmla="*/ 29 h 36"/>
                <a:gd name="T6" fmla="*/ 5 w 56"/>
                <a:gd name="T7" fmla="*/ 35 h 36"/>
                <a:gd name="T8" fmla="*/ 8 w 56"/>
                <a:gd name="T9" fmla="*/ 36 h 36"/>
                <a:gd name="T10" fmla="*/ 28 w 56"/>
                <a:gd name="T11" fmla="*/ 17 h 36"/>
                <a:gd name="T12" fmla="*/ 45 w 56"/>
                <a:gd name="T13" fmla="*/ 24 h 36"/>
                <a:gd name="T14" fmla="*/ 56 w 56"/>
                <a:gd name="T15" fmla="*/ 16 h 36"/>
                <a:gd name="T16" fmla="*/ 28 w 56"/>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6">
                  <a:moveTo>
                    <a:pt x="28" y="0"/>
                  </a:moveTo>
                  <a:cubicBezTo>
                    <a:pt x="12" y="0"/>
                    <a:pt x="0" y="13"/>
                    <a:pt x="0" y="30"/>
                  </a:cubicBezTo>
                  <a:cubicBezTo>
                    <a:pt x="0" y="30"/>
                    <a:pt x="1" y="28"/>
                    <a:pt x="3" y="29"/>
                  </a:cubicBezTo>
                  <a:cubicBezTo>
                    <a:pt x="7" y="29"/>
                    <a:pt x="5" y="35"/>
                    <a:pt x="5" y="35"/>
                  </a:cubicBezTo>
                  <a:cubicBezTo>
                    <a:pt x="8" y="36"/>
                    <a:pt x="8" y="36"/>
                    <a:pt x="8" y="36"/>
                  </a:cubicBezTo>
                  <a:cubicBezTo>
                    <a:pt x="12" y="25"/>
                    <a:pt x="18" y="17"/>
                    <a:pt x="28" y="17"/>
                  </a:cubicBezTo>
                  <a:cubicBezTo>
                    <a:pt x="31" y="17"/>
                    <a:pt x="40" y="24"/>
                    <a:pt x="45" y="24"/>
                  </a:cubicBezTo>
                  <a:cubicBezTo>
                    <a:pt x="51" y="24"/>
                    <a:pt x="56" y="20"/>
                    <a:pt x="56" y="16"/>
                  </a:cubicBezTo>
                  <a:cubicBezTo>
                    <a:pt x="56" y="3"/>
                    <a:pt x="36" y="0"/>
                    <a:pt x="28" y="0"/>
                  </a:cubicBezTo>
                  <a:close/>
                </a:path>
              </a:pathLst>
            </a:custGeom>
            <a:solidFill>
              <a:srgbClr val="2414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 name="ïṧḻïḍé"/>
            <p:cNvSpPr/>
            <p:nvPr/>
          </p:nvSpPr>
          <p:spPr bwMode="auto">
            <a:xfrm>
              <a:off x="5776913" y="2287588"/>
              <a:ext cx="965200" cy="695325"/>
            </a:xfrm>
            <a:custGeom>
              <a:avLst/>
              <a:gdLst>
                <a:gd name="T0" fmla="*/ 65 w 65"/>
                <a:gd name="T1" fmla="*/ 35 h 47"/>
                <a:gd name="T2" fmla="*/ 61 w 65"/>
                <a:gd name="T3" fmla="*/ 32 h 47"/>
                <a:gd name="T4" fmla="*/ 31 w 65"/>
                <a:gd name="T5" fmla="*/ 0 h 47"/>
                <a:gd name="T6" fmla="*/ 2 w 65"/>
                <a:gd name="T7" fmla="*/ 32 h 47"/>
                <a:gd name="T8" fmla="*/ 0 w 65"/>
                <a:gd name="T9" fmla="*/ 35 h 47"/>
                <a:gd name="T10" fmla="*/ 41 w 65"/>
                <a:gd name="T11" fmla="*/ 47 h 47"/>
                <a:gd name="T12" fmla="*/ 65 w 65"/>
                <a:gd name="T13" fmla="*/ 35 h 47"/>
              </a:gdLst>
              <a:ahLst/>
              <a:cxnLst>
                <a:cxn ang="0">
                  <a:pos x="T0" y="T1"/>
                </a:cxn>
                <a:cxn ang="0">
                  <a:pos x="T2" y="T3"/>
                </a:cxn>
                <a:cxn ang="0">
                  <a:pos x="T4" y="T5"/>
                </a:cxn>
                <a:cxn ang="0">
                  <a:pos x="T6" y="T7"/>
                </a:cxn>
                <a:cxn ang="0">
                  <a:pos x="T8" y="T9"/>
                </a:cxn>
                <a:cxn ang="0">
                  <a:pos x="T10" y="T11"/>
                </a:cxn>
                <a:cxn ang="0">
                  <a:pos x="T12" y="T13"/>
                </a:cxn>
              </a:cxnLst>
              <a:rect l="0" t="0" r="r" b="b"/>
              <a:pathLst>
                <a:path w="65" h="47">
                  <a:moveTo>
                    <a:pt x="65" y="35"/>
                  </a:moveTo>
                  <a:cubicBezTo>
                    <a:pt x="65" y="34"/>
                    <a:pt x="61" y="32"/>
                    <a:pt x="61" y="32"/>
                  </a:cubicBezTo>
                  <a:cubicBezTo>
                    <a:pt x="61" y="14"/>
                    <a:pt x="48" y="0"/>
                    <a:pt x="31" y="0"/>
                  </a:cubicBezTo>
                  <a:cubicBezTo>
                    <a:pt x="14" y="0"/>
                    <a:pt x="2" y="14"/>
                    <a:pt x="2" y="32"/>
                  </a:cubicBezTo>
                  <a:cubicBezTo>
                    <a:pt x="2" y="33"/>
                    <a:pt x="0" y="34"/>
                    <a:pt x="0" y="35"/>
                  </a:cubicBezTo>
                  <a:cubicBezTo>
                    <a:pt x="41" y="47"/>
                    <a:pt x="41" y="47"/>
                    <a:pt x="41" y="47"/>
                  </a:cubicBezTo>
                  <a:lnTo>
                    <a:pt x="65" y="35"/>
                  </a:lnTo>
                  <a:close/>
                </a:path>
              </a:pathLst>
            </a:custGeom>
            <a:solidFill>
              <a:srgbClr val="23A8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 name="îśḻîḑé"/>
            <p:cNvSpPr/>
            <p:nvPr/>
          </p:nvSpPr>
          <p:spPr bwMode="auto">
            <a:xfrm>
              <a:off x="5776913" y="2746375"/>
              <a:ext cx="1127125" cy="311150"/>
            </a:xfrm>
            <a:custGeom>
              <a:avLst/>
              <a:gdLst>
                <a:gd name="T0" fmla="*/ 44 w 76"/>
                <a:gd name="T1" fmla="*/ 9 h 21"/>
                <a:gd name="T2" fmla="*/ 2 w 76"/>
                <a:gd name="T3" fmla="*/ 0 h 21"/>
                <a:gd name="T4" fmla="*/ 0 w 76"/>
                <a:gd name="T5" fmla="*/ 5 h 21"/>
                <a:gd name="T6" fmla="*/ 23 w 76"/>
                <a:gd name="T7" fmla="*/ 15 h 21"/>
                <a:gd name="T8" fmla="*/ 44 w 76"/>
                <a:gd name="T9" fmla="*/ 21 h 21"/>
                <a:gd name="T10" fmla="*/ 61 w 76"/>
                <a:gd name="T11" fmla="*/ 0 h 21"/>
                <a:gd name="T12" fmla="*/ 44 w 76"/>
                <a:gd name="T13" fmla="*/ 9 h 21"/>
              </a:gdLst>
              <a:ahLst/>
              <a:cxnLst>
                <a:cxn ang="0">
                  <a:pos x="T0" y="T1"/>
                </a:cxn>
                <a:cxn ang="0">
                  <a:pos x="T2" y="T3"/>
                </a:cxn>
                <a:cxn ang="0">
                  <a:pos x="T4" y="T5"/>
                </a:cxn>
                <a:cxn ang="0">
                  <a:pos x="T6" y="T7"/>
                </a:cxn>
                <a:cxn ang="0">
                  <a:pos x="T8" y="T9"/>
                </a:cxn>
                <a:cxn ang="0">
                  <a:pos x="T10" y="T11"/>
                </a:cxn>
                <a:cxn ang="0">
                  <a:pos x="T12" y="T13"/>
                </a:cxn>
              </a:cxnLst>
              <a:rect l="0" t="0" r="r" b="b"/>
              <a:pathLst>
                <a:path w="76" h="21">
                  <a:moveTo>
                    <a:pt x="44" y="9"/>
                  </a:moveTo>
                  <a:cubicBezTo>
                    <a:pt x="30" y="10"/>
                    <a:pt x="6" y="7"/>
                    <a:pt x="2" y="0"/>
                  </a:cubicBezTo>
                  <a:cubicBezTo>
                    <a:pt x="1" y="2"/>
                    <a:pt x="0" y="3"/>
                    <a:pt x="0" y="5"/>
                  </a:cubicBezTo>
                  <a:cubicBezTo>
                    <a:pt x="0" y="9"/>
                    <a:pt x="19" y="12"/>
                    <a:pt x="23" y="15"/>
                  </a:cubicBezTo>
                  <a:cubicBezTo>
                    <a:pt x="23" y="15"/>
                    <a:pt x="21" y="21"/>
                    <a:pt x="44" y="21"/>
                  </a:cubicBezTo>
                  <a:cubicBezTo>
                    <a:pt x="69" y="21"/>
                    <a:pt x="76" y="5"/>
                    <a:pt x="61" y="0"/>
                  </a:cubicBezTo>
                  <a:cubicBezTo>
                    <a:pt x="62" y="3"/>
                    <a:pt x="62" y="8"/>
                    <a:pt x="44" y="9"/>
                  </a:cubicBezTo>
                  <a:close/>
                </a:path>
              </a:pathLst>
            </a:custGeom>
            <a:solidFill>
              <a:srgbClr val="00949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 name="ïṧ1îḑè"/>
            <p:cNvSpPr/>
            <p:nvPr/>
          </p:nvSpPr>
          <p:spPr bwMode="auto">
            <a:xfrm>
              <a:off x="5746750" y="3544888"/>
              <a:ext cx="1009650" cy="1244600"/>
            </a:xfrm>
            <a:custGeom>
              <a:avLst/>
              <a:gdLst>
                <a:gd name="T0" fmla="*/ 67 w 68"/>
                <a:gd name="T1" fmla="*/ 0 h 84"/>
                <a:gd name="T2" fmla="*/ 1 w 68"/>
                <a:gd name="T3" fmla="*/ 0 h 84"/>
                <a:gd name="T4" fmla="*/ 2 w 68"/>
                <a:gd name="T5" fmla="*/ 5 h 84"/>
                <a:gd name="T6" fmla="*/ 2 w 68"/>
                <a:gd name="T7" fmla="*/ 84 h 84"/>
                <a:gd name="T8" fmla="*/ 64 w 68"/>
                <a:gd name="T9" fmla="*/ 84 h 84"/>
                <a:gd name="T10" fmla="*/ 64 w 68"/>
                <a:gd name="T11" fmla="*/ 7 h 84"/>
                <a:gd name="T12" fmla="*/ 67 w 68"/>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68" h="84">
                  <a:moveTo>
                    <a:pt x="67" y="0"/>
                  </a:moveTo>
                  <a:cubicBezTo>
                    <a:pt x="1" y="0"/>
                    <a:pt x="1" y="0"/>
                    <a:pt x="1" y="0"/>
                  </a:cubicBezTo>
                  <a:cubicBezTo>
                    <a:pt x="0" y="2"/>
                    <a:pt x="2" y="5"/>
                    <a:pt x="2" y="5"/>
                  </a:cubicBezTo>
                  <a:cubicBezTo>
                    <a:pt x="2" y="84"/>
                    <a:pt x="2" y="84"/>
                    <a:pt x="2" y="84"/>
                  </a:cubicBezTo>
                  <a:cubicBezTo>
                    <a:pt x="64" y="84"/>
                    <a:pt x="64" y="84"/>
                    <a:pt x="64" y="84"/>
                  </a:cubicBezTo>
                  <a:cubicBezTo>
                    <a:pt x="64" y="7"/>
                    <a:pt x="64" y="7"/>
                    <a:pt x="64" y="7"/>
                  </a:cubicBezTo>
                  <a:cubicBezTo>
                    <a:pt x="64" y="7"/>
                    <a:pt x="68" y="2"/>
                    <a:pt x="67" y="0"/>
                  </a:cubicBezTo>
                  <a:close/>
                </a:path>
              </a:pathLst>
            </a:custGeom>
            <a:solidFill>
              <a:srgbClr val="F4B4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 name="ïṥ1ïḓé"/>
            <p:cNvSpPr/>
            <p:nvPr/>
          </p:nvSpPr>
          <p:spPr bwMode="auto">
            <a:xfrm>
              <a:off x="6326188" y="4789488"/>
              <a:ext cx="623888" cy="1243012"/>
            </a:xfrm>
            <a:custGeom>
              <a:avLst/>
              <a:gdLst>
                <a:gd name="T0" fmla="*/ 393 w 393"/>
                <a:gd name="T1" fmla="*/ 298 h 783"/>
                <a:gd name="T2" fmla="*/ 234 w 393"/>
                <a:gd name="T3" fmla="*/ 0 h 783"/>
                <a:gd name="T4" fmla="*/ 0 w 393"/>
                <a:gd name="T5" fmla="*/ 0 h 783"/>
                <a:gd name="T6" fmla="*/ 168 w 393"/>
                <a:gd name="T7" fmla="*/ 298 h 783"/>
                <a:gd name="T8" fmla="*/ 140 w 393"/>
                <a:gd name="T9" fmla="*/ 783 h 783"/>
                <a:gd name="T10" fmla="*/ 364 w 393"/>
                <a:gd name="T11" fmla="*/ 783 h 783"/>
                <a:gd name="T12" fmla="*/ 393 w 393"/>
                <a:gd name="T13" fmla="*/ 298 h 783"/>
              </a:gdLst>
              <a:ahLst/>
              <a:cxnLst>
                <a:cxn ang="0">
                  <a:pos x="T0" y="T1"/>
                </a:cxn>
                <a:cxn ang="0">
                  <a:pos x="T2" y="T3"/>
                </a:cxn>
                <a:cxn ang="0">
                  <a:pos x="T4" y="T5"/>
                </a:cxn>
                <a:cxn ang="0">
                  <a:pos x="T6" y="T7"/>
                </a:cxn>
                <a:cxn ang="0">
                  <a:pos x="T8" y="T9"/>
                </a:cxn>
                <a:cxn ang="0">
                  <a:pos x="T10" y="T11"/>
                </a:cxn>
                <a:cxn ang="0">
                  <a:pos x="T12" y="T13"/>
                </a:cxn>
              </a:cxnLst>
              <a:rect l="0" t="0" r="r" b="b"/>
              <a:pathLst>
                <a:path w="393" h="783">
                  <a:moveTo>
                    <a:pt x="393" y="298"/>
                  </a:moveTo>
                  <a:lnTo>
                    <a:pt x="234" y="0"/>
                  </a:lnTo>
                  <a:lnTo>
                    <a:pt x="0" y="0"/>
                  </a:lnTo>
                  <a:lnTo>
                    <a:pt x="168" y="298"/>
                  </a:lnTo>
                  <a:lnTo>
                    <a:pt x="140" y="783"/>
                  </a:lnTo>
                  <a:lnTo>
                    <a:pt x="364" y="783"/>
                  </a:lnTo>
                  <a:lnTo>
                    <a:pt x="393" y="298"/>
                  </a:lnTo>
                  <a:close/>
                </a:path>
              </a:pathLst>
            </a:custGeom>
            <a:solidFill>
              <a:srgbClr val="4F66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 name="îsḻîḍe"/>
            <p:cNvSpPr/>
            <p:nvPr/>
          </p:nvSpPr>
          <p:spPr bwMode="auto">
            <a:xfrm>
              <a:off x="5464175" y="4789488"/>
              <a:ext cx="684213" cy="1243012"/>
            </a:xfrm>
            <a:custGeom>
              <a:avLst/>
              <a:gdLst>
                <a:gd name="T0" fmla="*/ 178 w 431"/>
                <a:gd name="T1" fmla="*/ 298 h 783"/>
                <a:gd name="T2" fmla="*/ 0 w 431"/>
                <a:gd name="T3" fmla="*/ 680 h 783"/>
                <a:gd name="T4" fmla="*/ 225 w 431"/>
                <a:gd name="T5" fmla="*/ 783 h 783"/>
                <a:gd name="T6" fmla="*/ 412 w 431"/>
                <a:gd name="T7" fmla="*/ 298 h 783"/>
                <a:gd name="T8" fmla="*/ 431 w 431"/>
                <a:gd name="T9" fmla="*/ 0 h 783"/>
                <a:gd name="T10" fmla="*/ 197 w 431"/>
                <a:gd name="T11" fmla="*/ 0 h 783"/>
                <a:gd name="T12" fmla="*/ 178 w 431"/>
                <a:gd name="T13" fmla="*/ 298 h 783"/>
              </a:gdLst>
              <a:ahLst/>
              <a:cxnLst>
                <a:cxn ang="0">
                  <a:pos x="T0" y="T1"/>
                </a:cxn>
                <a:cxn ang="0">
                  <a:pos x="T2" y="T3"/>
                </a:cxn>
                <a:cxn ang="0">
                  <a:pos x="T4" y="T5"/>
                </a:cxn>
                <a:cxn ang="0">
                  <a:pos x="T6" y="T7"/>
                </a:cxn>
                <a:cxn ang="0">
                  <a:pos x="T8" y="T9"/>
                </a:cxn>
                <a:cxn ang="0">
                  <a:pos x="T10" y="T11"/>
                </a:cxn>
                <a:cxn ang="0">
                  <a:pos x="T12" y="T13"/>
                </a:cxn>
              </a:cxnLst>
              <a:rect l="0" t="0" r="r" b="b"/>
              <a:pathLst>
                <a:path w="431" h="783">
                  <a:moveTo>
                    <a:pt x="178" y="298"/>
                  </a:moveTo>
                  <a:lnTo>
                    <a:pt x="0" y="680"/>
                  </a:lnTo>
                  <a:lnTo>
                    <a:pt x="225" y="783"/>
                  </a:lnTo>
                  <a:lnTo>
                    <a:pt x="412" y="298"/>
                  </a:lnTo>
                  <a:lnTo>
                    <a:pt x="431" y="0"/>
                  </a:lnTo>
                  <a:lnTo>
                    <a:pt x="197" y="0"/>
                  </a:lnTo>
                  <a:lnTo>
                    <a:pt x="178" y="298"/>
                  </a:lnTo>
                  <a:close/>
                </a:path>
              </a:pathLst>
            </a:custGeom>
            <a:solidFill>
              <a:srgbClr val="4F66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 name="ïŝḷîḓe"/>
            <p:cNvSpPr/>
            <p:nvPr/>
          </p:nvSpPr>
          <p:spPr bwMode="auto">
            <a:xfrm>
              <a:off x="5776913" y="3544888"/>
              <a:ext cx="920750" cy="1244600"/>
            </a:xfrm>
            <a:custGeom>
              <a:avLst/>
              <a:gdLst>
                <a:gd name="T0" fmla="*/ 56 w 62"/>
                <a:gd name="T1" fmla="*/ 0 h 84"/>
                <a:gd name="T2" fmla="*/ 45 w 62"/>
                <a:gd name="T3" fmla="*/ 0 h 84"/>
                <a:gd name="T4" fmla="*/ 46 w 62"/>
                <a:gd name="T5" fmla="*/ 28 h 84"/>
                <a:gd name="T6" fmla="*/ 25 w 62"/>
                <a:gd name="T7" fmla="*/ 28 h 84"/>
                <a:gd name="T8" fmla="*/ 17 w 62"/>
                <a:gd name="T9" fmla="*/ 0 h 84"/>
                <a:gd name="T10" fmla="*/ 5 w 62"/>
                <a:gd name="T11" fmla="*/ 0 h 84"/>
                <a:gd name="T12" fmla="*/ 0 w 62"/>
                <a:gd name="T13" fmla="*/ 23 h 84"/>
                <a:gd name="T14" fmla="*/ 0 w 62"/>
                <a:gd name="T15" fmla="*/ 84 h 84"/>
                <a:gd name="T16" fmla="*/ 62 w 62"/>
                <a:gd name="T17" fmla="*/ 84 h 84"/>
                <a:gd name="T18" fmla="*/ 62 w 62"/>
                <a:gd name="T19" fmla="*/ 23 h 84"/>
                <a:gd name="T20" fmla="*/ 56 w 62"/>
                <a:gd name="T21"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84">
                  <a:moveTo>
                    <a:pt x="56" y="0"/>
                  </a:moveTo>
                  <a:cubicBezTo>
                    <a:pt x="45" y="0"/>
                    <a:pt x="45" y="0"/>
                    <a:pt x="45" y="0"/>
                  </a:cubicBezTo>
                  <a:cubicBezTo>
                    <a:pt x="46" y="28"/>
                    <a:pt x="46" y="28"/>
                    <a:pt x="46" y="28"/>
                  </a:cubicBezTo>
                  <a:cubicBezTo>
                    <a:pt x="25" y="28"/>
                    <a:pt x="25" y="28"/>
                    <a:pt x="25" y="28"/>
                  </a:cubicBezTo>
                  <a:cubicBezTo>
                    <a:pt x="17" y="0"/>
                    <a:pt x="17" y="0"/>
                    <a:pt x="17" y="0"/>
                  </a:cubicBezTo>
                  <a:cubicBezTo>
                    <a:pt x="5" y="0"/>
                    <a:pt x="5" y="0"/>
                    <a:pt x="5" y="0"/>
                  </a:cubicBezTo>
                  <a:cubicBezTo>
                    <a:pt x="4" y="2"/>
                    <a:pt x="3" y="21"/>
                    <a:pt x="0" y="23"/>
                  </a:cubicBezTo>
                  <a:cubicBezTo>
                    <a:pt x="0" y="84"/>
                    <a:pt x="0" y="84"/>
                    <a:pt x="0" y="84"/>
                  </a:cubicBezTo>
                  <a:cubicBezTo>
                    <a:pt x="62" y="84"/>
                    <a:pt x="62" y="84"/>
                    <a:pt x="62" y="84"/>
                  </a:cubicBezTo>
                  <a:cubicBezTo>
                    <a:pt x="62" y="23"/>
                    <a:pt x="62" y="23"/>
                    <a:pt x="62" y="23"/>
                  </a:cubicBezTo>
                  <a:cubicBezTo>
                    <a:pt x="59" y="21"/>
                    <a:pt x="57" y="2"/>
                    <a:pt x="56" y="0"/>
                  </a:cubicBezTo>
                  <a:close/>
                </a:path>
              </a:pathLst>
            </a:custGeom>
            <a:solidFill>
              <a:srgbClr val="4F66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2" name="iṣḻïdè"/>
            <p:cNvSpPr/>
            <p:nvPr/>
          </p:nvSpPr>
          <p:spPr bwMode="auto">
            <a:xfrm>
              <a:off x="5776913" y="4462463"/>
              <a:ext cx="920750" cy="104775"/>
            </a:xfrm>
            <a:prstGeom prst="rect">
              <a:avLst/>
            </a:prstGeom>
            <a:solidFill>
              <a:srgbClr val="24141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4" name="ïşḻîdê"/>
            <p:cNvSpPr/>
            <p:nvPr/>
          </p:nvSpPr>
          <p:spPr bwMode="auto">
            <a:xfrm>
              <a:off x="6534150" y="5868988"/>
              <a:ext cx="504825" cy="163512"/>
            </a:xfrm>
            <a:custGeom>
              <a:avLst/>
              <a:gdLst>
                <a:gd name="T0" fmla="*/ 25 w 34"/>
                <a:gd name="T1" fmla="*/ 11 h 11"/>
                <a:gd name="T2" fmla="*/ 0 w 34"/>
                <a:gd name="T3" fmla="*/ 11 h 11"/>
                <a:gd name="T4" fmla="*/ 0 w 34"/>
                <a:gd name="T5" fmla="*/ 11 h 11"/>
                <a:gd name="T6" fmla="*/ 1 w 34"/>
                <a:gd name="T7" fmla="*/ 0 h 11"/>
                <a:gd name="T8" fmla="*/ 26 w 34"/>
                <a:gd name="T9" fmla="*/ 0 h 11"/>
                <a:gd name="T10" fmla="*/ 34 w 34"/>
                <a:gd name="T11" fmla="*/ 11 h 11"/>
                <a:gd name="T12" fmla="*/ 25 w 34"/>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25" y="11"/>
                  </a:moveTo>
                  <a:cubicBezTo>
                    <a:pt x="0" y="11"/>
                    <a:pt x="0" y="11"/>
                    <a:pt x="0" y="11"/>
                  </a:cubicBezTo>
                  <a:cubicBezTo>
                    <a:pt x="0" y="11"/>
                    <a:pt x="0" y="11"/>
                    <a:pt x="0" y="11"/>
                  </a:cubicBezTo>
                  <a:cubicBezTo>
                    <a:pt x="0" y="11"/>
                    <a:pt x="1" y="0"/>
                    <a:pt x="1" y="0"/>
                  </a:cubicBezTo>
                  <a:cubicBezTo>
                    <a:pt x="26" y="0"/>
                    <a:pt x="26" y="0"/>
                    <a:pt x="26" y="0"/>
                  </a:cubicBezTo>
                  <a:cubicBezTo>
                    <a:pt x="32" y="0"/>
                    <a:pt x="34" y="5"/>
                    <a:pt x="34" y="11"/>
                  </a:cubicBezTo>
                  <a:lnTo>
                    <a:pt x="25" y="11"/>
                  </a:lnTo>
                  <a:close/>
                </a:path>
              </a:pathLst>
            </a:custGeom>
            <a:solidFill>
              <a:srgbClr val="2414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 name="iṣḻîḍê"/>
            <p:cNvSpPr/>
            <p:nvPr/>
          </p:nvSpPr>
          <p:spPr bwMode="auto">
            <a:xfrm>
              <a:off x="5449888" y="5868988"/>
              <a:ext cx="490538" cy="163512"/>
            </a:xfrm>
            <a:custGeom>
              <a:avLst/>
              <a:gdLst>
                <a:gd name="T0" fmla="*/ 25 w 33"/>
                <a:gd name="T1" fmla="*/ 11 h 11"/>
                <a:gd name="T2" fmla="*/ 0 w 33"/>
                <a:gd name="T3" fmla="*/ 11 h 11"/>
                <a:gd name="T4" fmla="*/ 0 w 33"/>
                <a:gd name="T5" fmla="*/ 11 h 11"/>
                <a:gd name="T6" fmla="*/ 1 w 33"/>
                <a:gd name="T7" fmla="*/ 0 h 11"/>
                <a:gd name="T8" fmla="*/ 26 w 33"/>
                <a:gd name="T9" fmla="*/ 0 h 11"/>
                <a:gd name="T10" fmla="*/ 33 w 33"/>
                <a:gd name="T11" fmla="*/ 11 h 11"/>
                <a:gd name="T12" fmla="*/ 25 w 33"/>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33" h="11">
                  <a:moveTo>
                    <a:pt x="25" y="11"/>
                  </a:moveTo>
                  <a:cubicBezTo>
                    <a:pt x="0" y="11"/>
                    <a:pt x="0" y="11"/>
                    <a:pt x="0" y="11"/>
                  </a:cubicBezTo>
                  <a:cubicBezTo>
                    <a:pt x="0" y="11"/>
                    <a:pt x="0" y="11"/>
                    <a:pt x="0" y="11"/>
                  </a:cubicBezTo>
                  <a:cubicBezTo>
                    <a:pt x="0" y="11"/>
                    <a:pt x="1" y="0"/>
                    <a:pt x="1" y="0"/>
                  </a:cubicBezTo>
                  <a:cubicBezTo>
                    <a:pt x="26" y="0"/>
                    <a:pt x="26" y="0"/>
                    <a:pt x="26" y="0"/>
                  </a:cubicBezTo>
                  <a:cubicBezTo>
                    <a:pt x="32" y="0"/>
                    <a:pt x="33" y="5"/>
                    <a:pt x="33" y="11"/>
                  </a:cubicBezTo>
                  <a:lnTo>
                    <a:pt x="25" y="11"/>
                  </a:lnTo>
                  <a:close/>
                </a:path>
              </a:pathLst>
            </a:custGeom>
            <a:solidFill>
              <a:srgbClr val="2414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sp>
        <p:nvSpPr>
          <p:cNvPr id="3" name="矩形 2"/>
          <p:cNvSpPr/>
          <p:nvPr/>
        </p:nvSpPr>
        <p:spPr>
          <a:xfrm>
            <a:off x="347343" y="1829135"/>
            <a:ext cx="6981825" cy="3815080"/>
          </a:xfrm>
          <a:prstGeom prst="rect">
            <a:avLst/>
          </a:prstGeom>
        </p:spPr>
        <p:txBody>
          <a:bodyPr wrap="square">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165" algn="l" defTabSz="1218565" rtl="0" eaLnBrk="1" latinLnBrk="0" hangingPunct="1">
              <a:defRPr sz="2400" kern="1200">
                <a:solidFill>
                  <a:schemeClr val="tx1"/>
                </a:solidFill>
                <a:latin typeface="+mn-lt"/>
                <a:ea typeface="+mn-ea"/>
                <a:cs typeface="+mn-cs"/>
              </a:defRPr>
            </a:lvl4pPr>
            <a:lvl5pPr marL="2437765" algn="l" defTabSz="1218565" rtl="0" eaLnBrk="1" latinLnBrk="0" hangingPunct="1">
              <a:defRPr sz="2400" kern="1200">
                <a:solidFill>
                  <a:schemeClr val="tx1"/>
                </a:solidFill>
                <a:latin typeface="+mn-lt"/>
                <a:ea typeface="+mn-ea"/>
                <a:cs typeface="+mn-cs"/>
              </a:defRPr>
            </a:lvl5pPr>
            <a:lvl6pPr marL="3047365" algn="l" defTabSz="1218565" rtl="0" eaLnBrk="1" latinLnBrk="0" hangingPunct="1">
              <a:defRPr sz="2400" kern="1200">
                <a:solidFill>
                  <a:schemeClr val="tx1"/>
                </a:solidFill>
                <a:latin typeface="+mn-lt"/>
                <a:ea typeface="+mn-ea"/>
                <a:cs typeface="+mn-cs"/>
              </a:defRPr>
            </a:lvl6pPr>
            <a:lvl7pPr marL="3656965" algn="l" defTabSz="1218565" rtl="0" eaLnBrk="1" latinLnBrk="0" hangingPunct="1">
              <a:defRPr sz="2400" kern="1200">
                <a:solidFill>
                  <a:schemeClr val="tx1"/>
                </a:solidFill>
                <a:latin typeface="+mn-lt"/>
                <a:ea typeface="+mn-ea"/>
                <a:cs typeface="+mn-cs"/>
              </a:defRPr>
            </a:lvl7pPr>
            <a:lvl8pPr marL="4266565" algn="l" defTabSz="1218565" rtl="0" eaLnBrk="1" latinLnBrk="0" hangingPunct="1">
              <a:defRPr sz="2400" kern="1200">
                <a:solidFill>
                  <a:schemeClr val="tx1"/>
                </a:solidFill>
                <a:latin typeface="+mn-lt"/>
                <a:ea typeface="+mn-ea"/>
                <a:cs typeface="+mn-cs"/>
              </a:defRPr>
            </a:lvl8pPr>
            <a:lvl9pPr marL="4876165" algn="l" defTabSz="1218565" rtl="0" eaLnBrk="1" latinLnBrk="0" hangingPunct="1">
              <a:defRPr sz="2400" kern="1200">
                <a:solidFill>
                  <a:schemeClr val="tx1"/>
                </a:solidFill>
                <a:latin typeface="+mn-lt"/>
                <a:ea typeface="+mn-ea"/>
                <a:cs typeface="+mn-cs"/>
              </a:defRPr>
            </a:lvl9pPr>
          </a:lstStyle>
          <a:p>
            <a:pPr latinLnBrk="1"/>
            <a:r>
              <a:rPr lang="en-US" altLang="zh-CN" sz="2200" b="1" dirty="0">
                <a:sym typeface="+mn-ea"/>
              </a:rPr>
              <a:t>98. </a:t>
            </a:r>
            <a:r>
              <a:rPr lang="zh-CN" altLang="zh-CN" sz="2200" b="1" dirty="0">
                <a:sym typeface="+mn-ea"/>
              </a:rPr>
              <a:t>施工中出现异常情况（管道断裂、泄漏等），未立即停工进行应急处理</a:t>
            </a:r>
            <a:endParaRPr lang="zh-CN" altLang="zh-CN" sz="2200" b="1" dirty="0"/>
          </a:p>
          <a:p>
            <a:pPr latinLnBrk="1"/>
            <a:r>
              <a:rPr lang="en-US" altLang="zh-CN" sz="2200" b="1" dirty="0">
                <a:sym typeface="+mn-ea"/>
              </a:rPr>
              <a:t>99. </a:t>
            </a:r>
            <a:r>
              <a:rPr lang="zh-CN" altLang="zh-CN" sz="2200" b="1" dirty="0">
                <a:sym typeface="+mn-ea"/>
              </a:rPr>
              <a:t>挖掘的沟、坑、池等和破坏的管道，未设置围栏和标志，夜间未设置照明</a:t>
            </a:r>
            <a:r>
              <a:rPr lang="en-US" altLang="zh-CN" sz="2200" b="1" dirty="0">
                <a:sym typeface="+mn-ea"/>
              </a:rPr>
              <a:t> 100. </a:t>
            </a:r>
            <a:r>
              <a:rPr lang="zh-CN" altLang="zh-CN" sz="2200" b="1" dirty="0">
                <a:sym typeface="+mn-ea"/>
              </a:rPr>
              <a:t>发现土壤有可能坍塌或滑动时，未停止作业</a:t>
            </a:r>
            <a:endParaRPr lang="zh-CN" altLang="zh-CN" sz="2200" b="1" dirty="0"/>
          </a:p>
          <a:p>
            <a:pPr latinLnBrk="1"/>
            <a:r>
              <a:rPr lang="en-US" altLang="zh-CN" sz="2200" b="1" dirty="0">
                <a:sym typeface="+mn-ea"/>
              </a:rPr>
              <a:t>101. </a:t>
            </a:r>
            <a:r>
              <a:rPr lang="zh-CN" altLang="zh-CN" sz="2200" b="1" dirty="0">
                <a:sym typeface="+mn-ea"/>
              </a:rPr>
              <a:t>没有防止地下空罐、空池上浮的措施</a:t>
            </a:r>
            <a:endParaRPr lang="zh-CN" altLang="zh-CN" sz="2200" b="1" dirty="0"/>
          </a:p>
          <a:p>
            <a:pPr latinLnBrk="1"/>
            <a:r>
              <a:rPr lang="en-US" altLang="zh-CN" sz="2200" b="1" dirty="0">
                <a:sym typeface="+mn-ea"/>
              </a:rPr>
              <a:t>102. </a:t>
            </a:r>
            <a:r>
              <a:rPr lang="zh-CN" altLang="zh-CN" sz="2200" b="1" dirty="0">
                <a:sym typeface="+mn-ea"/>
              </a:rPr>
              <a:t>在下罐、下池作业时，未办理相应审批手续或未遵照审批要求实施（如劳保用品、监护人落实等），防范措施未到位的情况下作业</a:t>
            </a:r>
            <a:endParaRPr lang="zh-CN" altLang="zh-CN" sz="2200" b="1" dirty="0"/>
          </a:p>
          <a:p>
            <a:pPr latinLnBrk="1"/>
            <a:r>
              <a:rPr lang="en-US" altLang="zh-CN" sz="2200" b="1" dirty="0">
                <a:sym typeface="+mn-ea"/>
              </a:rPr>
              <a:t>103. </a:t>
            </a:r>
            <a:r>
              <a:rPr lang="zh-CN" altLang="zh-CN" sz="2200" b="1" dirty="0">
                <a:sym typeface="+mn-ea"/>
              </a:rPr>
              <a:t>在非土建作业时，未办理</a:t>
            </a:r>
            <a:r>
              <a:rPr lang="en-US" altLang="zh-CN" sz="2200" b="1" dirty="0">
                <a:sym typeface="+mn-ea"/>
              </a:rPr>
              <a:t>“</a:t>
            </a:r>
            <a:r>
              <a:rPr lang="zh-CN" altLang="zh-CN" sz="2200" b="1" dirty="0">
                <a:sym typeface="+mn-ea"/>
              </a:rPr>
              <a:t>非基建用工手续</a:t>
            </a:r>
            <a:r>
              <a:rPr lang="en-US" altLang="zh-CN" sz="2200" b="1" dirty="0">
                <a:sym typeface="+mn-ea"/>
              </a:rPr>
              <a:t>“</a:t>
            </a:r>
            <a:r>
              <a:rPr lang="zh-CN" altLang="zh-CN" sz="2200" b="1" dirty="0">
                <a:sym typeface="+mn-ea"/>
              </a:rPr>
              <a:t>或作业前不了解相应可能风险，在安全措施不到位情况下开工</a:t>
            </a:r>
            <a:endParaRPr lang="zh-CN" altLang="zh-CN" sz="2200" b="1" dirty="0">
              <a:solidFill>
                <a:schemeClr val="tx2">
                  <a:lumMod val="75000"/>
                </a:schemeClr>
              </a:solidFill>
              <a:cs typeface="+mn-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anim calcmode="lin" valueType="num">
                                      <p:cBhvr>
                                        <p:cTn id="14" dur="1000" fill="hold"/>
                                        <p:tgtEl>
                                          <p:spTgt spid="29"/>
                                        </p:tgtEl>
                                        <p:attrNameLst>
                                          <p:attrName>ppt_x</p:attrName>
                                        </p:attrNameLst>
                                      </p:cBhvr>
                                      <p:tavLst>
                                        <p:tav tm="0">
                                          <p:val>
                                            <p:strVal val="#ppt_x"/>
                                          </p:val>
                                        </p:tav>
                                        <p:tav tm="100000">
                                          <p:val>
                                            <p:strVal val="#ppt_x"/>
                                          </p:val>
                                        </p:tav>
                                      </p:tavLst>
                                    </p:anim>
                                    <p:anim calcmode="lin" valueType="num">
                                      <p:cBhvr>
                                        <p:cTn id="15" dur="1000" fill="hold"/>
                                        <p:tgtEl>
                                          <p:spTgt spid="2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1" presetClass="entr" presetSubtype="0" fill="hold" grpId="0" nodeType="afterEffect">
                                  <p:stCondLst>
                                    <p:cond delay="0"/>
                                  </p:stCondLst>
                                  <p:iterate type="lt">
                                    <p:tmPct val="8000"/>
                                  </p:iterate>
                                  <p:childTnLst>
                                    <p:set>
                                      <p:cBhvr>
                                        <p:cTn id="18" dur="1" fill="hold">
                                          <p:stCondLst>
                                            <p:cond delay="0"/>
                                          </p:stCondLst>
                                        </p:cTn>
                                        <p:tgtEl>
                                          <p:spTgt spid="27"/>
                                        </p:tgtEl>
                                        <p:attrNameLst>
                                          <p:attrName>style.visibility</p:attrName>
                                        </p:attrNameLst>
                                      </p:cBhvr>
                                      <p:to>
                                        <p:strVal val="visible"/>
                                      </p:to>
                                    </p:set>
                                    <p:anim calcmode="lin" valueType="num">
                                      <p:cBhvr>
                                        <p:cTn id="19"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27"/>
                                        </p:tgtEl>
                                        <p:attrNameLst>
                                          <p:attrName>ppt_y</p:attrName>
                                        </p:attrNameLst>
                                      </p:cBhvr>
                                      <p:tavLst>
                                        <p:tav tm="0">
                                          <p:val>
                                            <p:strVal val="#ppt_y"/>
                                          </p:val>
                                        </p:tav>
                                        <p:tav tm="100000">
                                          <p:val>
                                            <p:strVal val="#ppt_y"/>
                                          </p:val>
                                        </p:tav>
                                      </p:tavLst>
                                    </p:anim>
                                    <p:anim calcmode="lin" valueType="num">
                                      <p:cBhvr>
                                        <p:cTn id="21"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27"/>
                                        </p:tgtEl>
                                      </p:cBhvr>
                                    </p:animEffect>
                                  </p:childTnLst>
                                </p:cTn>
                              </p:par>
                            </p:childTnLst>
                          </p:cTn>
                        </p:par>
                        <p:par>
                          <p:cTn id="24" fill="hold">
                            <p:stCondLst>
                              <p:cond delay="2539"/>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3539"/>
                            </p:stCondLst>
                            <p:childTnLst>
                              <p:par>
                                <p:cTn id="31" presetID="22" presetClass="entr" presetSubtype="1"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up)">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bldLvl="0" animBg="1"/>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2448903"/>
            <a:ext cx="12192000" cy="2292002"/>
          </a:xfrm>
          <a:prstGeom prst="rect">
            <a:avLst/>
          </a:prstGeom>
          <a:solidFill>
            <a:srgbClr val="333F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标题 1"/>
          <p:cNvSpPr>
            <a:spLocks noGrp="1"/>
          </p:cNvSpPr>
          <p:nvPr/>
        </p:nvSpPr>
        <p:spPr>
          <a:xfrm>
            <a:off x="1682115" y="2842260"/>
            <a:ext cx="8542655" cy="1219200"/>
          </a:xfrm>
          <a:prstGeom prst="rect">
            <a:avLst/>
          </a:prstGeom>
        </p:spPr>
        <p:txBody>
          <a:bodyPr vert="horz" lIns="91440" tIns="45720" rIns="91440" bIns="45720" rtlCol="0"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lnSpc>
                <a:spcPct val="150000"/>
              </a:lnSpc>
            </a:pPr>
            <a:r>
              <a:rPr lang="zh-CN" altLang="zh-CN" sz="4800" b="1" dirty="0">
                <a:solidFill>
                  <a:schemeClr val="bg1"/>
                </a:solidFill>
                <a:effectLst/>
                <a:sym typeface="+mn-ea"/>
              </a:rPr>
              <a:t>生产检修（作业票管理）</a:t>
            </a:r>
            <a:endParaRPr lang="zh-CN" altLang="en-US" sz="4800" spc="-150" dirty="0">
              <a:solidFill>
                <a:schemeClr val="bg1"/>
              </a:solidFill>
              <a:latin typeface="+mn-lt"/>
              <a:ea typeface="+mn-ea"/>
              <a:cs typeface="+mn-ea"/>
              <a:sym typeface="+mn-lt"/>
            </a:endParaRPr>
          </a:p>
        </p:txBody>
      </p:sp>
      <p:sp>
        <p:nvSpPr>
          <p:cNvPr id="19" name="标题 1"/>
          <p:cNvSpPr>
            <a:spLocks noGrp="1"/>
          </p:cNvSpPr>
          <p:nvPr/>
        </p:nvSpPr>
        <p:spPr>
          <a:xfrm>
            <a:off x="3888422" y="838200"/>
            <a:ext cx="4415155" cy="1035398"/>
          </a:xfrm>
          <a:prstGeom prst="rect">
            <a:avLst/>
          </a:prstGeom>
        </p:spPr>
        <p:txBody>
          <a:bodyPr vert="horz" lIns="91440" tIns="45720" rIns="91440" bIns="45720" rtlCol="0"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lnSpc>
                <a:spcPct val="150000"/>
              </a:lnSpc>
            </a:pPr>
            <a:r>
              <a:rPr lang="zh-CN" altLang="en-US" sz="4800" b="1" spc="-150" dirty="0">
                <a:solidFill>
                  <a:srgbClr val="333F50"/>
                </a:solidFill>
                <a:latin typeface="+mn-lt"/>
                <a:ea typeface="+mn-ea"/>
                <a:cs typeface="+mn-ea"/>
                <a:sym typeface="+mn-lt"/>
              </a:rPr>
              <a:t>第七部分</a:t>
            </a:r>
            <a:endParaRPr lang="zh-CN" altLang="en-US" sz="4800" b="1" spc="-150" dirty="0">
              <a:solidFill>
                <a:srgbClr val="333F50"/>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80">
                                          <p:stCondLst>
                                            <p:cond delay="0"/>
                                          </p:stCondLst>
                                        </p:cTn>
                                        <p:tgtEl>
                                          <p:spTgt spid="18"/>
                                        </p:tgtEl>
                                      </p:cBhvr>
                                    </p:animEffect>
                                    <p:anim calcmode="lin" valueType="num">
                                      <p:cBhvr>
                                        <p:cTn id="12"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7" dur="26">
                                          <p:stCondLst>
                                            <p:cond delay="650"/>
                                          </p:stCondLst>
                                        </p:cTn>
                                        <p:tgtEl>
                                          <p:spTgt spid="18"/>
                                        </p:tgtEl>
                                      </p:cBhvr>
                                      <p:to x="100000" y="60000"/>
                                    </p:animScale>
                                    <p:animScale>
                                      <p:cBhvr>
                                        <p:cTn id="18" dur="166" decel="50000">
                                          <p:stCondLst>
                                            <p:cond delay="676"/>
                                          </p:stCondLst>
                                        </p:cTn>
                                        <p:tgtEl>
                                          <p:spTgt spid="18"/>
                                        </p:tgtEl>
                                      </p:cBhvr>
                                      <p:to x="100000" y="100000"/>
                                    </p:animScale>
                                    <p:animScale>
                                      <p:cBhvr>
                                        <p:cTn id="19" dur="26">
                                          <p:stCondLst>
                                            <p:cond delay="1312"/>
                                          </p:stCondLst>
                                        </p:cTn>
                                        <p:tgtEl>
                                          <p:spTgt spid="18"/>
                                        </p:tgtEl>
                                      </p:cBhvr>
                                      <p:to x="100000" y="80000"/>
                                    </p:animScale>
                                    <p:animScale>
                                      <p:cBhvr>
                                        <p:cTn id="20" dur="166" decel="50000">
                                          <p:stCondLst>
                                            <p:cond delay="1338"/>
                                          </p:stCondLst>
                                        </p:cTn>
                                        <p:tgtEl>
                                          <p:spTgt spid="18"/>
                                        </p:tgtEl>
                                      </p:cBhvr>
                                      <p:to x="100000" y="100000"/>
                                    </p:animScale>
                                    <p:animScale>
                                      <p:cBhvr>
                                        <p:cTn id="21" dur="26">
                                          <p:stCondLst>
                                            <p:cond delay="1642"/>
                                          </p:stCondLst>
                                        </p:cTn>
                                        <p:tgtEl>
                                          <p:spTgt spid="18"/>
                                        </p:tgtEl>
                                      </p:cBhvr>
                                      <p:to x="100000" y="90000"/>
                                    </p:animScale>
                                    <p:animScale>
                                      <p:cBhvr>
                                        <p:cTn id="22" dur="166" decel="50000">
                                          <p:stCondLst>
                                            <p:cond delay="1668"/>
                                          </p:stCondLst>
                                        </p:cTn>
                                        <p:tgtEl>
                                          <p:spTgt spid="18"/>
                                        </p:tgtEl>
                                      </p:cBhvr>
                                      <p:to x="100000" y="100000"/>
                                    </p:animScale>
                                    <p:animScale>
                                      <p:cBhvr>
                                        <p:cTn id="23" dur="26">
                                          <p:stCondLst>
                                            <p:cond delay="1808"/>
                                          </p:stCondLst>
                                        </p:cTn>
                                        <p:tgtEl>
                                          <p:spTgt spid="18"/>
                                        </p:tgtEl>
                                      </p:cBhvr>
                                      <p:to x="100000" y="95000"/>
                                    </p:animScale>
                                    <p:animScale>
                                      <p:cBhvr>
                                        <p:cTn id="24" dur="166" decel="50000">
                                          <p:stCondLst>
                                            <p:cond delay="1834"/>
                                          </p:stCondLst>
                                        </p:cTn>
                                        <p:tgtEl>
                                          <p:spTgt spid="18"/>
                                        </p:tgtEl>
                                      </p:cBhvr>
                                      <p:to x="100000" y="100000"/>
                                    </p:animScale>
                                  </p:childTnLst>
                                </p:cTn>
                              </p:par>
                            </p:childTnLst>
                          </p:cTn>
                        </p:par>
                        <p:par>
                          <p:cTn id="25" fill="hold">
                            <p:stCondLst>
                              <p:cond delay="2500"/>
                            </p:stCondLst>
                            <p:childTnLst>
                              <p:par>
                                <p:cTn id="26" presetID="26" presetClass="entr" presetSubtype="0"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80">
                                          <p:stCondLst>
                                            <p:cond delay="0"/>
                                          </p:stCondLst>
                                        </p:cTn>
                                        <p:tgtEl>
                                          <p:spTgt spid="19"/>
                                        </p:tgtEl>
                                      </p:cBhvr>
                                    </p:animEffect>
                                    <p:anim calcmode="lin" valueType="num">
                                      <p:cBhvr>
                                        <p:cTn id="29"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34" dur="26">
                                          <p:stCondLst>
                                            <p:cond delay="650"/>
                                          </p:stCondLst>
                                        </p:cTn>
                                        <p:tgtEl>
                                          <p:spTgt spid="19"/>
                                        </p:tgtEl>
                                      </p:cBhvr>
                                      <p:to x="100000" y="60000"/>
                                    </p:animScale>
                                    <p:animScale>
                                      <p:cBhvr>
                                        <p:cTn id="35" dur="166" decel="50000">
                                          <p:stCondLst>
                                            <p:cond delay="676"/>
                                          </p:stCondLst>
                                        </p:cTn>
                                        <p:tgtEl>
                                          <p:spTgt spid="19"/>
                                        </p:tgtEl>
                                      </p:cBhvr>
                                      <p:to x="100000" y="100000"/>
                                    </p:animScale>
                                    <p:animScale>
                                      <p:cBhvr>
                                        <p:cTn id="36" dur="26">
                                          <p:stCondLst>
                                            <p:cond delay="1312"/>
                                          </p:stCondLst>
                                        </p:cTn>
                                        <p:tgtEl>
                                          <p:spTgt spid="19"/>
                                        </p:tgtEl>
                                      </p:cBhvr>
                                      <p:to x="100000" y="80000"/>
                                    </p:animScale>
                                    <p:animScale>
                                      <p:cBhvr>
                                        <p:cTn id="37" dur="166" decel="50000">
                                          <p:stCondLst>
                                            <p:cond delay="1338"/>
                                          </p:stCondLst>
                                        </p:cTn>
                                        <p:tgtEl>
                                          <p:spTgt spid="19"/>
                                        </p:tgtEl>
                                      </p:cBhvr>
                                      <p:to x="100000" y="100000"/>
                                    </p:animScale>
                                    <p:animScale>
                                      <p:cBhvr>
                                        <p:cTn id="38" dur="26">
                                          <p:stCondLst>
                                            <p:cond delay="1642"/>
                                          </p:stCondLst>
                                        </p:cTn>
                                        <p:tgtEl>
                                          <p:spTgt spid="19"/>
                                        </p:tgtEl>
                                      </p:cBhvr>
                                      <p:to x="100000" y="90000"/>
                                    </p:animScale>
                                    <p:animScale>
                                      <p:cBhvr>
                                        <p:cTn id="39" dur="166" decel="50000">
                                          <p:stCondLst>
                                            <p:cond delay="1668"/>
                                          </p:stCondLst>
                                        </p:cTn>
                                        <p:tgtEl>
                                          <p:spTgt spid="19"/>
                                        </p:tgtEl>
                                      </p:cBhvr>
                                      <p:to x="100000" y="100000"/>
                                    </p:animScale>
                                    <p:animScale>
                                      <p:cBhvr>
                                        <p:cTn id="40" dur="26">
                                          <p:stCondLst>
                                            <p:cond delay="1808"/>
                                          </p:stCondLst>
                                        </p:cTn>
                                        <p:tgtEl>
                                          <p:spTgt spid="19"/>
                                        </p:tgtEl>
                                      </p:cBhvr>
                                      <p:to x="100000" y="95000"/>
                                    </p:animScale>
                                    <p:animScale>
                                      <p:cBhvr>
                                        <p:cTn id="41"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8"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976206" y="234599"/>
            <a:ext cx="4843428" cy="629920"/>
          </a:xfrm>
          <a:prstGeom prst="rect">
            <a:avLst/>
          </a:prstGeom>
          <a:noFill/>
        </p:spPr>
        <p:txBody>
          <a:bodyPr wrap="square" rtlCol="0">
            <a:spAutoFit/>
          </a:bodyPr>
          <a:lstStyle/>
          <a:p>
            <a:r>
              <a:rPr lang="en-US" altLang="zh-CN" sz="3500" b="1" dirty="0">
                <a:sym typeface="+mn-ea"/>
              </a:rPr>
              <a:t> </a:t>
            </a:r>
            <a:r>
              <a:rPr lang="zh-CN" altLang="en-US" sz="3500" b="1" dirty="0">
                <a:sym typeface="+mn-ea"/>
              </a:rPr>
              <a:t>生产检修（作业票管理）</a:t>
            </a:r>
            <a:endParaRPr lang="zh-CN" altLang="en-US" sz="3500" b="1" dirty="0">
              <a:solidFill>
                <a:schemeClr val="tx2">
                  <a:lumMod val="75000"/>
                </a:schemeClr>
              </a:solidFill>
              <a:cs typeface="+mn-ea"/>
              <a:sym typeface="+mn-ea"/>
            </a:endParaRPr>
          </a:p>
        </p:txBody>
      </p:sp>
      <p:sp>
        <p:nvSpPr>
          <p:cNvPr id="29" name="矩形 28"/>
          <p:cNvSpPr/>
          <p:nvPr/>
        </p:nvSpPr>
        <p:spPr>
          <a:xfrm>
            <a:off x="818832" y="142878"/>
            <a:ext cx="157374" cy="814384"/>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0" name="组合 29"/>
          <p:cNvGrpSpPr/>
          <p:nvPr/>
        </p:nvGrpSpPr>
        <p:grpSpPr>
          <a:xfrm>
            <a:off x="-25400" y="142878"/>
            <a:ext cx="725167" cy="814385"/>
            <a:chOff x="-25084" y="142875"/>
            <a:chExt cx="725172" cy="814388"/>
          </a:xfrm>
        </p:grpSpPr>
        <p:sp>
          <p:nvSpPr>
            <p:cNvPr id="31" name="矩形 30"/>
            <p:cNvSpPr/>
            <p:nvPr/>
          </p:nvSpPr>
          <p:spPr>
            <a:xfrm>
              <a:off x="-4764" y="142875"/>
              <a:ext cx="704852" cy="814388"/>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文本框 32"/>
            <p:cNvSpPr txBox="1"/>
            <p:nvPr/>
          </p:nvSpPr>
          <p:spPr>
            <a:xfrm>
              <a:off x="-25084" y="158751"/>
              <a:ext cx="525945" cy="768353"/>
            </a:xfrm>
            <a:prstGeom prst="rect">
              <a:avLst/>
            </a:prstGeom>
            <a:noFill/>
          </p:spPr>
          <p:txBody>
            <a:bodyPr wrap="square" rtlCol="0">
              <a:spAutoFit/>
            </a:bodyPr>
            <a:lstStyle/>
            <a:p>
              <a:r>
                <a:rPr lang="zh-CN" altLang="en-US" sz="4400" dirty="0">
                  <a:solidFill>
                    <a:schemeClr val="bg1"/>
                  </a:solidFill>
                  <a:cs typeface="+mn-ea"/>
                  <a:sym typeface="+mn-lt"/>
                </a:rPr>
                <a:t>七</a:t>
              </a:r>
              <a:endParaRPr lang="zh-CN" altLang="en-US" sz="4400" dirty="0">
                <a:solidFill>
                  <a:schemeClr val="bg1"/>
                </a:solidFill>
                <a:cs typeface="+mn-ea"/>
                <a:sym typeface="+mn-lt"/>
              </a:endParaRPr>
            </a:p>
          </p:txBody>
        </p:sp>
      </p:grpSp>
      <p:cxnSp>
        <p:nvCxnSpPr>
          <p:cNvPr id="10" name="直接连接符 9"/>
          <p:cNvCxnSpPr/>
          <p:nvPr/>
        </p:nvCxnSpPr>
        <p:spPr>
          <a:xfrm>
            <a:off x="795130" y="1867545"/>
            <a:ext cx="10968084" cy="0"/>
          </a:xfrm>
          <a:prstGeom prst="line">
            <a:avLst/>
          </a:prstGeom>
          <a:ln w="57150">
            <a:solidFill>
              <a:srgbClr val="394659"/>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785191" y="5228095"/>
            <a:ext cx="10978023" cy="0"/>
          </a:xfrm>
          <a:prstGeom prst="line">
            <a:avLst/>
          </a:prstGeom>
          <a:ln w="57150">
            <a:solidFill>
              <a:srgbClr val="394659"/>
            </a:solidFill>
          </a:ln>
        </p:spPr>
        <p:style>
          <a:lnRef idx="1">
            <a:schemeClr val="accent1"/>
          </a:lnRef>
          <a:fillRef idx="0">
            <a:schemeClr val="accent1"/>
          </a:fillRef>
          <a:effectRef idx="0">
            <a:schemeClr val="accent1"/>
          </a:effectRef>
          <a:fontRef idx="minor">
            <a:schemeClr val="tx1"/>
          </a:fontRef>
        </p:style>
      </p:cxnSp>
      <p:sp>
        <p:nvSpPr>
          <p:cNvPr id="12" name="KSO_Shape"/>
          <p:cNvSpPr/>
          <p:nvPr/>
        </p:nvSpPr>
        <p:spPr bwMode="auto">
          <a:xfrm>
            <a:off x="992385" y="2115517"/>
            <a:ext cx="1823422" cy="2856621"/>
          </a:xfrm>
          <a:custGeom>
            <a:avLst/>
            <a:gdLst>
              <a:gd name="T0" fmla="*/ 86224 w 881063"/>
              <a:gd name="T1" fmla="*/ 1689435 h 1247776"/>
              <a:gd name="T2" fmla="*/ 87955 w 881063"/>
              <a:gd name="T3" fmla="*/ 1725075 h 1247776"/>
              <a:gd name="T4" fmla="*/ 933227 w 881063"/>
              <a:gd name="T5" fmla="*/ 1733725 h 1247776"/>
              <a:gd name="T6" fmla="*/ 946386 w 881063"/>
              <a:gd name="T7" fmla="*/ 1720922 h 1247776"/>
              <a:gd name="T8" fmla="*/ 944655 w 881063"/>
              <a:gd name="T9" fmla="*/ 1685284 h 1247776"/>
              <a:gd name="T10" fmla="*/ 99382 w 881063"/>
              <a:gd name="T11" fmla="*/ 1676980 h 1247776"/>
              <a:gd name="T12" fmla="*/ 87955 w 881063"/>
              <a:gd name="T13" fmla="*/ 1572831 h 1247776"/>
              <a:gd name="T14" fmla="*/ 86224 w 881063"/>
              <a:gd name="T15" fmla="*/ 1608124 h 1247776"/>
              <a:gd name="T16" fmla="*/ 99382 w 881063"/>
              <a:gd name="T17" fmla="*/ 1620580 h 1247776"/>
              <a:gd name="T18" fmla="*/ 944655 w 881063"/>
              <a:gd name="T19" fmla="*/ 1612622 h 1247776"/>
              <a:gd name="T20" fmla="*/ 946386 w 881063"/>
              <a:gd name="T21" fmla="*/ 1576637 h 1247776"/>
              <a:gd name="T22" fmla="*/ 933227 w 881063"/>
              <a:gd name="T23" fmla="*/ 1564527 h 1247776"/>
              <a:gd name="T24" fmla="*/ 85877 w 881063"/>
              <a:gd name="T25" fmla="*/ 1452074 h 1247776"/>
              <a:gd name="T26" fmla="*/ 84493 w 881063"/>
              <a:gd name="T27" fmla="*/ 1488058 h 1247776"/>
              <a:gd name="T28" fmla="*/ 540891 w 881063"/>
              <a:gd name="T29" fmla="*/ 1500168 h 1247776"/>
              <a:gd name="T30" fmla="*/ 548856 w 881063"/>
              <a:gd name="T31" fmla="*/ 1482868 h 1247776"/>
              <a:gd name="T32" fmla="*/ 545739 w 881063"/>
              <a:gd name="T33" fmla="*/ 1448613 h 1247776"/>
              <a:gd name="T34" fmla="*/ 97997 w 881063"/>
              <a:gd name="T35" fmla="*/ 1328202 h 1247776"/>
              <a:gd name="T36" fmla="*/ 84493 w 881063"/>
              <a:gd name="T37" fmla="*/ 1345503 h 1247776"/>
              <a:gd name="T38" fmla="*/ 90378 w 881063"/>
              <a:gd name="T39" fmla="*/ 1379758 h 1247776"/>
              <a:gd name="T40" fmla="*/ 934613 w 881063"/>
              <a:gd name="T41" fmla="*/ 1384602 h 1247776"/>
              <a:gd name="T42" fmla="*/ 948117 w 881063"/>
              <a:gd name="T43" fmla="*/ 1367301 h 1247776"/>
              <a:gd name="T44" fmla="*/ 942230 w 881063"/>
              <a:gd name="T45" fmla="*/ 1333046 h 1247776"/>
              <a:gd name="T46" fmla="*/ 97997 w 881063"/>
              <a:gd name="T47" fmla="*/ 1328202 h 1247776"/>
              <a:gd name="T48" fmla="*/ 87955 w 881063"/>
              <a:gd name="T49" fmla="*/ 1224052 h 1247776"/>
              <a:gd name="T50" fmla="*/ 86224 w 881063"/>
              <a:gd name="T51" fmla="*/ 1259692 h 1247776"/>
              <a:gd name="T52" fmla="*/ 99382 w 881063"/>
              <a:gd name="T53" fmla="*/ 1272149 h 1247776"/>
              <a:gd name="T54" fmla="*/ 944655 w 881063"/>
              <a:gd name="T55" fmla="*/ 1263843 h 1247776"/>
              <a:gd name="T56" fmla="*/ 946386 w 881063"/>
              <a:gd name="T57" fmla="*/ 1227859 h 1247776"/>
              <a:gd name="T58" fmla="*/ 933227 w 881063"/>
              <a:gd name="T59" fmla="*/ 1215402 h 1247776"/>
              <a:gd name="T60" fmla="*/ 87955 w 881063"/>
              <a:gd name="T61" fmla="*/ 1111254 h 1247776"/>
              <a:gd name="T62" fmla="*/ 86224 w 881063"/>
              <a:gd name="T63" fmla="*/ 1146892 h 1247776"/>
              <a:gd name="T64" fmla="*/ 99382 w 881063"/>
              <a:gd name="T65" fmla="*/ 1159349 h 1247776"/>
              <a:gd name="T66" fmla="*/ 944655 w 881063"/>
              <a:gd name="T67" fmla="*/ 1151045 h 1247776"/>
              <a:gd name="T68" fmla="*/ 946386 w 881063"/>
              <a:gd name="T69" fmla="*/ 1115405 h 1247776"/>
              <a:gd name="T70" fmla="*/ 933227 w 881063"/>
              <a:gd name="T71" fmla="*/ 1102949 h 1247776"/>
              <a:gd name="T72" fmla="*/ 90378 w 881063"/>
              <a:gd name="T73" fmla="*/ 1006066 h 1247776"/>
              <a:gd name="T74" fmla="*/ 84493 w 881063"/>
              <a:gd name="T75" fmla="*/ 1040668 h 1247776"/>
              <a:gd name="T76" fmla="*/ 97997 w 881063"/>
              <a:gd name="T77" fmla="*/ 1057622 h 1247776"/>
              <a:gd name="T78" fmla="*/ 942230 w 881063"/>
              <a:gd name="T79" fmla="*/ 1053124 h 1247776"/>
              <a:gd name="T80" fmla="*/ 948117 w 881063"/>
              <a:gd name="T81" fmla="*/ 1018523 h 1247776"/>
              <a:gd name="T82" fmla="*/ 934613 w 881063"/>
              <a:gd name="T83" fmla="*/ 1001569 h 1247776"/>
              <a:gd name="T84" fmla="*/ 94881 w 881063"/>
              <a:gd name="T85" fmla="*/ 889807 h 1247776"/>
              <a:gd name="T86" fmla="*/ 83454 w 881063"/>
              <a:gd name="T87" fmla="*/ 916796 h 1247776"/>
              <a:gd name="T88" fmla="*/ 94881 w 881063"/>
              <a:gd name="T89" fmla="*/ 943786 h 1247776"/>
              <a:gd name="T90" fmla="*/ 937729 w 881063"/>
              <a:gd name="T91" fmla="*/ 943786 h 1247776"/>
              <a:gd name="T92" fmla="*/ 949503 w 881063"/>
              <a:gd name="T93" fmla="*/ 916796 h 1247776"/>
              <a:gd name="T94" fmla="*/ 937729 w 881063"/>
              <a:gd name="T95" fmla="*/ 889807 h 1247776"/>
              <a:gd name="T96" fmla="*/ 96266 w 881063"/>
              <a:gd name="T97" fmla="*/ 776662 h 1247776"/>
              <a:gd name="T98" fmla="*/ 83454 w 881063"/>
              <a:gd name="T99" fmla="*/ 798460 h 1247776"/>
              <a:gd name="T100" fmla="*/ 93149 w 881063"/>
              <a:gd name="T101" fmla="*/ 829947 h 1247776"/>
              <a:gd name="T102" fmla="*/ 936344 w 881063"/>
              <a:gd name="T103" fmla="*/ 831677 h 1247776"/>
              <a:gd name="T104" fmla="*/ 949156 w 881063"/>
              <a:gd name="T105" fmla="*/ 809879 h 1247776"/>
              <a:gd name="T106" fmla="*/ 939460 w 881063"/>
              <a:gd name="T107" fmla="*/ 778047 h 1247776"/>
              <a:gd name="T108" fmla="*/ 86916 w 881063"/>
              <a:gd name="T109" fmla="*/ 659711 h 1247776"/>
              <a:gd name="T110" fmla="*/ 84493 w 881063"/>
              <a:gd name="T111" fmla="*/ 707461 h 1247776"/>
              <a:gd name="T112" fmla="*/ 321002 w 881063"/>
              <a:gd name="T113" fmla="*/ 715764 h 1247776"/>
              <a:gd name="T114" fmla="*/ 324466 w 881063"/>
              <a:gd name="T115" fmla="*/ 676665 h 1247776"/>
              <a:gd name="T116" fmla="*/ 87608 w 881063"/>
              <a:gd name="T117" fmla="*/ 659364 h 1247776"/>
              <a:gd name="T118" fmla="*/ 753161 w 881063"/>
              <a:gd name="T119" fmla="*/ 378059 h 1247776"/>
              <a:gd name="T120" fmla="*/ 1061055 w 881063"/>
              <a:gd name="T121" fmla="*/ 50864 h 1247776"/>
              <a:gd name="T122" fmla="*/ 1091854 w 881063"/>
              <a:gd name="T123" fmla="*/ 0 h 1247776"/>
              <a:gd name="T124" fmla="*/ 308050 w 881063"/>
              <a:gd name="T125" fmla="*/ 0 h 124777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881063" h="1247776">
                <a:moveTo>
                  <a:pt x="64137" y="1098423"/>
                </a:moveTo>
                <a:lnTo>
                  <a:pt x="63004" y="1098649"/>
                </a:lnTo>
                <a:lnTo>
                  <a:pt x="62098" y="1099102"/>
                </a:lnTo>
                <a:lnTo>
                  <a:pt x="60964" y="1100009"/>
                </a:lnTo>
                <a:lnTo>
                  <a:pt x="59151" y="1101369"/>
                </a:lnTo>
                <a:lnTo>
                  <a:pt x="57565" y="1103862"/>
                </a:lnTo>
                <a:lnTo>
                  <a:pt x="56432" y="1106581"/>
                </a:lnTo>
                <a:lnTo>
                  <a:pt x="55299" y="1109754"/>
                </a:lnTo>
                <a:lnTo>
                  <a:pt x="54619" y="1113154"/>
                </a:lnTo>
                <a:lnTo>
                  <a:pt x="54619" y="1116780"/>
                </a:lnTo>
                <a:lnTo>
                  <a:pt x="54619" y="1120633"/>
                </a:lnTo>
                <a:lnTo>
                  <a:pt x="55299" y="1124032"/>
                </a:lnTo>
                <a:lnTo>
                  <a:pt x="56432" y="1127205"/>
                </a:lnTo>
                <a:lnTo>
                  <a:pt x="57565" y="1129925"/>
                </a:lnTo>
                <a:lnTo>
                  <a:pt x="59151" y="1132191"/>
                </a:lnTo>
                <a:lnTo>
                  <a:pt x="60964" y="1134005"/>
                </a:lnTo>
                <a:lnTo>
                  <a:pt x="62098" y="1134458"/>
                </a:lnTo>
                <a:lnTo>
                  <a:pt x="63004" y="1134911"/>
                </a:lnTo>
                <a:lnTo>
                  <a:pt x="64137" y="1135138"/>
                </a:lnTo>
                <a:lnTo>
                  <a:pt x="65044" y="1135591"/>
                </a:lnTo>
                <a:lnTo>
                  <a:pt x="610780" y="1135591"/>
                </a:lnTo>
                <a:lnTo>
                  <a:pt x="611687" y="1135138"/>
                </a:lnTo>
                <a:lnTo>
                  <a:pt x="612820" y="1134911"/>
                </a:lnTo>
                <a:lnTo>
                  <a:pt x="613726" y="1134458"/>
                </a:lnTo>
                <a:lnTo>
                  <a:pt x="614859" y="1134005"/>
                </a:lnTo>
                <a:lnTo>
                  <a:pt x="616672" y="1132191"/>
                </a:lnTo>
                <a:lnTo>
                  <a:pt x="618259" y="1129925"/>
                </a:lnTo>
                <a:lnTo>
                  <a:pt x="619392" y="1127205"/>
                </a:lnTo>
                <a:lnTo>
                  <a:pt x="620525" y="1124032"/>
                </a:lnTo>
                <a:lnTo>
                  <a:pt x="621205" y="1120633"/>
                </a:lnTo>
                <a:lnTo>
                  <a:pt x="621432" y="1116780"/>
                </a:lnTo>
                <a:lnTo>
                  <a:pt x="621205" y="1113154"/>
                </a:lnTo>
                <a:lnTo>
                  <a:pt x="620525" y="1109754"/>
                </a:lnTo>
                <a:lnTo>
                  <a:pt x="619392" y="1106581"/>
                </a:lnTo>
                <a:lnTo>
                  <a:pt x="618259" y="1103862"/>
                </a:lnTo>
                <a:lnTo>
                  <a:pt x="616672" y="1101369"/>
                </a:lnTo>
                <a:lnTo>
                  <a:pt x="614859" y="1100009"/>
                </a:lnTo>
                <a:lnTo>
                  <a:pt x="613726" y="1099102"/>
                </a:lnTo>
                <a:lnTo>
                  <a:pt x="612820" y="1098649"/>
                </a:lnTo>
                <a:lnTo>
                  <a:pt x="611687" y="1098423"/>
                </a:lnTo>
                <a:lnTo>
                  <a:pt x="610780" y="1098423"/>
                </a:lnTo>
                <a:lnTo>
                  <a:pt x="65044" y="1098423"/>
                </a:lnTo>
                <a:lnTo>
                  <a:pt x="64137" y="1098423"/>
                </a:lnTo>
                <a:close/>
                <a:moveTo>
                  <a:pt x="64137" y="1024766"/>
                </a:moveTo>
                <a:lnTo>
                  <a:pt x="63004" y="1024992"/>
                </a:lnTo>
                <a:lnTo>
                  <a:pt x="62098" y="1025446"/>
                </a:lnTo>
                <a:lnTo>
                  <a:pt x="60964" y="1026125"/>
                </a:lnTo>
                <a:lnTo>
                  <a:pt x="59151" y="1027712"/>
                </a:lnTo>
                <a:lnTo>
                  <a:pt x="57565" y="1030205"/>
                </a:lnTo>
                <a:lnTo>
                  <a:pt x="56432" y="1032698"/>
                </a:lnTo>
                <a:lnTo>
                  <a:pt x="55299" y="1035644"/>
                </a:lnTo>
                <a:lnTo>
                  <a:pt x="54619" y="1039270"/>
                </a:lnTo>
                <a:lnTo>
                  <a:pt x="54619" y="1043123"/>
                </a:lnTo>
                <a:lnTo>
                  <a:pt x="54619" y="1046749"/>
                </a:lnTo>
                <a:lnTo>
                  <a:pt x="55299" y="1050376"/>
                </a:lnTo>
                <a:lnTo>
                  <a:pt x="56432" y="1053322"/>
                </a:lnTo>
                <a:lnTo>
                  <a:pt x="57565" y="1056268"/>
                </a:lnTo>
                <a:lnTo>
                  <a:pt x="59151" y="1058535"/>
                </a:lnTo>
                <a:lnTo>
                  <a:pt x="60964" y="1060121"/>
                </a:lnTo>
                <a:lnTo>
                  <a:pt x="62098" y="1060801"/>
                </a:lnTo>
                <a:lnTo>
                  <a:pt x="63004" y="1061028"/>
                </a:lnTo>
                <a:lnTo>
                  <a:pt x="64137" y="1061481"/>
                </a:lnTo>
                <a:lnTo>
                  <a:pt x="65044" y="1061481"/>
                </a:lnTo>
                <a:lnTo>
                  <a:pt x="610780" y="1061481"/>
                </a:lnTo>
                <a:lnTo>
                  <a:pt x="611687" y="1061481"/>
                </a:lnTo>
                <a:lnTo>
                  <a:pt x="612820" y="1061028"/>
                </a:lnTo>
                <a:lnTo>
                  <a:pt x="613726" y="1060801"/>
                </a:lnTo>
                <a:lnTo>
                  <a:pt x="614859" y="1060121"/>
                </a:lnTo>
                <a:lnTo>
                  <a:pt x="616672" y="1058535"/>
                </a:lnTo>
                <a:lnTo>
                  <a:pt x="618259" y="1056268"/>
                </a:lnTo>
                <a:lnTo>
                  <a:pt x="619392" y="1053322"/>
                </a:lnTo>
                <a:lnTo>
                  <a:pt x="620525" y="1050376"/>
                </a:lnTo>
                <a:lnTo>
                  <a:pt x="621205" y="1046749"/>
                </a:lnTo>
                <a:lnTo>
                  <a:pt x="621432" y="1043123"/>
                </a:lnTo>
                <a:lnTo>
                  <a:pt x="621205" y="1039270"/>
                </a:lnTo>
                <a:lnTo>
                  <a:pt x="620525" y="1035644"/>
                </a:lnTo>
                <a:lnTo>
                  <a:pt x="619392" y="1032698"/>
                </a:lnTo>
                <a:lnTo>
                  <a:pt x="618259" y="1030205"/>
                </a:lnTo>
                <a:lnTo>
                  <a:pt x="616672" y="1027712"/>
                </a:lnTo>
                <a:lnTo>
                  <a:pt x="614859" y="1026125"/>
                </a:lnTo>
                <a:lnTo>
                  <a:pt x="613726" y="1025446"/>
                </a:lnTo>
                <a:lnTo>
                  <a:pt x="612820" y="1024992"/>
                </a:lnTo>
                <a:lnTo>
                  <a:pt x="611687" y="1024766"/>
                </a:lnTo>
                <a:lnTo>
                  <a:pt x="610780" y="1024766"/>
                </a:lnTo>
                <a:lnTo>
                  <a:pt x="65044" y="1024766"/>
                </a:lnTo>
                <a:lnTo>
                  <a:pt x="64137" y="1024766"/>
                </a:lnTo>
                <a:close/>
                <a:moveTo>
                  <a:pt x="59831" y="945669"/>
                </a:moveTo>
                <a:lnTo>
                  <a:pt x="59151" y="946349"/>
                </a:lnTo>
                <a:lnTo>
                  <a:pt x="58018" y="947256"/>
                </a:lnTo>
                <a:lnTo>
                  <a:pt x="57112" y="948842"/>
                </a:lnTo>
                <a:lnTo>
                  <a:pt x="56205" y="951109"/>
                </a:lnTo>
                <a:lnTo>
                  <a:pt x="55299" y="953828"/>
                </a:lnTo>
                <a:lnTo>
                  <a:pt x="54845" y="957001"/>
                </a:lnTo>
                <a:lnTo>
                  <a:pt x="54619" y="960627"/>
                </a:lnTo>
                <a:lnTo>
                  <a:pt x="54619" y="964254"/>
                </a:lnTo>
                <a:lnTo>
                  <a:pt x="54619" y="967880"/>
                </a:lnTo>
                <a:lnTo>
                  <a:pt x="54845" y="971279"/>
                </a:lnTo>
                <a:lnTo>
                  <a:pt x="55299" y="974679"/>
                </a:lnTo>
                <a:lnTo>
                  <a:pt x="56205" y="977172"/>
                </a:lnTo>
                <a:lnTo>
                  <a:pt x="57112" y="979438"/>
                </a:lnTo>
                <a:lnTo>
                  <a:pt x="58018" y="981251"/>
                </a:lnTo>
                <a:lnTo>
                  <a:pt x="59151" y="982385"/>
                </a:lnTo>
                <a:lnTo>
                  <a:pt x="59831" y="982611"/>
                </a:lnTo>
                <a:lnTo>
                  <a:pt x="60285" y="982611"/>
                </a:lnTo>
                <a:lnTo>
                  <a:pt x="354003" y="982611"/>
                </a:lnTo>
                <a:lnTo>
                  <a:pt x="354456" y="982611"/>
                </a:lnTo>
                <a:lnTo>
                  <a:pt x="355136" y="982385"/>
                </a:lnTo>
                <a:lnTo>
                  <a:pt x="356270" y="981251"/>
                </a:lnTo>
                <a:lnTo>
                  <a:pt x="357176" y="979438"/>
                </a:lnTo>
                <a:lnTo>
                  <a:pt x="358083" y="977172"/>
                </a:lnTo>
                <a:lnTo>
                  <a:pt x="358536" y="974679"/>
                </a:lnTo>
                <a:lnTo>
                  <a:pt x="359216" y="971279"/>
                </a:lnTo>
                <a:lnTo>
                  <a:pt x="359669" y="967880"/>
                </a:lnTo>
                <a:lnTo>
                  <a:pt x="359669" y="964254"/>
                </a:lnTo>
                <a:lnTo>
                  <a:pt x="359669" y="960627"/>
                </a:lnTo>
                <a:lnTo>
                  <a:pt x="359216" y="957001"/>
                </a:lnTo>
                <a:lnTo>
                  <a:pt x="358536" y="953828"/>
                </a:lnTo>
                <a:lnTo>
                  <a:pt x="358083" y="951109"/>
                </a:lnTo>
                <a:lnTo>
                  <a:pt x="357176" y="948842"/>
                </a:lnTo>
                <a:lnTo>
                  <a:pt x="356270" y="947256"/>
                </a:lnTo>
                <a:lnTo>
                  <a:pt x="355136" y="946349"/>
                </a:lnTo>
                <a:lnTo>
                  <a:pt x="354456" y="945669"/>
                </a:lnTo>
                <a:lnTo>
                  <a:pt x="354003" y="945669"/>
                </a:lnTo>
                <a:lnTo>
                  <a:pt x="60285" y="945669"/>
                </a:lnTo>
                <a:lnTo>
                  <a:pt x="59831" y="945669"/>
                </a:lnTo>
                <a:close/>
                <a:moveTo>
                  <a:pt x="64137" y="869973"/>
                </a:moveTo>
                <a:lnTo>
                  <a:pt x="63004" y="870426"/>
                </a:lnTo>
                <a:lnTo>
                  <a:pt x="62098" y="870879"/>
                </a:lnTo>
                <a:lnTo>
                  <a:pt x="60964" y="871559"/>
                </a:lnTo>
                <a:lnTo>
                  <a:pt x="59151" y="873146"/>
                </a:lnTo>
                <a:lnTo>
                  <a:pt x="57565" y="875412"/>
                </a:lnTo>
                <a:lnTo>
                  <a:pt x="56432" y="878132"/>
                </a:lnTo>
                <a:lnTo>
                  <a:pt x="55299" y="881305"/>
                </a:lnTo>
                <a:lnTo>
                  <a:pt x="54619" y="884931"/>
                </a:lnTo>
                <a:lnTo>
                  <a:pt x="54619" y="888330"/>
                </a:lnTo>
                <a:lnTo>
                  <a:pt x="54619" y="892183"/>
                </a:lnTo>
                <a:lnTo>
                  <a:pt x="55299" y="895583"/>
                </a:lnTo>
                <a:lnTo>
                  <a:pt x="56432" y="898982"/>
                </a:lnTo>
                <a:lnTo>
                  <a:pt x="57565" y="901475"/>
                </a:lnTo>
                <a:lnTo>
                  <a:pt x="59151" y="903742"/>
                </a:lnTo>
                <a:lnTo>
                  <a:pt x="60964" y="905555"/>
                </a:lnTo>
                <a:lnTo>
                  <a:pt x="62098" y="906008"/>
                </a:lnTo>
                <a:lnTo>
                  <a:pt x="63004" y="906688"/>
                </a:lnTo>
                <a:lnTo>
                  <a:pt x="64137" y="906915"/>
                </a:lnTo>
                <a:lnTo>
                  <a:pt x="65044" y="906915"/>
                </a:lnTo>
                <a:lnTo>
                  <a:pt x="610780" y="906915"/>
                </a:lnTo>
                <a:lnTo>
                  <a:pt x="611687" y="906915"/>
                </a:lnTo>
                <a:lnTo>
                  <a:pt x="612820" y="906688"/>
                </a:lnTo>
                <a:lnTo>
                  <a:pt x="613726" y="906008"/>
                </a:lnTo>
                <a:lnTo>
                  <a:pt x="614859" y="905555"/>
                </a:lnTo>
                <a:lnTo>
                  <a:pt x="616672" y="903742"/>
                </a:lnTo>
                <a:lnTo>
                  <a:pt x="618259" y="901475"/>
                </a:lnTo>
                <a:lnTo>
                  <a:pt x="619392" y="898982"/>
                </a:lnTo>
                <a:lnTo>
                  <a:pt x="620525" y="895583"/>
                </a:lnTo>
                <a:lnTo>
                  <a:pt x="621205" y="892183"/>
                </a:lnTo>
                <a:lnTo>
                  <a:pt x="621432" y="888330"/>
                </a:lnTo>
                <a:lnTo>
                  <a:pt x="621205" y="884931"/>
                </a:lnTo>
                <a:lnTo>
                  <a:pt x="620525" y="881305"/>
                </a:lnTo>
                <a:lnTo>
                  <a:pt x="619392" y="878132"/>
                </a:lnTo>
                <a:lnTo>
                  <a:pt x="618259" y="875412"/>
                </a:lnTo>
                <a:lnTo>
                  <a:pt x="616672" y="873146"/>
                </a:lnTo>
                <a:lnTo>
                  <a:pt x="614859" y="871559"/>
                </a:lnTo>
                <a:lnTo>
                  <a:pt x="613726" y="870879"/>
                </a:lnTo>
                <a:lnTo>
                  <a:pt x="612820" y="870426"/>
                </a:lnTo>
                <a:lnTo>
                  <a:pt x="611687" y="869973"/>
                </a:lnTo>
                <a:lnTo>
                  <a:pt x="610780" y="869973"/>
                </a:lnTo>
                <a:lnTo>
                  <a:pt x="65044" y="869973"/>
                </a:lnTo>
                <a:lnTo>
                  <a:pt x="64137" y="869973"/>
                </a:lnTo>
                <a:close/>
                <a:moveTo>
                  <a:pt x="65044" y="796089"/>
                </a:moveTo>
                <a:lnTo>
                  <a:pt x="64137" y="796316"/>
                </a:lnTo>
                <a:lnTo>
                  <a:pt x="63004" y="796543"/>
                </a:lnTo>
                <a:lnTo>
                  <a:pt x="62098" y="797222"/>
                </a:lnTo>
                <a:lnTo>
                  <a:pt x="60964" y="797676"/>
                </a:lnTo>
                <a:lnTo>
                  <a:pt x="59151" y="799489"/>
                </a:lnTo>
                <a:lnTo>
                  <a:pt x="57565" y="801755"/>
                </a:lnTo>
                <a:lnTo>
                  <a:pt x="56432" y="804248"/>
                </a:lnTo>
                <a:lnTo>
                  <a:pt x="55299" y="807648"/>
                </a:lnTo>
                <a:lnTo>
                  <a:pt x="54619" y="811047"/>
                </a:lnTo>
                <a:lnTo>
                  <a:pt x="54619" y="814674"/>
                </a:lnTo>
                <a:lnTo>
                  <a:pt x="54619" y="818300"/>
                </a:lnTo>
                <a:lnTo>
                  <a:pt x="55299" y="821926"/>
                </a:lnTo>
                <a:lnTo>
                  <a:pt x="56432" y="825099"/>
                </a:lnTo>
                <a:lnTo>
                  <a:pt x="57565" y="827818"/>
                </a:lnTo>
                <a:lnTo>
                  <a:pt x="59151" y="829858"/>
                </a:lnTo>
                <a:lnTo>
                  <a:pt x="60964" y="831671"/>
                </a:lnTo>
                <a:lnTo>
                  <a:pt x="62098" y="832125"/>
                </a:lnTo>
                <a:lnTo>
                  <a:pt x="63004" y="832578"/>
                </a:lnTo>
                <a:lnTo>
                  <a:pt x="64137" y="833031"/>
                </a:lnTo>
                <a:lnTo>
                  <a:pt x="65044" y="833258"/>
                </a:lnTo>
                <a:lnTo>
                  <a:pt x="610780" y="833258"/>
                </a:lnTo>
                <a:lnTo>
                  <a:pt x="611687" y="833031"/>
                </a:lnTo>
                <a:lnTo>
                  <a:pt x="612820" y="832578"/>
                </a:lnTo>
                <a:lnTo>
                  <a:pt x="613726" y="832125"/>
                </a:lnTo>
                <a:lnTo>
                  <a:pt x="614859" y="831671"/>
                </a:lnTo>
                <a:lnTo>
                  <a:pt x="616672" y="829858"/>
                </a:lnTo>
                <a:lnTo>
                  <a:pt x="618259" y="827818"/>
                </a:lnTo>
                <a:lnTo>
                  <a:pt x="619392" y="825099"/>
                </a:lnTo>
                <a:lnTo>
                  <a:pt x="620525" y="821926"/>
                </a:lnTo>
                <a:lnTo>
                  <a:pt x="621205" y="818300"/>
                </a:lnTo>
                <a:lnTo>
                  <a:pt x="621432" y="814674"/>
                </a:lnTo>
                <a:lnTo>
                  <a:pt x="621205" y="811047"/>
                </a:lnTo>
                <a:lnTo>
                  <a:pt x="620525" y="807648"/>
                </a:lnTo>
                <a:lnTo>
                  <a:pt x="619392" y="804248"/>
                </a:lnTo>
                <a:lnTo>
                  <a:pt x="618259" y="801755"/>
                </a:lnTo>
                <a:lnTo>
                  <a:pt x="616672" y="799489"/>
                </a:lnTo>
                <a:lnTo>
                  <a:pt x="614859" y="797676"/>
                </a:lnTo>
                <a:lnTo>
                  <a:pt x="613726" y="797222"/>
                </a:lnTo>
                <a:lnTo>
                  <a:pt x="612820" y="796543"/>
                </a:lnTo>
                <a:lnTo>
                  <a:pt x="611687" y="796316"/>
                </a:lnTo>
                <a:lnTo>
                  <a:pt x="610780" y="796089"/>
                </a:lnTo>
                <a:lnTo>
                  <a:pt x="65044" y="796089"/>
                </a:lnTo>
                <a:close/>
                <a:moveTo>
                  <a:pt x="64137" y="722432"/>
                </a:moveTo>
                <a:lnTo>
                  <a:pt x="63004" y="722659"/>
                </a:lnTo>
                <a:lnTo>
                  <a:pt x="62098" y="723339"/>
                </a:lnTo>
                <a:lnTo>
                  <a:pt x="60964" y="724019"/>
                </a:lnTo>
                <a:lnTo>
                  <a:pt x="59151" y="725605"/>
                </a:lnTo>
                <a:lnTo>
                  <a:pt x="57565" y="727872"/>
                </a:lnTo>
                <a:lnTo>
                  <a:pt x="56432" y="730591"/>
                </a:lnTo>
                <a:lnTo>
                  <a:pt x="55299" y="733764"/>
                </a:lnTo>
                <a:lnTo>
                  <a:pt x="54619" y="736937"/>
                </a:lnTo>
                <a:lnTo>
                  <a:pt x="54619" y="740790"/>
                </a:lnTo>
                <a:lnTo>
                  <a:pt x="54619" y="744416"/>
                </a:lnTo>
                <a:lnTo>
                  <a:pt x="55299" y="748042"/>
                </a:lnTo>
                <a:lnTo>
                  <a:pt x="56432" y="751215"/>
                </a:lnTo>
                <a:lnTo>
                  <a:pt x="57565" y="753935"/>
                </a:lnTo>
                <a:lnTo>
                  <a:pt x="59151" y="756201"/>
                </a:lnTo>
                <a:lnTo>
                  <a:pt x="60964" y="757788"/>
                </a:lnTo>
                <a:lnTo>
                  <a:pt x="62098" y="758468"/>
                </a:lnTo>
                <a:lnTo>
                  <a:pt x="63004" y="758921"/>
                </a:lnTo>
                <a:lnTo>
                  <a:pt x="64137" y="759374"/>
                </a:lnTo>
                <a:lnTo>
                  <a:pt x="65044" y="759374"/>
                </a:lnTo>
                <a:lnTo>
                  <a:pt x="610780" y="759374"/>
                </a:lnTo>
                <a:lnTo>
                  <a:pt x="611687" y="759374"/>
                </a:lnTo>
                <a:lnTo>
                  <a:pt x="612820" y="758921"/>
                </a:lnTo>
                <a:lnTo>
                  <a:pt x="613726" y="758468"/>
                </a:lnTo>
                <a:lnTo>
                  <a:pt x="614859" y="757788"/>
                </a:lnTo>
                <a:lnTo>
                  <a:pt x="616672" y="756201"/>
                </a:lnTo>
                <a:lnTo>
                  <a:pt x="618259" y="753935"/>
                </a:lnTo>
                <a:lnTo>
                  <a:pt x="619392" y="751215"/>
                </a:lnTo>
                <a:lnTo>
                  <a:pt x="620525" y="748042"/>
                </a:lnTo>
                <a:lnTo>
                  <a:pt x="621205" y="744416"/>
                </a:lnTo>
                <a:lnTo>
                  <a:pt x="621432" y="740790"/>
                </a:lnTo>
                <a:lnTo>
                  <a:pt x="621205" y="736937"/>
                </a:lnTo>
                <a:lnTo>
                  <a:pt x="620525" y="733764"/>
                </a:lnTo>
                <a:lnTo>
                  <a:pt x="619392" y="730591"/>
                </a:lnTo>
                <a:lnTo>
                  <a:pt x="618259" y="727872"/>
                </a:lnTo>
                <a:lnTo>
                  <a:pt x="616672" y="725605"/>
                </a:lnTo>
                <a:lnTo>
                  <a:pt x="614859" y="724019"/>
                </a:lnTo>
                <a:lnTo>
                  <a:pt x="613726" y="723339"/>
                </a:lnTo>
                <a:lnTo>
                  <a:pt x="612820" y="722659"/>
                </a:lnTo>
                <a:lnTo>
                  <a:pt x="611687" y="722432"/>
                </a:lnTo>
                <a:lnTo>
                  <a:pt x="610780" y="722432"/>
                </a:lnTo>
                <a:lnTo>
                  <a:pt x="65044" y="722432"/>
                </a:lnTo>
                <a:lnTo>
                  <a:pt x="64137" y="722432"/>
                </a:lnTo>
                <a:close/>
                <a:moveTo>
                  <a:pt x="64137" y="656028"/>
                </a:moveTo>
                <a:lnTo>
                  <a:pt x="63004" y="656254"/>
                </a:lnTo>
                <a:lnTo>
                  <a:pt x="62098" y="656708"/>
                </a:lnTo>
                <a:lnTo>
                  <a:pt x="60964" y="657614"/>
                </a:lnTo>
                <a:lnTo>
                  <a:pt x="59151" y="658974"/>
                </a:lnTo>
                <a:lnTo>
                  <a:pt x="57565" y="661240"/>
                </a:lnTo>
                <a:lnTo>
                  <a:pt x="56432" y="664187"/>
                </a:lnTo>
                <a:lnTo>
                  <a:pt x="55299" y="667133"/>
                </a:lnTo>
                <a:lnTo>
                  <a:pt x="54619" y="670533"/>
                </a:lnTo>
                <a:lnTo>
                  <a:pt x="54619" y="674385"/>
                </a:lnTo>
                <a:lnTo>
                  <a:pt x="54619" y="678012"/>
                </a:lnTo>
                <a:lnTo>
                  <a:pt x="55299" y="681638"/>
                </a:lnTo>
                <a:lnTo>
                  <a:pt x="56432" y="684584"/>
                </a:lnTo>
                <a:lnTo>
                  <a:pt x="57565" y="687530"/>
                </a:lnTo>
                <a:lnTo>
                  <a:pt x="59151" y="689797"/>
                </a:lnTo>
                <a:lnTo>
                  <a:pt x="60964" y="691157"/>
                </a:lnTo>
                <a:lnTo>
                  <a:pt x="62098" y="692063"/>
                </a:lnTo>
                <a:lnTo>
                  <a:pt x="63004" y="692516"/>
                </a:lnTo>
                <a:lnTo>
                  <a:pt x="64137" y="692743"/>
                </a:lnTo>
                <a:lnTo>
                  <a:pt x="65044" y="692743"/>
                </a:lnTo>
                <a:lnTo>
                  <a:pt x="610780" y="692743"/>
                </a:lnTo>
                <a:lnTo>
                  <a:pt x="611687" y="692743"/>
                </a:lnTo>
                <a:lnTo>
                  <a:pt x="612820" y="692516"/>
                </a:lnTo>
                <a:lnTo>
                  <a:pt x="613726" y="692063"/>
                </a:lnTo>
                <a:lnTo>
                  <a:pt x="614859" y="691157"/>
                </a:lnTo>
                <a:lnTo>
                  <a:pt x="616672" y="689797"/>
                </a:lnTo>
                <a:lnTo>
                  <a:pt x="618259" y="687530"/>
                </a:lnTo>
                <a:lnTo>
                  <a:pt x="619392" y="684584"/>
                </a:lnTo>
                <a:lnTo>
                  <a:pt x="620525" y="681638"/>
                </a:lnTo>
                <a:lnTo>
                  <a:pt x="621205" y="678012"/>
                </a:lnTo>
                <a:lnTo>
                  <a:pt x="621432" y="674385"/>
                </a:lnTo>
                <a:lnTo>
                  <a:pt x="621205" y="670533"/>
                </a:lnTo>
                <a:lnTo>
                  <a:pt x="620525" y="667133"/>
                </a:lnTo>
                <a:lnTo>
                  <a:pt x="619392" y="664187"/>
                </a:lnTo>
                <a:lnTo>
                  <a:pt x="618259" y="661240"/>
                </a:lnTo>
                <a:lnTo>
                  <a:pt x="616672" y="658974"/>
                </a:lnTo>
                <a:lnTo>
                  <a:pt x="614859" y="657614"/>
                </a:lnTo>
                <a:lnTo>
                  <a:pt x="613726" y="656708"/>
                </a:lnTo>
                <a:lnTo>
                  <a:pt x="612820" y="656254"/>
                </a:lnTo>
                <a:lnTo>
                  <a:pt x="611687" y="656028"/>
                </a:lnTo>
                <a:lnTo>
                  <a:pt x="610780" y="656028"/>
                </a:lnTo>
                <a:lnTo>
                  <a:pt x="65044" y="656028"/>
                </a:lnTo>
                <a:lnTo>
                  <a:pt x="64137" y="656028"/>
                </a:lnTo>
                <a:close/>
                <a:moveTo>
                  <a:pt x="65044" y="582144"/>
                </a:moveTo>
                <a:lnTo>
                  <a:pt x="64137" y="582371"/>
                </a:lnTo>
                <a:lnTo>
                  <a:pt x="63004" y="582598"/>
                </a:lnTo>
                <a:lnTo>
                  <a:pt x="62098" y="582824"/>
                </a:lnTo>
                <a:lnTo>
                  <a:pt x="60964" y="583504"/>
                </a:lnTo>
                <a:lnTo>
                  <a:pt x="59151" y="585091"/>
                </a:lnTo>
                <a:lnTo>
                  <a:pt x="57565" y="587357"/>
                </a:lnTo>
                <a:lnTo>
                  <a:pt x="56432" y="590303"/>
                </a:lnTo>
                <a:lnTo>
                  <a:pt x="55299" y="593249"/>
                </a:lnTo>
                <a:lnTo>
                  <a:pt x="54619" y="596876"/>
                </a:lnTo>
                <a:lnTo>
                  <a:pt x="54619" y="600502"/>
                </a:lnTo>
                <a:lnTo>
                  <a:pt x="54619" y="604355"/>
                </a:lnTo>
                <a:lnTo>
                  <a:pt x="55299" y="607528"/>
                </a:lnTo>
                <a:lnTo>
                  <a:pt x="56432" y="610927"/>
                </a:lnTo>
                <a:lnTo>
                  <a:pt x="57565" y="613420"/>
                </a:lnTo>
                <a:lnTo>
                  <a:pt x="59151" y="615913"/>
                </a:lnTo>
                <a:lnTo>
                  <a:pt x="60964" y="617500"/>
                </a:lnTo>
                <a:lnTo>
                  <a:pt x="62098" y="618180"/>
                </a:lnTo>
                <a:lnTo>
                  <a:pt x="63004" y="618633"/>
                </a:lnTo>
                <a:lnTo>
                  <a:pt x="64137" y="618859"/>
                </a:lnTo>
                <a:lnTo>
                  <a:pt x="65044" y="619086"/>
                </a:lnTo>
                <a:lnTo>
                  <a:pt x="610780" y="619086"/>
                </a:lnTo>
                <a:lnTo>
                  <a:pt x="611687" y="618859"/>
                </a:lnTo>
                <a:lnTo>
                  <a:pt x="612820" y="618633"/>
                </a:lnTo>
                <a:lnTo>
                  <a:pt x="613726" y="618180"/>
                </a:lnTo>
                <a:lnTo>
                  <a:pt x="614859" y="617500"/>
                </a:lnTo>
                <a:lnTo>
                  <a:pt x="616672" y="615913"/>
                </a:lnTo>
                <a:lnTo>
                  <a:pt x="618259" y="613420"/>
                </a:lnTo>
                <a:lnTo>
                  <a:pt x="619392" y="610927"/>
                </a:lnTo>
                <a:lnTo>
                  <a:pt x="620525" y="607528"/>
                </a:lnTo>
                <a:lnTo>
                  <a:pt x="621205" y="604355"/>
                </a:lnTo>
                <a:lnTo>
                  <a:pt x="621432" y="600502"/>
                </a:lnTo>
                <a:lnTo>
                  <a:pt x="621205" y="596876"/>
                </a:lnTo>
                <a:lnTo>
                  <a:pt x="620525" y="593249"/>
                </a:lnTo>
                <a:lnTo>
                  <a:pt x="619392" y="590303"/>
                </a:lnTo>
                <a:lnTo>
                  <a:pt x="618259" y="587357"/>
                </a:lnTo>
                <a:lnTo>
                  <a:pt x="616672" y="585091"/>
                </a:lnTo>
                <a:lnTo>
                  <a:pt x="614859" y="583504"/>
                </a:lnTo>
                <a:lnTo>
                  <a:pt x="613726" y="582824"/>
                </a:lnTo>
                <a:lnTo>
                  <a:pt x="612820" y="582598"/>
                </a:lnTo>
                <a:lnTo>
                  <a:pt x="611687" y="582371"/>
                </a:lnTo>
                <a:lnTo>
                  <a:pt x="610780" y="582144"/>
                </a:lnTo>
                <a:lnTo>
                  <a:pt x="65044" y="582144"/>
                </a:lnTo>
                <a:close/>
                <a:moveTo>
                  <a:pt x="65044" y="508034"/>
                </a:moveTo>
                <a:lnTo>
                  <a:pt x="64137" y="508487"/>
                </a:lnTo>
                <a:lnTo>
                  <a:pt x="63004" y="508714"/>
                </a:lnTo>
                <a:lnTo>
                  <a:pt x="62098" y="509167"/>
                </a:lnTo>
                <a:lnTo>
                  <a:pt x="60964" y="509621"/>
                </a:lnTo>
                <a:lnTo>
                  <a:pt x="59151" y="511434"/>
                </a:lnTo>
                <a:lnTo>
                  <a:pt x="57565" y="513700"/>
                </a:lnTo>
                <a:lnTo>
                  <a:pt x="56432" y="516420"/>
                </a:lnTo>
                <a:lnTo>
                  <a:pt x="55299" y="519593"/>
                </a:lnTo>
                <a:lnTo>
                  <a:pt x="54619" y="522992"/>
                </a:lnTo>
                <a:lnTo>
                  <a:pt x="54619" y="526845"/>
                </a:lnTo>
                <a:lnTo>
                  <a:pt x="54619" y="530471"/>
                </a:lnTo>
                <a:lnTo>
                  <a:pt x="55299" y="533871"/>
                </a:lnTo>
                <a:lnTo>
                  <a:pt x="56432" y="537044"/>
                </a:lnTo>
                <a:lnTo>
                  <a:pt x="57565" y="539763"/>
                </a:lnTo>
                <a:lnTo>
                  <a:pt x="59151" y="542256"/>
                </a:lnTo>
                <a:lnTo>
                  <a:pt x="60964" y="543616"/>
                </a:lnTo>
                <a:lnTo>
                  <a:pt x="62098" y="544523"/>
                </a:lnTo>
                <a:lnTo>
                  <a:pt x="63004" y="544749"/>
                </a:lnTo>
                <a:lnTo>
                  <a:pt x="64137" y="545203"/>
                </a:lnTo>
                <a:lnTo>
                  <a:pt x="65044" y="545203"/>
                </a:lnTo>
                <a:lnTo>
                  <a:pt x="610780" y="545203"/>
                </a:lnTo>
                <a:lnTo>
                  <a:pt x="611687" y="545203"/>
                </a:lnTo>
                <a:lnTo>
                  <a:pt x="612820" y="544749"/>
                </a:lnTo>
                <a:lnTo>
                  <a:pt x="613726" y="544523"/>
                </a:lnTo>
                <a:lnTo>
                  <a:pt x="614859" y="543616"/>
                </a:lnTo>
                <a:lnTo>
                  <a:pt x="616672" y="542256"/>
                </a:lnTo>
                <a:lnTo>
                  <a:pt x="618259" y="539763"/>
                </a:lnTo>
                <a:lnTo>
                  <a:pt x="619392" y="537044"/>
                </a:lnTo>
                <a:lnTo>
                  <a:pt x="620525" y="533871"/>
                </a:lnTo>
                <a:lnTo>
                  <a:pt x="621205" y="530471"/>
                </a:lnTo>
                <a:lnTo>
                  <a:pt x="621432" y="526845"/>
                </a:lnTo>
                <a:lnTo>
                  <a:pt x="621205" y="522992"/>
                </a:lnTo>
                <a:lnTo>
                  <a:pt x="620525" y="519593"/>
                </a:lnTo>
                <a:lnTo>
                  <a:pt x="619392" y="516420"/>
                </a:lnTo>
                <a:lnTo>
                  <a:pt x="618259" y="513700"/>
                </a:lnTo>
                <a:lnTo>
                  <a:pt x="616672" y="511434"/>
                </a:lnTo>
                <a:lnTo>
                  <a:pt x="614859" y="509621"/>
                </a:lnTo>
                <a:lnTo>
                  <a:pt x="613726" y="509167"/>
                </a:lnTo>
                <a:lnTo>
                  <a:pt x="612820" y="508714"/>
                </a:lnTo>
                <a:lnTo>
                  <a:pt x="611687" y="508487"/>
                </a:lnTo>
                <a:lnTo>
                  <a:pt x="610780" y="508034"/>
                </a:lnTo>
                <a:lnTo>
                  <a:pt x="65044" y="508034"/>
                </a:lnTo>
                <a:close/>
                <a:moveTo>
                  <a:pt x="57112" y="431884"/>
                </a:moveTo>
                <a:lnTo>
                  <a:pt x="56885" y="432111"/>
                </a:lnTo>
                <a:lnTo>
                  <a:pt x="56432" y="433244"/>
                </a:lnTo>
                <a:lnTo>
                  <a:pt x="55978" y="435057"/>
                </a:lnTo>
                <a:lnTo>
                  <a:pt x="55299" y="437323"/>
                </a:lnTo>
                <a:lnTo>
                  <a:pt x="54845" y="443216"/>
                </a:lnTo>
                <a:lnTo>
                  <a:pt x="54619" y="450242"/>
                </a:lnTo>
                <a:lnTo>
                  <a:pt x="54845" y="457494"/>
                </a:lnTo>
                <a:lnTo>
                  <a:pt x="55299" y="463387"/>
                </a:lnTo>
                <a:lnTo>
                  <a:pt x="55978" y="465653"/>
                </a:lnTo>
                <a:lnTo>
                  <a:pt x="56432" y="467240"/>
                </a:lnTo>
                <a:lnTo>
                  <a:pt x="56885" y="468146"/>
                </a:lnTo>
                <a:lnTo>
                  <a:pt x="57112" y="468826"/>
                </a:lnTo>
                <a:lnTo>
                  <a:pt x="57338" y="468826"/>
                </a:lnTo>
                <a:lnTo>
                  <a:pt x="209637" y="468826"/>
                </a:lnTo>
                <a:lnTo>
                  <a:pt x="210090" y="468826"/>
                </a:lnTo>
                <a:lnTo>
                  <a:pt x="210317" y="468146"/>
                </a:lnTo>
                <a:lnTo>
                  <a:pt x="210770" y="467240"/>
                </a:lnTo>
                <a:lnTo>
                  <a:pt x="211450" y="465653"/>
                </a:lnTo>
                <a:lnTo>
                  <a:pt x="211677" y="463387"/>
                </a:lnTo>
                <a:lnTo>
                  <a:pt x="212357" y="457494"/>
                </a:lnTo>
                <a:lnTo>
                  <a:pt x="212583" y="450242"/>
                </a:lnTo>
                <a:lnTo>
                  <a:pt x="212357" y="443216"/>
                </a:lnTo>
                <a:lnTo>
                  <a:pt x="211677" y="437323"/>
                </a:lnTo>
                <a:lnTo>
                  <a:pt x="211450" y="435057"/>
                </a:lnTo>
                <a:lnTo>
                  <a:pt x="210770" y="433244"/>
                </a:lnTo>
                <a:lnTo>
                  <a:pt x="210317" y="432111"/>
                </a:lnTo>
                <a:lnTo>
                  <a:pt x="210090" y="431884"/>
                </a:lnTo>
                <a:lnTo>
                  <a:pt x="209637" y="431884"/>
                </a:lnTo>
                <a:lnTo>
                  <a:pt x="57338" y="431884"/>
                </a:lnTo>
                <a:lnTo>
                  <a:pt x="57112" y="431884"/>
                </a:lnTo>
                <a:close/>
                <a:moveTo>
                  <a:pt x="492930" y="247629"/>
                </a:moveTo>
                <a:lnTo>
                  <a:pt x="492703" y="409447"/>
                </a:lnTo>
                <a:lnTo>
                  <a:pt x="573612" y="409447"/>
                </a:lnTo>
                <a:lnTo>
                  <a:pt x="654520" y="409221"/>
                </a:lnTo>
                <a:lnTo>
                  <a:pt x="573612" y="328311"/>
                </a:lnTo>
                <a:lnTo>
                  <a:pt x="492930" y="247629"/>
                </a:lnTo>
                <a:close/>
                <a:moveTo>
                  <a:pt x="0" y="214313"/>
                </a:moveTo>
                <a:lnTo>
                  <a:pt x="513101" y="214313"/>
                </a:lnTo>
                <a:lnTo>
                  <a:pt x="679450" y="380891"/>
                </a:lnTo>
                <a:lnTo>
                  <a:pt x="679450" y="1247776"/>
                </a:lnTo>
                <a:lnTo>
                  <a:pt x="0" y="1247776"/>
                </a:lnTo>
                <a:lnTo>
                  <a:pt x="0" y="214313"/>
                </a:lnTo>
                <a:close/>
                <a:moveTo>
                  <a:pt x="694441" y="33316"/>
                </a:moveTo>
                <a:lnTo>
                  <a:pt x="693988" y="195134"/>
                </a:lnTo>
                <a:lnTo>
                  <a:pt x="775069" y="195134"/>
                </a:lnTo>
                <a:lnTo>
                  <a:pt x="855924" y="195134"/>
                </a:lnTo>
                <a:lnTo>
                  <a:pt x="775069" y="114452"/>
                </a:lnTo>
                <a:lnTo>
                  <a:pt x="694441" y="33316"/>
                </a:lnTo>
                <a:close/>
                <a:moveTo>
                  <a:pt x="201613" y="0"/>
                </a:moveTo>
                <a:lnTo>
                  <a:pt x="714598" y="0"/>
                </a:lnTo>
                <a:lnTo>
                  <a:pt x="881063" y="166805"/>
                </a:lnTo>
                <a:lnTo>
                  <a:pt x="881063" y="1033463"/>
                </a:lnTo>
                <a:lnTo>
                  <a:pt x="739738" y="1033463"/>
                </a:lnTo>
                <a:lnTo>
                  <a:pt x="739738" y="337235"/>
                </a:lnTo>
                <a:lnTo>
                  <a:pt x="573272" y="170657"/>
                </a:lnTo>
                <a:lnTo>
                  <a:pt x="201613" y="170657"/>
                </a:lnTo>
                <a:lnTo>
                  <a:pt x="201613" y="0"/>
                </a:lnTo>
                <a:close/>
              </a:path>
            </a:pathLst>
          </a:custGeom>
          <a:solidFill>
            <a:srgbClr val="4B5C75"/>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cs typeface="+mn-ea"/>
              <a:sym typeface="+mn-lt"/>
            </a:endParaRPr>
          </a:p>
        </p:txBody>
      </p:sp>
      <p:sp>
        <p:nvSpPr>
          <p:cNvPr id="13" name="文本框 12"/>
          <p:cNvSpPr txBox="1"/>
          <p:nvPr/>
        </p:nvSpPr>
        <p:spPr>
          <a:xfrm>
            <a:off x="2815590" y="1924050"/>
            <a:ext cx="9212580" cy="2946400"/>
          </a:xfrm>
          <a:prstGeom prst="rect">
            <a:avLst/>
          </a:prstGeom>
          <a:noFill/>
        </p:spPr>
        <p:txBody>
          <a:bodyPr wrap="square" lIns="144145" tIns="136525" rIns="136525" bIns="136525" rtlCol="0">
            <a:noAutofit/>
          </a:bodyPr>
          <a:lstStyle/>
          <a:p>
            <a:pPr latinLnBrk="1"/>
            <a:r>
              <a:rPr lang="en-US" altLang="zh-CN" b="1" dirty="0">
                <a:sym typeface="+mn-ea"/>
              </a:rPr>
              <a:t>104. </a:t>
            </a:r>
            <a:r>
              <a:rPr lang="zh-CN" altLang="zh-CN" b="1" dirty="0">
                <a:sym typeface="+mn-ea"/>
              </a:rPr>
              <a:t>在容器内进行清扫和检修时，遇到危险情况，没有紧急逃出设施或措施</a:t>
            </a:r>
            <a:r>
              <a:rPr lang="en-US" altLang="zh-CN" b="1" dirty="0">
                <a:sym typeface="+mn-ea"/>
              </a:rPr>
              <a:t> 105. </a:t>
            </a:r>
            <a:r>
              <a:rPr lang="zh-CN" altLang="zh-CN" b="1" dirty="0">
                <a:sym typeface="+mn-ea"/>
              </a:rPr>
              <a:t>动火作业无监护人或监护人由新近员工担任或违章动火</a:t>
            </a:r>
            <a:endParaRPr lang="zh-CN" altLang="zh-CN" b="1" dirty="0"/>
          </a:p>
          <a:p>
            <a:pPr latinLnBrk="1"/>
            <a:r>
              <a:rPr lang="en-US" altLang="zh-CN" b="1" dirty="0">
                <a:sym typeface="+mn-ea"/>
              </a:rPr>
              <a:t>106. </a:t>
            </a:r>
            <a:r>
              <a:rPr lang="zh-CN" altLang="zh-CN" b="1" dirty="0">
                <a:sym typeface="+mn-ea"/>
              </a:rPr>
              <a:t>超负荷吊装</a:t>
            </a:r>
            <a:endParaRPr lang="zh-CN" altLang="zh-CN" b="1" dirty="0"/>
          </a:p>
          <a:p>
            <a:pPr latinLnBrk="1"/>
            <a:r>
              <a:rPr lang="en-US" altLang="zh-CN" b="1" dirty="0">
                <a:sym typeface="+mn-ea"/>
              </a:rPr>
              <a:t>107. </a:t>
            </a:r>
            <a:r>
              <a:rPr lang="zh-CN" altLang="zh-CN" b="1" dirty="0">
                <a:sym typeface="+mn-ea"/>
              </a:rPr>
              <a:t>工具或吊物未合理固定</a:t>
            </a:r>
            <a:endParaRPr lang="zh-CN" altLang="zh-CN" b="1" dirty="0"/>
          </a:p>
          <a:p>
            <a:pPr latinLnBrk="1"/>
            <a:r>
              <a:rPr lang="en-US" altLang="zh-CN" b="1" dirty="0">
                <a:sym typeface="+mn-ea"/>
              </a:rPr>
              <a:t>108. </a:t>
            </a:r>
            <a:r>
              <a:rPr lang="zh-CN" altLang="zh-CN" b="1" dirty="0">
                <a:sym typeface="+mn-ea"/>
              </a:rPr>
              <a:t>未配备或未穿戴防护用品（安全帽、安全带等）</a:t>
            </a:r>
            <a:endParaRPr lang="zh-CN" altLang="zh-CN" b="1" dirty="0"/>
          </a:p>
          <a:p>
            <a:pPr latinLnBrk="1"/>
            <a:r>
              <a:rPr lang="en-US" altLang="zh-CN" b="1" dirty="0">
                <a:sym typeface="+mn-ea"/>
              </a:rPr>
              <a:t>109. </a:t>
            </a:r>
            <a:r>
              <a:rPr lang="zh-CN" altLang="zh-CN" b="1" dirty="0">
                <a:sym typeface="+mn-ea"/>
              </a:rPr>
              <a:t>无警示标志或标志已模糊不清（如防止触电、防止坠物等）</a:t>
            </a:r>
            <a:endParaRPr lang="zh-CN" altLang="zh-CN" b="1" dirty="0"/>
          </a:p>
          <a:p>
            <a:pPr latinLnBrk="1"/>
            <a:r>
              <a:rPr lang="en-US" altLang="zh-CN" b="1" dirty="0">
                <a:sym typeface="+mn-ea"/>
              </a:rPr>
              <a:t>110. </a:t>
            </a:r>
            <a:r>
              <a:rPr lang="zh-CN" altLang="zh-CN" b="1" dirty="0">
                <a:sym typeface="+mn-ea"/>
              </a:rPr>
              <a:t>检修时踏在悬空管路或小管径塑料管道和搪玻璃管道上或使用不安全登高设施</a:t>
            </a:r>
            <a:endParaRPr lang="zh-CN" altLang="zh-CN" b="1" dirty="0"/>
          </a:p>
          <a:p>
            <a:pPr latinLnBrk="1"/>
            <a:r>
              <a:rPr lang="en-US" altLang="zh-CN" b="1" dirty="0">
                <a:sym typeface="+mn-ea"/>
              </a:rPr>
              <a:t>111. </a:t>
            </a:r>
            <a:r>
              <a:rPr lang="zh-CN" altLang="zh-CN" b="1" dirty="0">
                <a:sym typeface="+mn-ea"/>
              </a:rPr>
              <a:t>电焊机、手动电动工具等电缆破损引起漏电，零线破损或跨接</a:t>
            </a:r>
            <a:endParaRPr lang="zh-CN" altLang="zh-CN" b="1" dirty="0"/>
          </a:p>
          <a:p>
            <a:pPr latinLnBrk="1"/>
            <a:r>
              <a:rPr lang="en-US" altLang="zh-CN" b="1" dirty="0">
                <a:sym typeface="+mn-ea"/>
              </a:rPr>
              <a:t>112. </a:t>
            </a:r>
            <a:r>
              <a:rPr lang="zh-CN" altLang="zh-CN" b="1" dirty="0">
                <a:sym typeface="+mn-ea"/>
              </a:rPr>
              <a:t>盲目进入污水池、深沟、深池作业</a:t>
            </a:r>
            <a:endParaRPr lang="zh-CN" altLang="zh-CN" b="1" dirty="0"/>
          </a:p>
          <a:p>
            <a:pPr latinLnBrk="1"/>
            <a:r>
              <a:rPr lang="en-US" altLang="zh-CN" b="1" dirty="0">
                <a:sym typeface="+mn-ea"/>
              </a:rPr>
              <a:t>113. </a:t>
            </a:r>
            <a:r>
              <a:rPr lang="zh-CN" altLang="zh-CN" b="1" dirty="0">
                <a:sym typeface="+mn-ea"/>
              </a:rPr>
              <a:t>冬季管架结冰滑，无防滑措施</a:t>
            </a:r>
            <a:endParaRPr lang="zh-CN" altLang="zh-CN" b="1" dirty="0"/>
          </a:p>
          <a:p>
            <a:pPr latinLnBrk="1"/>
            <a:r>
              <a:rPr lang="en-US" altLang="zh-CN" b="1" dirty="0">
                <a:sym typeface="+mn-ea"/>
              </a:rPr>
              <a:t>114. </a:t>
            </a:r>
            <a:r>
              <a:rPr lang="zh-CN" altLang="zh-CN" b="1" dirty="0">
                <a:sym typeface="+mn-ea"/>
              </a:rPr>
              <a:t>安装公司电焊工无电焊证或检修工未经过相关</a:t>
            </a:r>
            <a:r>
              <a:rPr lang="zh-CN" altLang="zh-CN" b="1" dirty="0" smtClean="0">
                <a:sym typeface="+mn-ea"/>
              </a:rPr>
              <a:t>培训</a:t>
            </a:r>
            <a:endParaRPr lang="zh-CN" altLang="zh-CN" b="1" spc="400" dirty="0" smtClean="0">
              <a:solidFill>
                <a:schemeClr val="tx1"/>
              </a:solidFill>
              <a:uFillTx/>
              <a:cs typeface="+mn-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anim calcmode="lin" valueType="num">
                                      <p:cBhvr>
                                        <p:cTn id="14" dur="1000" fill="hold"/>
                                        <p:tgtEl>
                                          <p:spTgt spid="29"/>
                                        </p:tgtEl>
                                        <p:attrNameLst>
                                          <p:attrName>ppt_x</p:attrName>
                                        </p:attrNameLst>
                                      </p:cBhvr>
                                      <p:tavLst>
                                        <p:tav tm="0">
                                          <p:val>
                                            <p:strVal val="#ppt_x"/>
                                          </p:val>
                                        </p:tav>
                                        <p:tav tm="100000">
                                          <p:val>
                                            <p:strVal val="#ppt_x"/>
                                          </p:val>
                                        </p:tav>
                                      </p:tavLst>
                                    </p:anim>
                                    <p:anim calcmode="lin" valueType="num">
                                      <p:cBhvr>
                                        <p:cTn id="15" dur="1000" fill="hold"/>
                                        <p:tgtEl>
                                          <p:spTgt spid="2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1" presetClass="entr" presetSubtype="0" fill="hold" grpId="0" nodeType="afterEffect">
                                  <p:stCondLst>
                                    <p:cond delay="0"/>
                                  </p:stCondLst>
                                  <p:iterate type="lt">
                                    <p:tmPct val="8000"/>
                                  </p:iterate>
                                  <p:childTnLst>
                                    <p:set>
                                      <p:cBhvr>
                                        <p:cTn id="18" dur="1" fill="hold">
                                          <p:stCondLst>
                                            <p:cond delay="0"/>
                                          </p:stCondLst>
                                        </p:cTn>
                                        <p:tgtEl>
                                          <p:spTgt spid="27"/>
                                        </p:tgtEl>
                                        <p:attrNameLst>
                                          <p:attrName>style.visibility</p:attrName>
                                        </p:attrNameLst>
                                      </p:cBhvr>
                                      <p:to>
                                        <p:strVal val="visible"/>
                                      </p:to>
                                    </p:set>
                                    <p:anim calcmode="lin" valueType="num">
                                      <p:cBhvr>
                                        <p:cTn id="19"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27"/>
                                        </p:tgtEl>
                                        <p:attrNameLst>
                                          <p:attrName>ppt_y</p:attrName>
                                        </p:attrNameLst>
                                      </p:cBhvr>
                                      <p:tavLst>
                                        <p:tav tm="0">
                                          <p:val>
                                            <p:strVal val="#ppt_y"/>
                                          </p:val>
                                        </p:tav>
                                        <p:tav tm="100000">
                                          <p:val>
                                            <p:strVal val="#ppt_y"/>
                                          </p:val>
                                        </p:tav>
                                      </p:tavLst>
                                    </p:anim>
                                    <p:anim calcmode="lin" valueType="num">
                                      <p:cBhvr>
                                        <p:cTn id="21"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2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par>
                          <p:cTn id="29" fill="hold">
                            <p:stCondLst>
                              <p:cond delay="2940"/>
                            </p:stCondLst>
                            <p:childTnLst>
                              <p:par>
                                <p:cTn id="30" presetID="22" presetClass="entr" presetSubtype="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440"/>
                            </p:stCondLst>
                            <p:childTnLst>
                              <p:par>
                                <p:cTn id="34" presetID="22" presetClass="entr" presetSubtype="2"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right)">
                                      <p:cBhvr>
                                        <p:cTn id="36" dur="500"/>
                                        <p:tgtEl>
                                          <p:spTgt spid="11"/>
                                        </p:tgtEl>
                                      </p:cBhvr>
                                    </p:animEffect>
                                  </p:childTnLst>
                                </p:cTn>
                              </p:par>
                            </p:childTnLst>
                          </p:cTn>
                        </p:par>
                        <p:par>
                          <p:cTn id="37" fill="hold">
                            <p:stCondLst>
                              <p:cond delay="3940"/>
                            </p:stCondLst>
                            <p:childTnLst>
                              <p:par>
                                <p:cTn id="38" presetID="22" presetClass="entr" presetSubtype="1"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up)">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bldLvl="0" animBg="1"/>
      <p:bldP spid="12" grpId="0" bldLvl="0" animBg="1"/>
      <p:bldP spid="1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976206" y="234599"/>
            <a:ext cx="4843428" cy="629920"/>
          </a:xfrm>
          <a:prstGeom prst="rect">
            <a:avLst/>
          </a:prstGeom>
          <a:noFill/>
        </p:spPr>
        <p:txBody>
          <a:bodyPr wrap="square" rtlCol="0">
            <a:spAutoFit/>
          </a:bodyPr>
          <a:lstStyle/>
          <a:p>
            <a:r>
              <a:rPr lang="en-US" altLang="zh-CN" sz="3500" b="1" dirty="0">
                <a:sym typeface="+mn-ea"/>
              </a:rPr>
              <a:t> </a:t>
            </a:r>
            <a:r>
              <a:rPr lang="zh-CN" altLang="en-US" sz="3500" b="1" dirty="0">
                <a:sym typeface="+mn-ea"/>
              </a:rPr>
              <a:t>生产检修（作业票管理）</a:t>
            </a:r>
            <a:endParaRPr lang="zh-CN" altLang="en-US" sz="3500" b="1" dirty="0">
              <a:solidFill>
                <a:schemeClr val="tx2">
                  <a:lumMod val="75000"/>
                </a:schemeClr>
              </a:solidFill>
              <a:cs typeface="+mn-ea"/>
              <a:sym typeface="+mn-ea"/>
            </a:endParaRPr>
          </a:p>
        </p:txBody>
      </p:sp>
      <p:sp>
        <p:nvSpPr>
          <p:cNvPr id="29" name="矩形 28"/>
          <p:cNvSpPr/>
          <p:nvPr/>
        </p:nvSpPr>
        <p:spPr>
          <a:xfrm>
            <a:off x="818832" y="142878"/>
            <a:ext cx="157374" cy="814384"/>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0" name="组合 29"/>
          <p:cNvGrpSpPr/>
          <p:nvPr/>
        </p:nvGrpSpPr>
        <p:grpSpPr>
          <a:xfrm>
            <a:off x="-25400" y="142878"/>
            <a:ext cx="725167" cy="814385"/>
            <a:chOff x="-25084" y="142875"/>
            <a:chExt cx="725172" cy="814388"/>
          </a:xfrm>
        </p:grpSpPr>
        <p:sp>
          <p:nvSpPr>
            <p:cNvPr id="31" name="矩形 30"/>
            <p:cNvSpPr/>
            <p:nvPr/>
          </p:nvSpPr>
          <p:spPr>
            <a:xfrm>
              <a:off x="-4764" y="142875"/>
              <a:ext cx="704852" cy="814388"/>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文本框 32"/>
            <p:cNvSpPr txBox="1"/>
            <p:nvPr/>
          </p:nvSpPr>
          <p:spPr>
            <a:xfrm>
              <a:off x="-25084" y="158751"/>
              <a:ext cx="525945" cy="768353"/>
            </a:xfrm>
            <a:prstGeom prst="rect">
              <a:avLst/>
            </a:prstGeom>
            <a:noFill/>
          </p:spPr>
          <p:txBody>
            <a:bodyPr wrap="square" rtlCol="0">
              <a:spAutoFit/>
            </a:bodyPr>
            <a:lstStyle/>
            <a:p>
              <a:r>
                <a:rPr lang="zh-CN" altLang="en-US" sz="4400" dirty="0">
                  <a:solidFill>
                    <a:schemeClr val="bg1"/>
                  </a:solidFill>
                  <a:cs typeface="+mn-ea"/>
                  <a:sym typeface="+mn-lt"/>
                </a:rPr>
                <a:t>七</a:t>
              </a:r>
              <a:endParaRPr lang="zh-CN" altLang="en-US" sz="4400" dirty="0">
                <a:solidFill>
                  <a:schemeClr val="bg1"/>
                </a:solidFill>
                <a:cs typeface="+mn-ea"/>
                <a:sym typeface="+mn-lt"/>
              </a:endParaRPr>
            </a:p>
          </p:txBody>
        </p:sp>
      </p:grpSp>
      <p:cxnSp>
        <p:nvCxnSpPr>
          <p:cNvPr id="10" name="直接连接符 9"/>
          <p:cNvCxnSpPr/>
          <p:nvPr/>
        </p:nvCxnSpPr>
        <p:spPr>
          <a:xfrm>
            <a:off x="795130" y="1867545"/>
            <a:ext cx="10968084" cy="0"/>
          </a:xfrm>
          <a:prstGeom prst="line">
            <a:avLst/>
          </a:prstGeom>
          <a:ln w="57150">
            <a:solidFill>
              <a:srgbClr val="394659"/>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785191" y="5228095"/>
            <a:ext cx="10978023" cy="0"/>
          </a:xfrm>
          <a:prstGeom prst="line">
            <a:avLst/>
          </a:prstGeom>
          <a:ln w="57150">
            <a:solidFill>
              <a:srgbClr val="394659"/>
            </a:solidFill>
          </a:ln>
        </p:spPr>
        <p:style>
          <a:lnRef idx="1">
            <a:schemeClr val="accent1"/>
          </a:lnRef>
          <a:fillRef idx="0">
            <a:schemeClr val="accent1"/>
          </a:fillRef>
          <a:effectRef idx="0">
            <a:schemeClr val="accent1"/>
          </a:effectRef>
          <a:fontRef idx="minor">
            <a:schemeClr val="tx1"/>
          </a:fontRef>
        </p:style>
      </p:cxnSp>
      <p:sp>
        <p:nvSpPr>
          <p:cNvPr id="12" name="KSO_Shape"/>
          <p:cNvSpPr/>
          <p:nvPr/>
        </p:nvSpPr>
        <p:spPr bwMode="auto">
          <a:xfrm>
            <a:off x="992385" y="2115517"/>
            <a:ext cx="1823422" cy="2856621"/>
          </a:xfrm>
          <a:custGeom>
            <a:avLst/>
            <a:gdLst>
              <a:gd name="T0" fmla="*/ 86224 w 881063"/>
              <a:gd name="T1" fmla="*/ 1689435 h 1247776"/>
              <a:gd name="T2" fmla="*/ 87955 w 881063"/>
              <a:gd name="T3" fmla="*/ 1725075 h 1247776"/>
              <a:gd name="T4" fmla="*/ 933227 w 881063"/>
              <a:gd name="T5" fmla="*/ 1733725 h 1247776"/>
              <a:gd name="T6" fmla="*/ 946386 w 881063"/>
              <a:gd name="T7" fmla="*/ 1720922 h 1247776"/>
              <a:gd name="T8" fmla="*/ 944655 w 881063"/>
              <a:gd name="T9" fmla="*/ 1685284 h 1247776"/>
              <a:gd name="T10" fmla="*/ 99382 w 881063"/>
              <a:gd name="T11" fmla="*/ 1676980 h 1247776"/>
              <a:gd name="T12" fmla="*/ 87955 w 881063"/>
              <a:gd name="T13" fmla="*/ 1572831 h 1247776"/>
              <a:gd name="T14" fmla="*/ 86224 w 881063"/>
              <a:gd name="T15" fmla="*/ 1608124 h 1247776"/>
              <a:gd name="T16" fmla="*/ 99382 w 881063"/>
              <a:gd name="T17" fmla="*/ 1620580 h 1247776"/>
              <a:gd name="T18" fmla="*/ 944655 w 881063"/>
              <a:gd name="T19" fmla="*/ 1612622 h 1247776"/>
              <a:gd name="T20" fmla="*/ 946386 w 881063"/>
              <a:gd name="T21" fmla="*/ 1576637 h 1247776"/>
              <a:gd name="T22" fmla="*/ 933227 w 881063"/>
              <a:gd name="T23" fmla="*/ 1564527 h 1247776"/>
              <a:gd name="T24" fmla="*/ 85877 w 881063"/>
              <a:gd name="T25" fmla="*/ 1452074 h 1247776"/>
              <a:gd name="T26" fmla="*/ 84493 w 881063"/>
              <a:gd name="T27" fmla="*/ 1488058 h 1247776"/>
              <a:gd name="T28" fmla="*/ 540891 w 881063"/>
              <a:gd name="T29" fmla="*/ 1500168 h 1247776"/>
              <a:gd name="T30" fmla="*/ 548856 w 881063"/>
              <a:gd name="T31" fmla="*/ 1482868 h 1247776"/>
              <a:gd name="T32" fmla="*/ 545739 w 881063"/>
              <a:gd name="T33" fmla="*/ 1448613 h 1247776"/>
              <a:gd name="T34" fmla="*/ 97997 w 881063"/>
              <a:gd name="T35" fmla="*/ 1328202 h 1247776"/>
              <a:gd name="T36" fmla="*/ 84493 w 881063"/>
              <a:gd name="T37" fmla="*/ 1345503 h 1247776"/>
              <a:gd name="T38" fmla="*/ 90378 w 881063"/>
              <a:gd name="T39" fmla="*/ 1379758 h 1247776"/>
              <a:gd name="T40" fmla="*/ 934613 w 881063"/>
              <a:gd name="T41" fmla="*/ 1384602 h 1247776"/>
              <a:gd name="T42" fmla="*/ 948117 w 881063"/>
              <a:gd name="T43" fmla="*/ 1367301 h 1247776"/>
              <a:gd name="T44" fmla="*/ 942230 w 881063"/>
              <a:gd name="T45" fmla="*/ 1333046 h 1247776"/>
              <a:gd name="T46" fmla="*/ 97997 w 881063"/>
              <a:gd name="T47" fmla="*/ 1328202 h 1247776"/>
              <a:gd name="T48" fmla="*/ 87955 w 881063"/>
              <a:gd name="T49" fmla="*/ 1224052 h 1247776"/>
              <a:gd name="T50" fmla="*/ 86224 w 881063"/>
              <a:gd name="T51" fmla="*/ 1259692 h 1247776"/>
              <a:gd name="T52" fmla="*/ 99382 w 881063"/>
              <a:gd name="T53" fmla="*/ 1272149 h 1247776"/>
              <a:gd name="T54" fmla="*/ 944655 w 881063"/>
              <a:gd name="T55" fmla="*/ 1263843 h 1247776"/>
              <a:gd name="T56" fmla="*/ 946386 w 881063"/>
              <a:gd name="T57" fmla="*/ 1227859 h 1247776"/>
              <a:gd name="T58" fmla="*/ 933227 w 881063"/>
              <a:gd name="T59" fmla="*/ 1215402 h 1247776"/>
              <a:gd name="T60" fmla="*/ 87955 w 881063"/>
              <a:gd name="T61" fmla="*/ 1111254 h 1247776"/>
              <a:gd name="T62" fmla="*/ 86224 w 881063"/>
              <a:gd name="T63" fmla="*/ 1146892 h 1247776"/>
              <a:gd name="T64" fmla="*/ 99382 w 881063"/>
              <a:gd name="T65" fmla="*/ 1159349 h 1247776"/>
              <a:gd name="T66" fmla="*/ 944655 w 881063"/>
              <a:gd name="T67" fmla="*/ 1151045 h 1247776"/>
              <a:gd name="T68" fmla="*/ 946386 w 881063"/>
              <a:gd name="T69" fmla="*/ 1115405 h 1247776"/>
              <a:gd name="T70" fmla="*/ 933227 w 881063"/>
              <a:gd name="T71" fmla="*/ 1102949 h 1247776"/>
              <a:gd name="T72" fmla="*/ 90378 w 881063"/>
              <a:gd name="T73" fmla="*/ 1006066 h 1247776"/>
              <a:gd name="T74" fmla="*/ 84493 w 881063"/>
              <a:gd name="T75" fmla="*/ 1040668 h 1247776"/>
              <a:gd name="T76" fmla="*/ 97997 w 881063"/>
              <a:gd name="T77" fmla="*/ 1057622 h 1247776"/>
              <a:gd name="T78" fmla="*/ 942230 w 881063"/>
              <a:gd name="T79" fmla="*/ 1053124 h 1247776"/>
              <a:gd name="T80" fmla="*/ 948117 w 881063"/>
              <a:gd name="T81" fmla="*/ 1018523 h 1247776"/>
              <a:gd name="T82" fmla="*/ 934613 w 881063"/>
              <a:gd name="T83" fmla="*/ 1001569 h 1247776"/>
              <a:gd name="T84" fmla="*/ 94881 w 881063"/>
              <a:gd name="T85" fmla="*/ 889807 h 1247776"/>
              <a:gd name="T86" fmla="*/ 83454 w 881063"/>
              <a:gd name="T87" fmla="*/ 916796 h 1247776"/>
              <a:gd name="T88" fmla="*/ 94881 w 881063"/>
              <a:gd name="T89" fmla="*/ 943786 h 1247776"/>
              <a:gd name="T90" fmla="*/ 937729 w 881063"/>
              <a:gd name="T91" fmla="*/ 943786 h 1247776"/>
              <a:gd name="T92" fmla="*/ 949503 w 881063"/>
              <a:gd name="T93" fmla="*/ 916796 h 1247776"/>
              <a:gd name="T94" fmla="*/ 937729 w 881063"/>
              <a:gd name="T95" fmla="*/ 889807 h 1247776"/>
              <a:gd name="T96" fmla="*/ 96266 w 881063"/>
              <a:gd name="T97" fmla="*/ 776662 h 1247776"/>
              <a:gd name="T98" fmla="*/ 83454 w 881063"/>
              <a:gd name="T99" fmla="*/ 798460 h 1247776"/>
              <a:gd name="T100" fmla="*/ 93149 w 881063"/>
              <a:gd name="T101" fmla="*/ 829947 h 1247776"/>
              <a:gd name="T102" fmla="*/ 936344 w 881063"/>
              <a:gd name="T103" fmla="*/ 831677 h 1247776"/>
              <a:gd name="T104" fmla="*/ 949156 w 881063"/>
              <a:gd name="T105" fmla="*/ 809879 h 1247776"/>
              <a:gd name="T106" fmla="*/ 939460 w 881063"/>
              <a:gd name="T107" fmla="*/ 778047 h 1247776"/>
              <a:gd name="T108" fmla="*/ 86916 w 881063"/>
              <a:gd name="T109" fmla="*/ 659711 h 1247776"/>
              <a:gd name="T110" fmla="*/ 84493 w 881063"/>
              <a:gd name="T111" fmla="*/ 707461 h 1247776"/>
              <a:gd name="T112" fmla="*/ 321002 w 881063"/>
              <a:gd name="T113" fmla="*/ 715764 h 1247776"/>
              <a:gd name="T114" fmla="*/ 324466 w 881063"/>
              <a:gd name="T115" fmla="*/ 676665 h 1247776"/>
              <a:gd name="T116" fmla="*/ 87608 w 881063"/>
              <a:gd name="T117" fmla="*/ 659364 h 1247776"/>
              <a:gd name="T118" fmla="*/ 753161 w 881063"/>
              <a:gd name="T119" fmla="*/ 378059 h 1247776"/>
              <a:gd name="T120" fmla="*/ 1061055 w 881063"/>
              <a:gd name="T121" fmla="*/ 50864 h 1247776"/>
              <a:gd name="T122" fmla="*/ 1091854 w 881063"/>
              <a:gd name="T123" fmla="*/ 0 h 1247776"/>
              <a:gd name="T124" fmla="*/ 308050 w 881063"/>
              <a:gd name="T125" fmla="*/ 0 h 124777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881063" h="1247776">
                <a:moveTo>
                  <a:pt x="64137" y="1098423"/>
                </a:moveTo>
                <a:lnTo>
                  <a:pt x="63004" y="1098649"/>
                </a:lnTo>
                <a:lnTo>
                  <a:pt x="62098" y="1099102"/>
                </a:lnTo>
                <a:lnTo>
                  <a:pt x="60964" y="1100009"/>
                </a:lnTo>
                <a:lnTo>
                  <a:pt x="59151" y="1101369"/>
                </a:lnTo>
                <a:lnTo>
                  <a:pt x="57565" y="1103862"/>
                </a:lnTo>
                <a:lnTo>
                  <a:pt x="56432" y="1106581"/>
                </a:lnTo>
                <a:lnTo>
                  <a:pt x="55299" y="1109754"/>
                </a:lnTo>
                <a:lnTo>
                  <a:pt x="54619" y="1113154"/>
                </a:lnTo>
                <a:lnTo>
                  <a:pt x="54619" y="1116780"/>
                </a:lnTo>
                <a:lnTo>
                  <a:pt x="54619" y="1120633"/>
                </a:lnTo>
                <a:lnTo>
                  <a:pt x="55299" y="1124032"/>
                </a:lnTo>
                <a:lnTo>
                  <a:pt x="56432" y="1127205"/>
                </a:lnTo>
                <a:lnTo>
                  <a:pt x="57565" y="1129925"/>
                </a:lnTo>
                <a:lnTo>
                  <a:pt x="59151" y="1132191"/>
                </a:lnTo>
                <a:lnTo>
                  <a:pt x="60964" y="1134005"/>
                </a:lnTo>
                <a:lnTo>
                  <a:pt x="62098" y="1134458"/>
                </a:lnTo>
                <a:lnTo>
                  <a:pt x="63004" y="1134911"/>
                </a:lnTo>
                <a:lnTo>
                  <a:pt x="64137" y="1135138"/>
                </a:lnTo>
                <a:lnTo>
                  <a:pt x="65044" y="1135591"/>
                </a:lnTo>
                <a:lnTo>
                  <a:pt x="610780" y="1135591"/>
                </a:lnTo>
                <a:lnTo>
                  <a:pt x="611687" y="1135138"/>
                </a:lnTo>
                <a:lnTo>
                  <a:pt x="612820" y="1134911"/>
                </a:lnTo>
                <a:lnTo>
                  <a:pt x="613726" y="1134458"/>
                </a:lnTo>
                <a:lnTo>
                  <a:pt x="614859" y="1134005"/>
                </a:lnTo>
                <a:lnTo>
                  <a:pt x="616672" y="1132191"/>
                </a:lnTo>
                <a:lnTo>
                  <a:pt x="618259" y="1129925"/>
                </a:lnTo>
                <a:lnTo>
                  <a:pt x="619392" y="1127205"/>
                </a:lnTo>
                <a:lnTo>
                  <a:pt x="620525" y="1124032"/>
                </a:lnTo>
                <a:lnTo>
                  <a:pt x="621205" y="1120633"/>
                </a:lnTo>
                <a:lnTo>
                  <a:pt x="621432" y="1116780"/>
                </a:lnTo>
                <a:lnTo>
                  <a:pt x="621205" y="1113154"/>
                </a:lnTo>
                <a:lnTo>
                  <a:pt x="620525" y="1109754"/>
                </a:lnTo>
                <a:lnTo>
                  <a:pt x="619392" y="1106581"/>
                </a:lnTo>
                <a:lnTo>
                  <a:pt x="618259" y="1103862"/>
                </a:lnTo>
                <a:lnTo>
                  <a:pt x="616672" y="1101369"/>
                </a:lnTo>
                <a:lnTo>
                  <a:pt x="614859" y="1100009"/>
                </a:lnTo>
                <a:lnTo>
                  <a:pt x="613726" y="1099102"/>
                </a:lnTo>
                <a:lnTo>
                  <a:pt x="612820" y="1098649"/>
                </a:lnTo>
                <a:lnTo>
                  <a:pt x="611687" y="1098423"/>
                </a:lnTo>
                <a:lnTo>
                  <a:pt x="610780" y="1098423"/>
                </a:lnTo>
                <a:lnTo>
                  <a:pt x="65044" y="1098423"/>
                </a:lnTo>
                <a:lnTo>
                  <a:pt x="64137" y="1098423"/>
                </a:lnTo>
                <a:close/>
                <a:moveTo>
                  <a:pt x="64137" y="1024766"/>
                </a:moveTo>
                <a:lnTo>
                  <a:pt x="63004" y="1024992"/>
                </a:lnTo>
                <a:lnTo>
                  <a:pt x="62098" y="1025446"/>
                </a:lnTo>
                <a:lnTo>
                  <a:pt x="60964" y="1026125"/>
                </a:lnTo>
                <a:lnTo>
                  <a:pt x="59151" y="1027712"/>
                </a:lnTo>
                <a:lnTo>
                  <a:pt x="57565" y="1030205"/>
                </a:lnTo>
                <a:lnTo>
                  <a:pt x="56432" y="1032698"/>
                </a:lnTo>
                <a:lnTo>
                  <a:pt x="55299" y="1035644"/>
                </a:lnTo>
                <a:lnTo>
                  <a:pt x="54619" y="1039270"/>
                </a:lnTo>
                <a:lnTo>
                  <a:pt x="54619" y="1043123"/>
                </a:lnTo>
                <a:lnTo>
                  <a:pt x="54619" y="1046749"/>
                </a:lnTo>
                <a:lnTo>
                  <a:pt x="55299" y="1050376"/>
                </a:lnTo>
                <a:lnTo>
                  <a:pt x="56432" y="1053322"/>
                </a:lnTo>
                <a:lnTo>
                  <a:pt x="57565" y="1056268"/>
                </a:lnTo>
                <a:lnTo>
                  <a:pt x="59151" y="1058535"/>
                </a:lnTo>
                <a:lnTo>
                  <a:pt x="60964" y="1060121"/>
                </a:lnTo>
                <a:lnTo>
                  <a:pt x="62098" y="1060801"/>
                </a:lnTo>
                <a:lnTo>
                  <a:pt x="63004" y="1061028"/>
                </a:lnTo>
                <a:lnTo>
                  <a:pt x="64137" y="1061481"/>
                </a:lnTo>
                <a:lnTo>
                  <a:pt x="65044" y="1061481"/>
                </a:lnTo>
                <a:lnTo>
                  <a:pt x="610780" y="1061481"/>
                </a:lnTo>
                <a:lnTo>
                  <a:pt x="611687" y="1061481"/>
                </a:lnTo>
                <a:lnTo>
                  <a:pt x="612820" y="1061028"/>
                </a:lnTo>
                <a:lnTo>
                  <a:pt x="613726" y="1060801"/>
                </a:lnTo>
                <a:lnTo>
                  <a:pt x="614859" y="1060121"/>
                </a:lnTo>
                <a:lnTo>
                  <a:pt x="616672" y="1058535"/>
                </a:lnTo>
                <a:lnTo>
                  <a:pt x="618259" y="1056268"/>
                </a:lnTo>
                <a:lnTo>
                  <a:pt x="619392" y="1053322"/>
                </a:lnTo>
                <a:lnTo>
                  <a:pt x="620525" y="1050376"/>
                </a:lnTo>
                <a:lnTo>
                  <a:pt x="621205" y="1046749"/>
                </a:lnTo>
                <a:lnTo>
                  <a:pt x="621432" y="1043123"/>
                </a:lnTo>
                <a:lnTo>
                  <a:pt x="621205" y="1039270"/>
                </a:lnTo>
                <a:lnTo>
                  <a:pt x="620525" y="1035644"/>
                </a:lnTo>
                <a:lnTo>
                  <a:pt x="619392" y="1032698"/>
                </a:lnTo>
                <a:lnTo>
                  <a:pt x="618259" y="1030205"/>
                </a:lnTo>
                <a:lnTo>
                  <a:pt x="616672" y="1027712"/>
                </a:lnTo>
                <a:lnTo>
                  <a:pt x="614859" y="1026125"/>
                </a:lnTo>
                <a:lnTo>
                  <a:pt x="613726" y="1025446"/>
                </a:lnTo>
                <a:lnTo>
                  <a:pt x="612820" y="1024992"/>
                </a:lnTo>
                <a:lnTo>
                  <a:pt x="611687" y="1024766"/>
                </a:lnTo>
                <a:lnTo>
                  <a:pt x="610780" y="1024766"/>
                </a:lnTo>
                <a:lnTo>
                  <a:pt x="65044" y="1024766"/>
                </a:lnTo>
                <a:lnTo>
                  <a:pt x="64137" y="1024766"/>
                </a:lnTo>
                <a:close/>
                <a:moveTo>
                  <a:pt x="59831" y="945669"/>
                </a:moveTo>
                <a:lnTo>
                  <a:pt x="59151" y="946349"/>
                </a:lnTo>
                <a:lnTo>
                  <a:pt x="58018" y="947256"/>
                </a:lnTo>
                <a:lnTo>
                  <a:pt x="57112" y="948842"/>
                </a:lnTo>
                <a:lnTo>
                  <a:pt x="56205" y="951109"/>
                </a:lnTo>
                <a:lnTo>
                  <a:pt x="55299" y="953828"/>
                </a:lnTo>
                <a:lnTo>
                  <a:pt x="54845" y="957001"/>
                </a:lnTo>
                <a:lnTo>
                  <a:pt x="54619" y="960627"/>
                </a:lnTo>
                <a:lnTo>
                  <a:pt x="54619" y="964254"/>
                </a:lnTo>
                <a:lnTo>
                  <a:pt x="54619" y="967880"/>
                </a:lnTo>
                <a:lnTo>
                  <a:pt x="54845" y="971279"/>
                </a:lnTo>
                <a:lnTo>
                  <a:pt x="55299" y="974679"/>
                </a:lnTo>
                <a:lnTo>
                  <a:pt x="56205" y="977172"/>
                </a:lnTo>
                <a:lnTo>
                  <a:pt x="57112" y="979438"/>
                </a:lnTo>
                <a:lnTo>
                  <a:pt x="58018" y="981251"/>
                </a:lnTo>
                <a:lnTo>
                  <a:pt x="59151" y="982385"/>
                </a:lnTo>
                <a:lnTo>
                  <a:pt x="59831" y="982611"/>
                </a:lnTo>
                <a:lnTo>
                  <a:pt x="60285" y="982611"/>
                </a:lnTo>
                <a:lnTo>
                  <a:pt x="354003" y="982611"/>
                </a:lnTo>
                <a:lnTo>
                  <a:pt x="354456" y="982611"/>
                </a:lnTo>
                <a:lnTo>
                  <a:pt x="355136" y="982385"/>
                </a:lnTo>
                <a:lnTo>
                  <a:pt x="356270" y="981251"/>
                </a:lnTo>
                <a:lnTo>
                  <a:pt x="357176" y="979438"/>
                </a:lnTo>
                <a:lnTo>
                  <a:pt x="358083" y="977172"/>
                </a:lnTo>
                <a:lnTo>
                  <a:pt x="358536" y="974679"/>
                </a:lnTo>
                <a:lnTo>
                  <a:pt x="359216" y="971279"/>
                </a:lnTo>
                <a:lnTo>
                  <a:pt x="359669" y="967880"/>
                </a:lnTo>
                <a:lnTo>
                  <a:pt x="359669" y="964254"/>
                </a:lnTo>
                <a:lnTo>
                  <a:pt x="359669" y="960627"/>
                </a:lnTo>
                <a:lnTo>
                  <a:pt x="359216" y="957001"/>
                </a:lnTo>
                <a:lnTo>
                  <a:pt x="358536" y="953828"/>
                </a:lnTo>
                <a:lnTo>
                  <a:pt x="358083" y="951109"/>
                </a:lnTo>
                <a:lnTo>
                  <a:pt x="357176" y="948842"/>
                </a:lnTo>
                <a:lnTo>
                  <a:pt x="356270" y="947256"/>
                </a:lnTo>
                <a:lnTo>
                  <a:pt x="355136" y="946349"/>
                </a:lnTo>
                <a:lnTo>
                  <a:pt x="354456" y="945669"/>
                </a:lnTo>
                <a:lnTo>
                  <a:pt x="354003" y="945669"/>
                </a:lnTo>
                <a:lnTo>
                  <a:pt x="60285" y="945669"/>
                </a:lnTo>
                <a:lnTo>
                  <a:pt x="59831" y="945669"/>
                </a:lnTo>
                <a:close/>
                <a:moveTo>
                  <a:pt x="64137" y="869973"/>
                </a:moveTo>
                <a:lnTo>
                  <a:pt x="63004" y="870426"/>
                </a:lnTo>
                <a:lnTo>
                  <a:pt x="62098" y="870879"/>
                </a:lnTo>
                <a:lnTo>
                  <a:pt x="60964" y="871559"/>
                </a:lnTo>
                <a:lnTo>
                  <a:pt x="59151" y="873146"/>
                </a:lnTo>
                <a:lnTo>
                  <a:pt x="57565" y="875412"/>
                </a:lnTo>
                <a:lnTo>
                  <a:pt x="56432" y="878132"/>
                </a:lnTo>
                <a:lnTo>
                  <a:pt x="55299" y="881305"/>
                </a:lnTo>
                <a:lnTo>
                  <a:pt x="54619" y="884931"/>
                </a:lnTo>
                <a:lnTo>
                  <a:pt x="54619" y="888330"/>
                </a:lnTo>
                <a:lnTo>
                  <a:pt x="54619" y="892183"/>
                </a:lnTo>
                <a:lnTo>
                  <a:pt x="55299" y="895583"/>
                </a:lnTo>
                <a:lnTo>
                  <a:pt x="56432" y="898982"/>
                </a:lnTo>
                <a:lnTo>
                  <a:pt x="57565" y="901475"/>
                </a:lnTo>
                <a:lnTo>
                  <a:pt x="59151" y="903742"/>
                </a:lnTo>
                <a:lnTo>
                  <a:pt x="60964" y="905555"/>
                </a:lnTo>
                <a:lnTo>
                  <a:pt x="62098" y="906008"/>
                </a:lnTo>
                <a:lnTo>
                  <a:pt x="63004" y="906688"/>
                </a:lnTo>
                <a:lnTo>
                  <a:pt x="64137" y="906915"/>
                </a:lnTo>
                <a:lnTo>
                  <a:pt x="65044" y="906915"/>
                </a:lnTo>
                <a:lnTo>
                  <a:pt x="610780" y="906915"/>
                </a:lnTo>
                <a:lnTo>
                  <a:pt x="611687" y="906915"/>
                </a:lnTo>
                <a:lnTo>
                  <a:pt x="612820" y="906688"/>
                </a:lnTo>
                <a:lnTo>
                  <a:pt x="613726" y="906008"/>
                </a:lnTo>
                <a:lnTo>
                  <a:pt x="614859" y="905555"/>
                </a:lnTo>
                <a:lnTo>
                  <a:pt x="616672" y="903742"/>
                </a:lnTo>
                <a:lnTo>
                  <a:pt x="618259" y="901475"/>
                </a:lnTo>
                <a:lnTo>
                  <a:pt x="619392" y="898982"/>
                </a:lnTo>
                <a:lnTo>
                  <a:pt x="620525" y="895583"/>
                </a:lnTo>
                <a:lnTo>
                  <a:pt x="621205" y="892183"/>
                </a:lnTo>
                <a:lnTo>
                  <a:pt x="621432" y="888330"/>
                </a:lnTo>
                <a:lnTo>
                  <a:pt x="621205" y="884931"/>
                </a:lnTo>
                <a:lnTo>
                  <a:pt x="620525" y="881305"/>
                </a:lnTo>
                <a:lnTo>
                  <a:pt x="619392" y="878132"/>
                </a:lnTo>
                <a:lnTo>
                  <a:pt x="618259" y="875412"/>
                </a:lnTo>
                <a:lnTo>
                  <a:pt x="616672" y="873146"/>
                </a:lnTo>
                <a:lnTo>
                  <a:pt x="614859" y="871559"/>
                </a:lnTo>
                <a:lnTo>
                  <a:pt x="613726" y="870879"/>
                </a:lnTo>
                <a:lnTo>
                  <a:pt x="612820" y="870426"/>
                </a:lnTo>
                <a:lnTo>
                  <a:pt x="611687" y="869973"/>
                </a:lnTo>
                <a:lnTo>
                  <a:pt x="610780" y="869973"/>
                </a:lnTo>
                <a:lnTo>
                  <a:pt x="65044" y="869973"/>
                </a:lnTo>
                <a:lnTo>
                  <a:pt x="64137" y="869973"/>
                </a:lnTo>
                <a:close/>
                <a:moveTo>
                  <a:pt x="65044" y="796089"/>
                </a:moveTo>
                <a:lnTo>
                  <a:pt x="64137" y="796316"/>
                </a:lnTo>
                <a:lnTo>
                  <a:pt x="63004" y="796543"/>
                </a:lnTo>
                <a:lnTo>
                  <a:pt x="62098" y="797222"/>
                </a:lnTo>
                <a:lnTo>
                  <a:pt x="60964" y="797676"/>
                </a:lnTo>
                <a:lnTo>
                  <a:pt x="59151" y="799489"/>
                </a:lnTo>
                <a:lnTo>
                  <a:pt x="57565" y="801755"/>
                </a:lnTo>
                <a:lnTo>
                  <a:pt x="56432" y="804248"/>
                </a:lnTo>
                <a:lnTo>
                  <a:pt x="55299" y="807648"/>
                </a:lnTo>
                <a:lnTo>
                  <a:pt x="54619" y="811047"/>
                </a:lnTo>
                <a:lnTo>
                  <a:pt x="54619" y="814674"/>
                </a:lnTo>
                <a:lnTo>
                  <a:pt x="54619" y="818300"/>
                </a:lnTo>
                <a:lnTo>
                  <a:pt x="55299" y="821926"/>
                </a:lnTo>
                <a:lnTo>
                  <a:pt x="56432" y="825099"/>
                </a:lnTo>
                <a:lnTo>
                  <a:pt x="57565" y="827818"/>
                </a:lnTo>
                <a:lnTo>
                  <a:pt x="59151" y="829858"/>
                </a:lnTo>
                <a:lnTo>
                  <a:pt x="60964" y="831671"/>
                </a:lnTo>
                <a:lnTo>
                  <a:pt x="62098" y="832125"/>
                </a:lnTo>
                <a:lnTo>
                  <a:pt x="63004" y="832578"/>
                </a:lnTo>
                <a:lnTo>
                  <a:pt x="64137" y="833031"/>
                </a:lnTo>
                <a:lnTo>
                  <a:pt x="65044" y="833258"/>
                </a:lnTo>
                <a:lnTo>
                  <a:pt x="610780" y="833258"/>
                </a:lnTo>
                <a:lnTo>
                  <a:pt x="611687" y="833031"/>
                </a:lnTo>
                <a:lnTo>
                  <a:pt x="612820" y="832578"/>
                </a:lnTo>
                <a:lnTo>
                  <a:pt x="613726" y="832125"/>
                </a:lnTo>
                <a:lnTo>
                  <a:pt x="614859" y="831671"/>
                </a:lnTo>
                <a:lnTo>
                  <a:pt x="616672" y="829858"/>
                </a:lnTo>
                <a:lnTo>
                  <a:pt x="618259" y="827818"/>
                </a:lnTo>
                <a:lnTo>
                  <a:pt x="619392" y="825099"/>
                </a:lnTo>
                <a:lnTo>
                  <a:pt x="620525" y="821926"/>
                </a:lnTo>
                <a:lnTo>
                  <a:pt x="621205" y="818300"/>
                </a:lnTo>
                <a:lnTo>
                  <a:pt x="621432" y="814674"/>
                </a:lnTo>
                <a:lnTo>
                  <a:pt x="621205" y="811047"/>
                </a:lnTo>
                <a:lnTo>
                  <a:pt x="620525" y="807648"/>
                </a:lnTo>
                <a:lnTo>
                  <a:pt x="619392" y="804248"/>
                </a:lnTo>
                <a:lnTo>
                  <a:pt x="618259" y="801755"/>
                </a:lnTo>
                <a:lnTo>
                  <a:pt x="616672" y="799489"/>
                </a:lnTo>
                <a:lnTo>
                  <a:pt x="614859" y="797676"/>
                </a:lnTo>
                <a:lnTo>
                  <a:pt x="613726" y="797222"/>
                </a:lnTo>
                <a:lnTo>
                  <a:pt x="612820" y="796543"/>
                </a:lnTo>
                <a:lnTo>
                  <a:pt x="611687" y="796316"/>
                </a:lnTo>
                <a:lnTo>
                  <a:pt x="610780" y="796089"/>
                </a:lnTo>
                <a:lnTo>
                  <a:pt x="65044" y="796089"/>
                </a:lnTo>
                <a:close/>
                <a:moveTo>
                  <a:pt x="64137" y="722432"/>
                </a:moveTo>
                <a:lnTo>
                  <a:pt x="63004" y="722659"/>
                </a:lnTo>
                <a:lnTo>
                  <a:pt x="62098" y="723339"/>
                </a:lnTo>
                <a:lnTo>
                  <a:pt x="60964" y="724019"/>
                </a:lnTo>
                <a:lnTo>
                  <a:pt x="59151" y="725605"/>
                </a:lnTo>
                <a:lnTo>
                  <a:pt x="57565" y="727872"/>
                </a:lnTo>
                <a:lnTo>
                  <a:pt x="56432" y="730591"/>
                </a:lnTo>
                <a:lnTo>
                  <a:pt x="55299" y="733764"/>
                </a:lnTo>
                <a:lnTo>
                  <a:pt x="54619" y="736937"/>
                </a:lnTo>
                <a:lnTo>
                  <a:pt x="54619" y="740790"/>
                </a:lnTo>
                <a:lnTo>
                  <a:pt x="54619" y="744416"/>
                </a:lnTo>
                <a:lnTo>
                  <a:pt x="55299" y="748042"/>
                </a:lnTo>
                <a:lnTo>
                  <a:pt x="56432" y="751215"/>
                </a:lnTo>
                <a:lnTo>
                  <a:pt x="57565" y="753935"/>
                </a:lnTo>
                <a:lnTo>
                  <a:pt x="59151" y="756201"/>
                </a:lnTo>
                <a:lnTo>
                  <a:pt x="60964" y="757788"/>
                </a:lnTo>
                <a:lnTo>
                  <a:pt x="62098" y="758468"/>
                </a:lnTo>
                <a:lnTo>
                  <a:pt x="63004" y="758921"/>
                </a:lnTo>
                <a:lnTo>
                  <a:pt x="64137" y="759374"/>
                </a:lnTo>
                <a:lnTo>
                  <a:pt x="65044" y="759374"/>
                </a:lnTo>
                <a:lnTo>
                  <a:pt x="610780" y="759374"/>
                </a:lnTo>
                <a:lnTo>
                  <a:pt x="611687" y="759374"/>
                </a:lnTo>
                <a:lnTo>
                  <a:pt x="612820" y="758921"/>
                </a:lnTo>
                <a:lnTo>
                  <a:pt x="613726" y="758468"/>
                </a:lnTo>
                <a:lnTo>
                  <a:pt x="614859" y="757788"/>
                </a:lnTo>
                <a:lnTo>
                  <a:pt x="616672" y="756201"/>
                </a:lnTo>
                <a:lnTo>
                  <a:pt x="618259" y="753935"/>
                </a:lnTo>
                <a:lnTo>
                  <a:pt x="619392" y="751215"/>
                </a:lnTo>
                <a:lnTo>
                  <a:pt x="620525" y="748042"/>
                </a:lnTo>
                <a:lnTo>
                  <a:pt x="621205" y="744416"/>
                </a:lnTo>
                <a:lnTo>
                  <a:pt x="621432" y="740790"/>
                </a:lnTo>
                <a:lnTo>
                  <a:pt x="621205" y="736937"/>
                </a:lnTo>
                <a:lnTo>
                  <a:pt x="620525" y="733764"/>
                </a:lnTo>
                <a:lnTo>
                  <a:pt x="619392" y="730591"/>
                </a:lnTo>
                <a:lnTo>
                  <a:pt x="618259" y="727872"/>
                </a:lnTo>
                <a:lnTo>
                  <a:pt x="616672" y="725605"/>
                </a:lnTo>
                <a:lnTo>
                  <a:pt x="614859" y="724019"/>
                </a:lnTo>
                <a:lnTo>
                  <a:pt x="613726" y="723339"/>
                </a:lnTo>
                <a:lnTo>
                  <a:pt x="612820" y="722659"/>
                </a:lnTo>
                <a:lnTo>
                  <a:pt x="611687" y="722432"/>
                </a:lnTo>
                <a:lnTo>
                  <a:pt x="610780" y="722432"/>
                </a:lnTo>
                <a:lnTo>
                  <a:pt x="65044" y="722432"/>
                </a:lnTo>
                <a:lnTo>
                  <a:pt x="64137" y="722432"/>
                </a:lnTo>
                <a:close/>
                <a:moveTo>
                  <a:pt x="64137" y="656028"/>
                </a:moveTo>
                <a:lnTo>
                  <a:pt x="63004" y="656254"/>
                </a:lnTo>
                <a:lnTo>
                  <a:pt x="62098" y="656708"/>
                </a:lnTo>
                <a:lnTo>
                  <a:pt x="60964" y="657614"/>
                </a:lnTo>
                <a:lnTo>
                  <a:pt x="59151" y="658974"/>
                </a:lnTo>
                <a:lnTo>
                  <a:pt x="57565" y="661240"/>
                </a:lnTo>
                <a:lnTo>
                  <a:pt x="56432" y="664187"/>
                </a:lnTo>
                <a:lnTo>
                  <a:pt x="55299" y="667133"/>
                </a:lnTo>
                <a:lnTo>
                  <a:pt x="54619" y="670533"/>
                </a:lnTo>
                <a:lnTo>
                  <a:pt x="54619" y="674385"/>
                </a:lnTo>
                <a:lnTo>
                  <a:pt x="54619" y="678012"/>
                </a:lnTo>
                <a:lnTo>
                  <a:pt x="55299" y="681638"/>
                </a:lnTo>
                <a:lnTo>
                  <a:pt x="56432" y="684584"/>
                </a:lnTo>
                <a:lnTo>
                  <a:pt x="57565" y="687530"/>
                </a:lnTo>
                <a:lnTo>
                  <a:pt x="59151" y="689797"/>
                </a:lnTo>
                <a:lnTo>
                  <a:pt x="60964" y="691157"/>
                </a:lnTo>
                <a:lnTo>
                  <a:pt x="62098" y="692063"/>
                </a:lnTo>
                <a:lnTo>
                  <a:pt x="63004" y="692516"/>
                </a:lnTo>
                <a:lnTo>
                  <a:pt x="64137" y="692743"/>
                </a:lnTo>
                <a:lnTo>
                  <a:pt x="65044" y="692743"/>
                </a:lnTo>
                <a:lnTo>
                  <a:pt x="610780" y="692743"/>
                </a:lnTo>
                <a:lnTo>
                  <a:pt x="611687" y="692743"/>
                </a:lnTo>
                <a:lnTo>
                  <a:pt x="612820" y="692516"/>
                </a:lnTo>
                <a:lnTo>
                  <a:pt x="613726" y="692063"/>
                </a:lnTo>
                <a:lnTo>
                  <a:pt x="614859" y="691157"/>
                </a:lnTo>
                <a:lnTo>
                  <a:pt x="616672" y="689797"/>
                </a:lnTo>
                <a:lnTo>
                  <a:pt x="618259" y="687530"/>
                </a:lnTo>
                <a:lnTo>
                  <a:pt x="619392" y="684584"/>
                </a:lnTo>
                <a:lnTo>
                  <a:pt x="620525" y="681638"/>
                </a:lnTo>
                <a:lnTo>
                  <a:pt x="621205" y="678012"/>
                </a:lnTo>
                <a:lnTo>
                  <a:pt x="621432" y="674385"/>
                </a:lnTo>
                <a:lnTo>
                  <a:pt x="621205" y="670533"/>
                </a:lnTo>
                <a:lnTo>
                  <a:pt x="620525" y="667133"/>
                </a:lnTo>
                <a:lnTo>
                  <a:pt x="619392" y="664187"/>
                </a:lnTo>
                <a:lnTo>
                  <a:pt x="618259" y="661240"/>
                </a:lnTo>
                <a:lnTo>
                  <a:pt x="616672" y="658974"/>
                </a:lnTo>
                <a:lnTo>
                  <a:pt x="614859" y="657614"/>
                </a:lnTo>
                <a:lnTo>
                  <a:pt x="613726" y="656708"/>
                </a:lnTo>
                <a:lnTo>
                  <a:pt x="612820" y="656254"/>
                </a:lnTo>
                <a:lnTo>
                  <a:pt x="611687" y="656028"/>
                </a:lnTo>
                <a:lnTo>
                  <a:pt x="610780" y="656028"/>
                </a:lnTo>
                <a:lnTo>
                  <a:pt x="65044" y="656028"/>
                </a:lnTo>
                <a:lnTo>
                  <a:pt x="64137" y="656028"/>
                </a:lnTo>
                <a:close/>
                <a:moveTo>
                  <a:pt x="65044" y="582144"/>
                </a:moveTo>
                <a:lnTo>
                  <a:pt x="64137" y="582371"/>
                </a:lnTo>
                <a:lnTo>
                  <a:pt x="63004" y="582598"/>
                </a:lnTo>
                <a:lnTo>
                  <a:pt x="62098" y="582824"/>
                </a:lnTo>
                <a:lnTo>
                  <a:pt x="60964" y="583504"/>
                </a:lnTo>
                <a:lnTo>
                  <a:pt x="59151" y="585091"/>
                </a:lnTo>
                <a:lnTo>
                  <a:pt x="57565" y="587357"/>
                </a:lnTo>
                <a:lnTo>
                  <a:pt x="56432" y="590303"/>
                </a:lnTo>
                <a:lnTo>
                  <a:pt x="55299" y="593249"/>
                </a:lnTo>
                <a:lnTo>
                  <a:pt x="54619" y="596876"/>
                </a:lnTo>
                <a:lnTo>
                  <a:pt x="54619" y="600502"/>
                </a:lnTo>
                <a:lnTo>
                  <a:pt x="54619" y="604355"/>
                </a:lnTo>
                <a:lnTo>
                  <a:pt x="55299" y="607528"/>
                </a:lnTo>
                <a:lnTo>
                  <a:pt x="56432" y="610927"/>
                </a:lnTo>
                <a:lnTo>
                  <a:pt x="57565" y="613420"/>
                </a:lnTo>
                <a:lnTo>
                  <a:pt x="59151" y="615913"/>
                </a:lnTo>
                <a:lnTo>
                  <a:pt x="60964" y="617500"/>
                </a:lnTo>
                <a:lnTo>
                  <a:pt x="62098" y="618180"/>
                </a:lnTo>
                <a:lnTo>
                  <a:pt x="63004" y="618633"/>
                </a:lnTo>
                <a:lnTo>
                  <a:pt x="64137" y="618859"/>
                </a:lnTo>
                <a:lnTo>
                  <a:pt x="65044" y="619086"/>
                </a:lnTo>
                <a:lnTo>
                  <a:pt x="610780" y="619086"/>
                </a:lnTo>
                <a:lnTo>
                  <a:pt x="611687" y="618859"/>
                </a:lnTo>
                <a:lnTo>
                  <a:pt x="612820" y="618633"/>
                </a:lnTo>
                <a:lnTo>
                  <a:pt x="613726" y="618180"/>
                </a:lnTo>
                <a:lnTo>
                  <a:pt x="614859" y="617500"/>
                </a:lnTo>
                <a:lnTo>
                  <a:pt x="616672" y="615913"/>
                </a:lnTo>
                <a:lnTo>
                  <a:pt x="618259" y="613420"/>
                </a:lnTo>
                <a:lnTo>
                  <a:pt x="619392" y="610927"/>
                </a:lnTo>
                <a:lnTo>
                  <a:pt x="620525" y="607528"/>
                </a:lnTo>
                <a:lnTo>
                  <a:pt x="621205" y="604355"/>
                </a:lnTo>
                <a:lnTo>
                  <a:pt x="621432" y="600502"/>
                </a:lnTo>
                <a:lnTo>
                  <a:pt x="621205" y="596876"/>
                </a:lnTo>
                <a:lnTo>
                  <a:pt x="620525" y="593249"/>
                </a:lnTo>
                <a:lnTo>
                  <a:pt x="619392" y="590303"/>
                </a:lnTo>
                <a:lnTo>
                  <a:pt x="618259" y="587357"/>
                </a:lnTo>
                <a:lnTo>
                  <a:pt x="616672" y="585091"/>
                </a:lnTo>
                <a:lnTo>
                  <a:pt x="614859" y="583504"/>
                </a:lnTo>
                <a:lnTo>
                  <a:pt x="613726" y="582824"/>
                </a:lnTo>
                <a:lnTo>
                  <a:pt x="612820" y="582598"/>
                </a:lnTo>
                <a:lnTo>
                  <a:pt x="611687" y="582371"/>
                </a:lnTo>
                <a:lnTo>
                  <a:pt x="610780" y="582144"/>
                </a:lnTo>
                <a:lnTo>
                  <a:pt x="65044" y="582144"/>
                </a:lnTo>
                <a:close/>
                <a:moveTo>
                  <a:pt x="65044" y="508034"/>
                </a:moveTo>
                <a:lnTo>
                  <a:pt x="64137" y="508487"/>
                </a:lnTo>
                <a:lnTo>
                  <a:pt x="63004" y="508714"/>
                </a:lnTo>
                <a:lnTo>
                  <a:pt x="62098" y="509167"/>
                </a:lnTo>
                <a:lnTo>
                  <a:pt x="60964" y="509621"/>
                </a:lnTo>
                <a:lnTo>
                  <a:pt x="59151" y="511434"/>
                </a:lnTo>
                <a:lnTo>
                  <a:pt x="57565" y="513700"/>
                </a:lnTo>
                <a:lnTo>
                  <a:pt x="56432" y="516420"/>
                </a:lnTo>
                <a:lnTo>
                  <a:pt x="55299" y="519593"/>
                </a:lnTo>
                <a:lnTo>
                  <a:pt x="54619" y="522992"/>
                </a:lnTo>
                <a:lnTo>
                  <a:pt x="54619" y="526845"/>
                </a:lnTo>
                <a:lnTo>
                  <a:pt x="54619" y="530471"/>
                </a:lnTo>
                <a:lnTo>
                  <a:pt x="55299" y="533871"/>
                </a:lnTo>
                <a:lnTo>
                  <a:pt x="56432" y="537044"/>
                </a:lnTo>
                <a:lnTo>
                  <a:pt x="57565" y="539763"/>
                </a:lnTo>
                <a:lnTo>
                  <a:pt x="59151" y="542256"/>
                </a:lnTo>
                <a:lnTo>
                  <a:pt x="60964" y="543616"/>
                </a:lnTo>
                <a:lnTo>
                  <a:pt x="62098" y="544523"/>
                </a:lnTo>
                <a:lnTo>
                  <a:pt x="63004" y="544749"/>
                </a:lnTo>
                <a:lnTo>
                  <a:pt x="64137" y="545203"/>
                </a:lnTo>
                <a:lnTo>
                  <a:pt x="65044" y="545203"/>
                </a:lnTo>
                <a:lnTo>
                  <a:pt x="610780" y="545203"/>
                </a:lnTo>
                <a:lnTo>
                  <a:pt x="611687" y="545203"/>
                </a:lnTo>
                <a:lnTo>
                  <a:pt x="612820" y="544749"/>
                </a:lnTo>
                <a:lnTo>
                  <a:pt x="613726" y="544523"/>
                </a:lnTo>
                <a:lnTo>
                  <a:pt x="614859" y="543616"/>
                </a:lnTo>
                <a:lnTo>
                  <a:pt x="616672" y="542256"/>
                </a:lnTo>
                <a:lnTo>
                  <a:pt x="618259" y="539763"/>
                </a:lnTo>
                <a:lnTo>
                  <a:pt x="619392" y="537044"/>
                </a:lnTo>
                <a:lnTo>
                  <a:pt x="620525" y="533871"/>
                </a:lnTo>
                <a:lnTo>
                  <a:pt x="621205" y="530471"/>
                </a:lnTo>
                <a:lnTo>
                  <a:pt x="621432" y="526845"/>
                </a:lnTo>
                <a:lnTo>
                  <a:pt x="621205" y="522992"/>
                </a:lnTo>
                <a:lnTo>
                  <a:pt x="620525" y="519593"/>
                </a:lnTo>
                <a:lnTo>
                  <a:pt x="619392" y="516420"/>
                </a:lnTo>
                <a:lnTo>
                  <a:pt x="618259" y="513700"/>
                </a:lnTo>
                <a:lnTo>
                  <a:pt x="616672" y="511434"/>
                </a:lnTo>
                <a:lnTo>
                  <a:pt x="614859" y="509621"/>
                </a:lnTo>
                <a:lnTo>
                  <a:pt x="613726" y="509167"/>
                </a:lnTo>
                <a:lnTo>
                  <a:pt x="612820" y="508714"/>
                </a:lnTo>
                <a:lnTo>
                  <a:pt x="611687" y="508487"/>
                </a:lnTo>
                <a:lnTo>
                  <a:pt x="610780" y="508034"/>
                </a:lnTo>
                <a:lnTo>
                  <a:pt x="65044" y="508034"/>
                </a:lnTo>
                <a:close/>
                <a:moveTo>
                  <a:pt x="57112" y="431884"/>
                </a:moveTo>
                <a:lnTo>
                  <a:pt x="56885" y="432111"/>
                </a:lnTo>
                <a:lnTo>
                  <a:pt x="56432" y="433244"/>
                </a:lnTo>
                <a:lnTo>
                  <a:pt x="55978" y="435057"/>
                </a:lnTo>
                <a:lnTo>
                  <a:pt x="55299" y="437323"/>
                </a:lnTo>
                <a:lnTo>
                  <a:pt x="54845" y="443216"/>
                </a:lnTo>
                <a:lnTo>
                  <a:pt x="54619" y="450242"/>
                </a:lnTo>
                <a:lnTo>
                  <a:pt x="54845" y="457494"/>
                </a:lnTo>
                <a:lnTo>
                  <a:pt x="55299" y="463387"/>
                </a:lnTo>
                <a:lnTo>
                  <a:pt x="55978" y="465653"/>
                </a:lnTo>
                <a:lnTo>
                  <a:pt x="56432" y="467240"/>
                </a:lnTo>
                <a:lnTo>
                  <a:pt x="56885" y="468146"/>
                </a:lnTo>
                <a:lnTo>
                  <a:pt x="57112" y="468826"/>
                </a:lnTo>
                <a:lnTo>
                  <a:pt x="57338" y="468826"/>
                </a:lnTo>
                <a:lnTo>
                  <a:pt x="209637" y="468826"/>
                </a:lnTo>
                <a:lnTo>
                  <a:pt x="210090" y="468826"/>
                </a:lnTo>
                <a:lnTo>
                  <a:pt x="210317" y="468146"/>
                </a:lnTo>
                <a:lnTo>
                  <a:pt x="210770" y="467240"/>
                </a:lnTo>
                <a:lnTo>
                  <a:pt x="211450" y="465653"/>
                </a:lnTo>
                <a:lnTo>
                  <a:pt x="211677" y="463387"/>
                </a:lnTo>
                <a:lnTo>
                  <a:pt x="212357" y="457494"/>
                </a:lnTo>
                <a:lnTo>
                  <a:pt x="212583" y="450242"/>
                </a:lnTo>
                <a:lnTo>
                  <a:pt x="212357" y="443216"/>
                </a:lnTo>
                <a:lnTo>
                  <a:pt x="211677" y="437323"/>
                </a:lnTo>
                <a:lnTo>
                  <a:pt x="211450" y="435057"/>
                </a:lnTo>
                <a:lnTo>
                  <a:pt x="210770" y="433244"/>
                </a:lnTo>
                <a:lnTo>
                  <a:pt x="210317" y="432111"/>
                </a:lnTo>
                <a:lnTo>
                  <a:pt x="210090" y="431884"/>
                </a:lnTo>
                <a:lnTo>
                  <a:pt x="209637" y="431884"/>
                </a:lnTo>
                <a:lnTo>
                  <a:pt x="57338" y="431884"/>
                </a:lnTo>
                <a:lnTo>
                  <a:pt x="57112" y="431884"/>
                </a:lnTo>
                <a:close/>
                <a:moveTo>
                  <a:pt x="492930" y="247629"/>
                </a:moveTo>
                <a:lnTo>
                  <a:pt x="492703" y="409447"/>
                </a:lnTo>
                <a:lnTo>
                  <a:pt x="573612" y="409447"/>
                </a:lnTo>
                <a:lnTo>
                  <a:pt x="654520" y="409221"/>
                </a:lnTo>
                <a:lnTo>
                  <a:pt x="573612" y="328311"/>
                </a:lnTo>
                <a:lnTo>
                  <a:pt x="492930" y="247629"/>
                </a:lnTo>
                <a:close/>
                <a:moveTo>
                  <a:pt x="0" y="214313"/>
                </a:moveTo>
                <a:lnTo>
                  <a:pt x="513101" y="214313"/>
                </a:lnTo>
                <a:lnTo>
                  <a:pt x="679450" y="380891"/>
                </a:lnTo>
                <a:lnTo>
                  <a:pt x="679450" y="1247776"/>
                </a:lnTo>
                <a:lnTo>
                  <a:pt x="0" y="1247776"/>
                </a:lnTo>
                <a:lnTo>
                  <a:pt x="0" y="214313"/>
                </a:lnTo>
                <a:close/>
                <a:moveTo>
                  <a:pt x="694441" y="33316"/>
                </a:moveTo>
                <a:lnTo>
                  <a:pt x="693988" y="195134"/>
                </a:lnTo>
                <a:lnTo>
                  <a:pt x="775069" y="195134"/>
                </a:lnTo>
                <a:lnTo>
                  <a:pt x="855924" y="195134"/>
                </a:lnTo>
                <a:lnTo>
                  <a:pt x="775069" y="114452"/>
                </a:lnTo>
                <a:lnTo>
                  <a:pt x="694441" y="33316"/>
                </a:lnTo>
                <a:close/>
                <a:moveTo>
                  <a:pt x="201613" y="0"/>
                </a:moveTo>
                <a:lnTo>
                  <a:pt x="714598" y="0"/>
                </a:lnTo>
                <a:lnTo>
                  <a:pt x="881063" y="166805"/>
                </a:lnTo>
                <a:lnTo>
                  <a:pt x="881063" y="1033463"/>
                </a:lnTo>
                <a:lnTo>
                  <a:pt x="739738" y="1033463"/>
                </a:lnTo>
                <a:lnTo>
                  <a:pt x="739738" y="337235"/>
                </a:lnTo>
                <a:lnTo>
                  <a:pt x="573272" y="170657"/>
                </a:lnTo>
                <a:lnTo>
                  <a:pt x="201613" y="170657"/>
                </a:lnTo>
                <a:lnTo>
                  <a:pt x="201613" y="0"/>
                </a:lnTo>
                <a:close/>
              </a:path>
            </a:pathLst>
          </a:custGeom>
          <a:solidFill>
            <a:srgbClr val="4B5C75"/>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cs typeface="+mn-ea"/>
              <a:sym typeface="+mn-lt"/>
            </a:endParaRPr>
          </a:p>
        </p:txBody>
      </p:sp>
      <p:sp>
        <p:nvSpPr>
          <p:cNvPr id="13" name="文本框 12"/>
          <p:cNvSpPr txBox="1"/>
          <p:nvPr/>
        </p:nvSpPr>
        <p:spPr>
          <a:xfrm>
            <a:off x="2815590" y="2086610"/>
            <a:ext cx="9212580" cy="2946400"/>
          </a:xfrm>
          <a:prstGeom prst="rect">
            <a:avLst/>
          </a:prstGeom>
          <a:noFill/>
        </p:spPr>
        <p:txBody>
          <a:bodyPr wrap="square" lIns="144145" tIns="136525" rIns="136525" bIns="136525" rtlCol="0">
            <a:noAutofit/>
          </a:bodyPr>
          <a:lstStyle/>
          <a:p>
            <a:pPr latinLnBrk="1"/>
            <a:r>
              <a:rPr lang="en-US" altLang="zh-CN" b="1" dirty="0">
                <a:sym typeface="+mn-ea"/>
              </a:rPr>
              <a:t>115. </a:t>
            </a:r>
            <a:r>
              <a:rPr lang="zh-CN" altLang="zh-CN" b="1" dirty="0">
                <a:sym typeface="+mn-ea"/>
              </a:rPr>
              <a:t>直接站在石棉瓦、油毡等易碎材料的屋顶上作业</a:t>
            </a:r>
            <a:endParaRPr lang="zh-CN" altLang="zh-CN" b="1" dirty="0"/>
          </a:p>
          <a:p>
            <a:pPr latinLnBrk="1"/>
            <a:r>
              <a:rPr lang="en-US" altLang="zh-CN" b="1" dirty="0">
                <a:sym typeface="+mn-ea"/>
              </a:rPr>
              <a:t>116. </a:t>
            </a:r>
            <a:r>
              <a:rPr lang="zh-CN" altLang="zh-CN" b="1" dirty="0">
                <a:sym typeface="+mn-ea"/>
              </a:rPr>
              <a:t>高处作业时，未采取防范措施进行交叉作业</a:t>
            </a:r>
            <a:endParaRPr lang="zh-CN" altLang="zh-CN" b="1" dirty="0"/>
          </a:p>
          <a:p>
            <a:pPr latinLnBrk="1"/>
            <a:r>
              <a:rPr lang="en-US" altLang="zh-CN" b="1" dirty="0">
                <a:sym typeface="+mn-ea"/>
              </a:rPr>
              <a:t>117. </a:t>
            </a:r>
            <a:r>
              <a:rPr lang="zh-CN" altLang="zh-CN" b="1" dirty="0">
                <a:sym typeface="+mn-ea"/>
              </a:rPr>
              <a:t>高处作业时，电焊机的零线未接到所焊位置</a:t>
            </a:r>
            <a:endParaRPr lang="zh-CN" altLang="zh-CN" b="1" dirty="0"/>
          </a:p>
          <a:p>
            <a:pPr latinLnBrk="1"/>
            <a:r>
              <a:rPr lang="en-US" altLang="zh-CN" b="1" dirty="0">
                <a:sym typeface="+mn-ea"/>
              </a:rPr>
              <a:t>118.</a:t>
            </a:r>
            <a:r>
              <a:rPr lang="zh-CN" altLang="zh-CN" b="1" dirty="0">
                <a:sym typeface="+mn-ea"/>
              </a:rPr>
              <a:t>有异味或可能产生有毒气体的区域作业未佩带；</a:t>
            </a:r>
            <a:endParaRPr lang="zh-CN" altLang="zh-CN" b="1" dirty="0"/>
          </a:p>
          <a:p>
            <a:pPr latinLnBrk="1"/>
            <a:r>
              <a:rPr lang="en-US" altLang="zh-CN" b="1" dirty="0">
                <a:sym typeface="+mn-ea"/>
              </a:rPr>
              <a:t>119.</a:t>
            </a:r>
            <a:r>
              <a:rPr lang="zh-CN" altLang="zh-CN" b="1" dirty="0">
                <a:sym typeface="+mn-ea"/>
              </a:rPr>
              <a:t>高处补、挖墙洞时，未设安全围栏或安全网等；</a:t>
            </a:r>
            <a:endParaRPr lang="zh-CN" altLang="zh-CN" b="1" dirty="0"/>
          </a:p>
          <a:p>
            <a:pPr latinLnBrk="1"/>
            <a:r>
              <a:rPr lang="en-US" altLang="zh-CN" b="1" dirty="0">
                <a:sym typeface="+mn-ea"/>
              </a:rPr>
              <a:t>120.</a:t>
            </a:r>
            <a:r>
              <a:rPr lang="zh-CN" altLang="zh-CN" b="1" dirty="0">
                <a:sym typeface="+mn-ea"/>
              </a:rPr>
              <a:t>清理出的危险物料由高层向下层散落；</a:t>
            </a:r>
            <a:endParaRPr lang="zh-CN" altLang="zh-CN" b="1" dirty="0"/>
          </a:p>
          <a:p>
            <a:pPr latinLnBrk="1"/>
            <a:r>
              <a:rPr lang="en-US" altLang="zh-CN" b="1" dirty="0">
                <a:sym typeface="+mn-ea"/>
              </a:rPr>
              <a:t>121.</a:t>
            </a:r>
            <a:r>
              <a:rPr lang="zh-CN" altLang="zh-CN" b="1" dirty="0">
                <a:sym typeface="+mn-ea"/>
              </a:rPr>
              <a:t>用吊装机械载人；</a:t>
            </a:r>
            <a:endParaRPr lang="zh-CN" altLang="zh-CN" b="1" dirty="0"/>
          </a:p>
          <a:p>
            <a:pPr latinLnBrk="1"/>
            <a:r>
              <a:rPr lang="en-US" altLang="zh-CN" b="1" dirty="0">
                <a:sym typeface="+mn-ea"/>
              </a:rPr>
              <a:t>122.</a:t>
            </a:r>
            <a:r>
              <a:rPr lang="zh-CN" altLang="zh-CN" b="1" dirty="0">
                <a:sym typeface="+mn-ea"/>
              </a:rPr>
              <a:t>夜间作业无足够照明；</a:t>
            </a:r>
            <a:endParaRPr lang="zh-CN" altLang="zh-CN" b="1" dirty="0"/>
          </a:p>
          <a:p>
            <a:pPr latinLnBrk="1"/>
            <a:r>
              <a:rPr lang="en-US" altLang="zh-CN" b="1" dirty="0">
                <a:sym typeface="+mn-ea"/>
              </a:rPr>
              <a:t>123.</a:t>
            </a:r>
            <a:r>
              <a:rPr lang="zh-CN" altLang="zh-CN" b="1" dirty="0">
                <a:sym typeface="+mn-ea"/>
              </a:rPr>
              <a:t>遇有六级以上强风或其他恶劣天气时，仍在露；</a:t>
            </a:r>
            <a:endParaRPr lang="zh-CN" altLang="zh-CN" b="1" dirty="0"/>
          </a:p>
          <a:p>
            <a:pPr latinLnBrk="1"/>
            <a:r>
              <a:rPr lang="en-US" altLang="zh-CN" b="1" dirty="0">
                <a:sym typeface="+mn-ea"/>
              </a:rPr>
              <a:t>124.</a:t>
            </a:r>
            <a:r>
              <a:rPr lang="zh-CN" altLang="zh-CN" b="1" dirty="0">
                <a:sym typeface="+mn-ea"/>
              </a:rPr>
              <a:t>釜内作业时，釜外无两人以上监护</a:t>
            </a:r>
            <a:endParaRPr lang="zh-CN" altLang="zh-CN" b="1" spc="400" dirty="0" smtClean="0">
              <a:solidFill>
                <a:schemeClr val="tx1"/>
              </a:solidFill>
              <a:uFillTx/>
              <a:cs typeface="+mn-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anim calcmode="lin" valueType="num">
                                      <p:cBhvr>
                                        <p:cTn id="14" dur="1000" fill="hold"/>
                                        <p:tgtEl>
                                          <p:spTgt spid="29"/>
                                        </p:tgtEl>
                                        <p:attrNameLst>
                                          <p:attrName>ppt_x</p:attrName>
                                        </p:attrNameLst>
                                      </p:cBhvr>
                                      <p:tavLst>
                                        <p:tav tm="0">
                                          <p:val>
                                            <p:strVal val="#ppt_x"/>
                                          </p:val>
                                        </p:tav>
                                        <p:tav tm="100000">
                                          <p:val>
                                            <p:strVal val="#ppt_x"/>
                                          </p:val>
                                        </p:tav>
                                      </p:tavLst>
                                    </p:anim>
                                    <p:anim calcmode="lin" valueType="num">
                                      <p:cBhvr>
                                        <p:cTn id="15" dur="1000" fill="hold"/>
                                        <p:tgtEl>
                                          <p:spTgt spid="2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1" presetClass="entr" presetSubtype="0" fill="hold" grpId="0" nodeType="afterEffect">
                                  <p:stCondLst>
                                    <p:cond delay="0"/>
                                  </p:stCondLst>
                                  <p:iterate type="lt">
                                    <p:tmPct val="8000"/>
                                  </p:iterate>
                                  <p:childTnLst>
                                    <p:set>
                                      <p:cBhvr>
                                        <p:cTn id="18" dur="1" fill="hold">
                                          <p:stCondLst>
                                            <p:cond delay="0"/>
                                          </p:stCondLst>
                                        </p:cTn>
                                        <p:tgtEl>
                                          <p:spTgt spid="27"/>
                                        </p:tgtEl>
                                        <p:attrNameLst>
                                          <p:attrName>style.visibility</p:attrName>
                                        </p:attrNameLst>
                                      </p:cBhvr>
                                      <p:to>
                                        <p:strVal val="visible"/>
                                      </p:to>
                                    </p:set>
                                    <p:anim calcmode="lin" valueType="num">
                                      <p:cBhvr>
                                        <p:cTn id="19"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27"/>
                                        </p:tgtEl>
                                        <p:attrNameLst>
                                          <p:attrName>ppt_y</p:attrName>
                                        </p:attrNameLst>
                                      </p:cBhvr>
                                      <p:tavLst>
                                        <p:tav tm="0">
                                          <p:val>
                                            <p:strVal val="#ppt_y"/>
                                          </p:val>
                                        </p:tav>
                                        <p:tav tm="100000">
                                          <p:val>
                                            <p:strVal val="#ppt_y"/>
                                          </p:val>
                                        </p:tav>
                                      </p:tavLst>
                                    </p:anim>
                                    <p:anim calcmode="lin" valueType="num">
                                      <p:cBhvr>
                                        <p:cTn id="21"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2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par>
                          <p:cTn id="29" fill="hold">
                            <p:stCondLst>
                              <p:cond delay="2940"/>
                            </p:stCondLst>
                            <p:childTnLst>
                              <p:par>
                                <p:cTn id="30" presetID="22" presetClass="entr" presetSubtype="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440"/>
                            </p:stCondLst>
                            <p:childTnLst>
                              <p:par>
                                <p:cTn id="34" presetID="22" presetClass="entr" presetSubtype="2"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right)">
                                      <p:cBhvr>
                                        <p:cTn id="36" dur="500"/>
                                        <p:tgtEl>
                                          <p:spTgt spid="11"/>
                                        </p:tgtEl>
                                      </p:cBhvr>
                                    </p:animEffect>
                                  </p:childTnLst>
                                </p:cTn>
                              </p:par>
                            </p:childTnLst>
                          </p:cTn>
                        </p:par>
                        <p:par>
                          <p:cTn id="37" fill="hold">
                            <p:stCondLst>
                              <p:cond delay="3940"/>
                            </p:stCondLst>
                            <p:childTnLst>
                              <p:par>
                                <p:cTn id="38" presetID="22" presetClass="entr" presetSubtype="1"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up)">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bldLvl="0" animBg="1"/>
      <p:bldP spid="12" grpId="0" bldLvl="0" animBg="1"/>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2448903"/>
            <a:ext cx="12192000" cy="2292002"/>
          </a:xfrm>
          <a:prstGeom prst="rect">
            <a:avLst/>
          </a:prstGeom>
          <a:solidFill>
            <a:srgbClr val="333F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标题 1"/>
          <p:cNvSpPr>
            <a:spLocks noGrp="1"/>
          </p:cNvSpPr>
          <p:nvPr/>
        </p:nvSpPr>
        <p:spPr>
          <a:xfrm>
            <a:off x="2569845" y="2842429"/>
            <a:ext cx="7052310" cy="1219200"/>
          </a:xfrm>
          <a:prstGeom prst="rect">
            <a:avLst/>
          </a:prstGeom>
        </p:spPr>
        <p:txBody>
          <a:bodyPr vert="horz" lIns="91440" tIns="45720" rIns="91440" bIns="45720" rtlCol="0"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lnSpc>
                <a:spcPct val="150000"/>
              </a:lnSpc>
            </a:pPr>
            <a:r>
              <a:rPr lang="zh-CN" altLang="en-US" sz="4800" spc="-150" dirty="0">
                <a:solidFill>
                  <a:schemeClr val="bg1"/>
                </a:solidFill>
                <a:latin typeface="+mn-lt"/>
                <a:ea typeface="+mn-ea"/>
                <a:cs typeface="+mn-ea"/>
                <a:sym typeface="+mn-lt"/>
              </a:rPr>
              <a:t>设备</a:t>
            </a:r>
            <a:endParaRPr lang="zh-CN" altLang="en-US" sz="4800" spc="-150" dirty="0">
              <a:solidFill>
                <a:schemeClr val="bg1"/>
              </a:solidFill>
              <a:latin typeface="+mn-lt"/>
              <a:ea typeface="+mn-ea"/>
              <a:cs typeface="+mn-ea"/>
              <a:sym typeface="+mn-lt"/>
            </a:endParaRPr>
          </a:p>
        </p:txBody>
      </p:sp>
      <p:sp>
        <p:nvSpPr>
          <p:cNvPr id="19" name="标题 1"/>
          <p:cNvSpPr>
            <a:spLocks noGrp="1"/>
          </p:cNvSpPr>
          <p:nvPr/>
        </p:nvSpPr>
        <p:spPr>
          <a:xfrm>
            <a:off x="3888422" y="838200"/>
            <a:ext cx="4415155" cy="1035398"/>
          </a:xfrm>
          <a:prstGeom prst="rect">
            <a:avLst/>
          </a:prstGeom>
        </p:spPr>
        <p:txBody>
          <a:bodyPr vert="horz" lIns="91440" tIns="45720" rIns="91440" bIns="45720" rtlCol="0"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lnSpc>
                <a:spcPct val="150000"/>
              </a:lnSpc>
            </a:pPr>
            <a:r>
              <a:rPr lang="zh-CN" altLang="en-US" sz="4800" b="1" spc="-150" dirty="0">
                <a:solidFill>
                  <a:srgbClr val="333F50"/>
                </a:solidFill>
                <a:latin typeface="+mn-lt"/>
                <a:ea typeface="+mn-ea"/>
                <a:cs typeface="+mn-ea"/>
                <a:sym typeface="+mn-lt"/>
              </a:rPr>
              <a:t>第一部分</a:t>
            </a:r>
            <a:endParaRPr lang="zh-CN" altLang="en-US" sz="4800" b="1" spc="-150" dirty="0">
              <a:solidFill>
                <a:srgbClr val="333F50"/>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80">
                                          <p:stCondLst>
                                            <p:cond delay="0"/>
                                          </p:stCondLst>
                                        </p:cTn>
                                        <p:tgtEl>
                                          <p:spTgt spid="18"/>
                                        </p:tgtEl>
                                      </p:cBhvr>
                                    </p:animEffect>
                                    <p:anim calcmode="lin" valueType="num">
                                      <p:cBhvr>
                                        <p:cTn id="12"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7" dur="26">
                                          <p:stCondLst>
                                            <p:cond delay="650"/>
                                          </p:stCondLst>
                                        </p:cTn>
                                        <p:tgtEl>
                                          <p:spTgt spid="18"/>
                                        </p:tgtEl>
                                      </p:cBhvr>
                                      <p:to x="100000" y="60000"/>
                                    </p:animScale>
                                    <p:animScale>
                                      <p:cBhvr>
                                        <p:cTn id="18" dur="166" decel="50000">
                                          <p:stCondLst>
                                            <p:cond delay="676"/>
                                          </p:stCondLst>
                                        </p:cTn>
                                        <p:tgtEl>
                                          <p:spTgt spid="18"/>
                                        </p:tgtEl>
                                      </p:cBhvr>
                                      <p:to x="100000" y="100000"/>
                                    </p:animScale>
                                    <p:animScale>
                                      <p:cBhvr>
                                        <p:cTn id="19" dur="26">
                                          <p:stCondLst>
                                            <p:cond delay="1312"/>
                                          </p:stCondLst>
                                        </p:cTn>
                                        <p:tgtEl>
                                          <p:spTgt spid="18"/>
                                        </p:tgtEl>
                                      </p:cBhvr>
                                      <p:to x="100000" y="80000"/>
                                    </p:animScale>
                                    <p:animScale>
                                      <p:cBhvr>
                                        <p:cTn id="20" dur="166" decel="50000">
                                          <p:stCondLst>
                                            <p:cond delay="1338"/>
                                          </p:stCondLst>
                                        </p:cTn>
                                        <p:tgtEl>
                                          <p:spTgt spid="18"/>
                                        </p:tgtEl>
                                      </p:cBhvr>
                                      <p:to x="100000" y="100000"/>
                                    </p:animScale>
                                    <p:animScale>
                                      <p:cBhvr>
                                        <p:cTn id="21" dur="26">
                                          <p:stCondLst>
                                            <p:cond delay="1642"/>
                                          </p:stCondLst>
                                        </p:cTn>
                                        <p:tgtEl>
                                          <p:spTgt spid="18"/>
                                        </p:tgtEl>
                                      </p:cBhvr>
                                      <p:to x="100000" y="90000"/>
                                    </p:animScale>
                                    <p:animScale>
                                      <p:cBhvr>
                                        <p:cTn id="22" dur="166" decel="50000">
                                          <p:stCondLst>
                                            <p:cond delay="1668"/>
                                          </p:stCondLst>
                                        </p:cTn>
                                        <p:tgtEl>
                                          <p:spTgt spid="18"/>
                                        </p:tgtEl>
                                      </p:cBhvr>
                                      <p:to x="100000" y="100000"/>
                                    </p:animScale>
                                    <p:animScale>
                                      <p:cBhvr>
                                        <p:cTn id="23" dur="26">
                                          <p:stCondLst>
                                            <p:cond delay="1808"/>
                                          </p:stCondLst>
                                        </p:cTn>
                                        <p:tgtEl>
                                          <p:spTgt spid="18"/>
                                        </p:tgtEl>
                                      </p:cBhvr>
                                      <p:to x="100000" y="95000"/>
                                    </p:animScale>
                                    <p:animScale>
                                      <p:cBhvr>
                                        <p:cTn id="24" dur="166" decel="50000">
                                          <p:stCondLst>
                                            <p:cond delay="1834"/>
                                          </p:stCondLst>
                                        </p:cTn>
                                        <p:tgtEl>
                                          <p:spTgt spid="18"/>
                                        </p:tgtEl>
                                      </p:cBhvr>
                                      <p:to x="100000" y="100000"/>
                                    </p:animScale>
                                  </p:childTnLst>
                                </p:cTn>
                              </p:par>
                            </p:childTnLst>
                          </p:cTn>
                        </p:par>
                        <p:par>
                          <p:cTn id="25" fill="hold">
                            <p:stCondLst>
                              <p:cond delay="2500"/>
                            </p:stCondLst>
                            <p:childTnLst>
                              <p:par>
                                <p:cTn id="26" presetID="26" presetClass="entr" presetSubtype="0"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80">
                                          <p:stCondLst>
                                            <p:cond delay="0"/>
                                          </p:stCondLst>
                                        </p:cTn>
                                        <p:tgtEl>
                                          <p:spTgt spid="19"/>
                                        </p:tgtEl>
                                      </p:cBhvr>
                                    </p:animEffect>
                                    <p:anim calcmode="lin" valueType="num">
                                      <p:cBhvr>
                                        <p:cTn id="29"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34" dur="26">
                                          <p:stCondLst>
                                            <p:cond delay="650"/>
                                          </p:stCondLst>
                                        </p:cTn>
                                        <p:tgtEl>
                                          <p:spTgt spid="19"/>
                                        </p:tgtEl>
                                      </p:cBhvr>
                                      <p:to x="100000" y="60000"/>
                                    </p:animScale>
                                    <p:animScale>
                                      <p:cBhvr>
                                        <p:cTn id="35" dur="166" decel="50000">
                                          <p:stCondLst>
                                            <p:cond delay="676"/>
                                          </p:stCondLst>
                                        </p:cTn>
                                        <p:tgtEl>
                                          <p:spTgt spid="19"/>
                                        </p:tgtEl>
                                      </p:cBhvr>
                                      <p:to x="100000" y="100000"/>
                                    </p:animScale>
                                    <p:animScale>
                                      <p:cBhvr>
                                        <p:cTn id="36" dur="26">
                                          <p:stCondLst>
                                            <p:cond delay="1312"/>
                                          </p:stCondLst>
                                        </p:cTn>
                                        <p:tgtEl>
                                          <p:spTgt spid="19"/>
                                        </p:tgtEl>
                                      </p:cBhvr>
                                      <p:to x="100000" y="80000"/>
                                    </p:animScale>
                                    <p:animScale>
                                      <p:cBhvr>
                                        <p:cTn id="37" dur="166" decel="50000">
                                          <p:stCondLst>
                                            <p:cond delay="1338"/>
                                          </p:stCondLst>
                                        </p:cTn>
                                        <p:tgtEl>
                                          <p:spTgt spid="19"/>
                                        </p:tgtEl>
                                      </p:cBhvr>
                                      <p:to x="100000" y="100000"/>
                                    </p:animScale>
                                    <p:animScale>
                                      <p:cBhvr>
                                        <p:cTn id="38" dur="26">
                                          <p:stCondLst>
                                            <p:cond delay="1642"/>
                                          </p:stCondLst>
                                        </p:cTn>
                                        <p:tgtEl>
                                          <p:spTgt spid="19"/>
                                        </p:tgtEl>
                                      </p:cBhvr>
                                      <p:to x="100000" y="90000"/>
                                    </p:animScale>
                                    <p:animScale>
                                      <p:cBhvr>
                                        <p:cTn id="39" dur="166" decel="50000">
                                          <p:stCondLst>
                                            <p:cond delay="1668"/>
                                          </p:stCondLst>
                                        </p:cTn>
                                        <p:tgtEl>
                                          <p:spTgt spid="19"/>
                                        </p:tgtEl>
                                      </p:cBhvr>
                                      <p:to x="100000" y="100000"/>
                                    </p:animScale>
                                    <p:animScale>
                                      <p:cBhvr>
                                        <p:cTn id="40" dur="26">
                                          <p:stCondLst>
                                            <p:cond delay="1808"/>
                                          </p:stCondLst>
                                        </p:cTn>
                                        <p:tgtEl>
                                          <p:spTgt spid="19"/>
                                        </p:tgtEl>
                                      </p:cBhvr>
                                      <p:to x="100000" y="95000"/>
                                    </p:animScale>
                                    <p:animScale>
                                      <p:cBhvr>
                                        <p:cTn id="41"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8" grpId="0"/>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976206" y="234599"/>
            <a:ext cx="4843428" cy="629920"/>
          </a:xfrm>
          <a:prstGeom prst="rect">
            <a:avLst/>
          </a:prstGeom>
          <a:noFill/>
        </p:spPr>
        <p:txBody>
          <a:bodyPr wrap="square" rtlCol="0">
            <a:spAutoFit/>
          </a:bodyPr>
          <a:lstStyle/>
          <a:p>
            <a:r>
              <a:rPr lang="en-US" altLang="zh-CN" sz="3500" b="1" dirty="0">
                <a:sym typeface="+mn-ea"/>
              </a:rPr>
              <a:t> </a:t>
            </a:r>
            <a:r>
              <a:rPr lang="zh-CN" altLang="en-US" sz="3500" b="1" dirty="0">
                <a:sym typeface="+mn-ea"/>
              </a:rPr>
              <a:t>生产检修（作业票管理）</a:t>
            </a:r>
            <a:endParaRPr lang="zh-CN" altLang="en-US" sz="3500" b="1" dirty="0">
              <a:solidFill>
                <a:schemeClr val="tx2">
                  <a:lumMod val="75000"/>
                </a:schemeClr>
              </a:solidFill>
              <a:cs typeface="+mn-ea"/>
              <a:sym typeface="+mn-ea"/>
            </a:endParaRPr>
          </a:p>
        </p:txBody>
      </p:sp>
      <p:sp>
        <p:nvSpPr>
          <p:cNvPr id="29" name="矩形 28"/>
          <p:cNvSpPr/>
          <p:nvPr/>
        </p:nvSpPr>
        <p:spPr>
          <a:xfrm>
            <a:off x="818832" y="142878"/>
            <a:ext cx="157374" cy="814384"/>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0" name="组合 29"/>
          <p:cNvGrpSpPr/>
          <p:nvPr/>
        </p:nvGrpSpPr>
        <p:grpSpPr>
          <a:xfrm>
            <a:off x="-25400" y="142878"/>
            <a:ext cx="725167" cy="814385"/>
            <a:chOff x="-25084" y="142875"/>
            <a:chExt cx="725172" cy="814388"/>
          </a:xfrm>
        </p:grpSpPr>
        <p:sp>
          <p:nvSpPr>
            <p:cNvPr id="31" name="矩形 30"/>
            <p:cNvSpPr/>
            <p:nvPr/>
          </p:nvSpPr>
          <p:spPr>
            <a:xfrm>
              <a:off x="-4764" y="142875"/>
              <a:ext cx="704852" cy="814388"/>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文本框 32"/>
            <p:cNvSpPr txBox="1"/>
            <p:nvPr/>
          </p:nvSpPr>
          <p:spPr>
            <a:xfrm>
              <a:off x="-25084" y="158751"/>
              <a:ext cx="525945" cy="768353"/>
            </a:xfrm>
            <a:prstGeom prst="rect">
              <a:avLst/>
            </a:prstGeom>
            <a:noFill/>
          </p:spPr>
          <p:txBody>
            <a:bodyPr wrap="square" rtlCol="0">
              <a:spAutoFit/>
            </a:bodyPr>
            <a:lstStyle/>
            <a:p>
              <a:r>
                <a:rPr lang="zh-CN" altLang="en-US" sz="4400" dirty="0">
                  <a:solidFill>
                    <a:schemeClr val="bg1"/>
                  </a:solidFill>
                  <a:cs typeface="+mn-ea"/>
                  <a:sym typeface="+mn-lt"/>
                </a:rPr>
                <a:t>七</a:t>
              </a:r>
              <a:endParaRPr lang="zh-CN" altLang="en-US" sz="4400" dirty="0">
                <a:solidFill>
                  <a:schemeClr val="bg1"/>
                </a:solidFill>
                <a:cs typeface="+mn-ea"/>
                <a:sym typeface="+mn-lt"/>
              </a:endParaRPr>
            </a:p>
          </p:txBody>
        </p:sp>
      </p:grpSp>
      <p:cxnSp>
        <p:nvCxnSpPr>
          <p:cNvPr id="10" name="直接连接符 9"/>
          <p:cNvCxnSpPr/>
          <p:nvPr/>
        </p:nvCxnSpPr>
        <p:spPr>
          <a:xfrm>
            <a:off x="795130" y="1867545"/>
            <a:ext cx="10968084" cy="0"/>
          </a:xfrm>
          <a:prstGeom prst="line">
            <a:avLst/>
          </a:prstGeom>
          <a:ln w="57150">
            <a:solidFill>
              <a:srgbClr val="394659"/>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785191" y="5228095"/>
            <a:ext cx="10978023" cy="0"/>
          </a:xfrm>
          <a:prstGeom prst="line">
            <a:avLst/>
          </a:prstGeom>
          <a:ln w="57150">
            <a:solidFill>
              <a:srgbClr val="394659"/>
            </a:solidFill>
          </a:ln>
        </p:spPr>
        <p:style>
          <a:lnRef idx="1">
            <a:schemeClr val="accent1"/>
          </a:lnRef>
          <a:fillRef idx="0">
            <a:schemeClr val="accent1"/>
          </a:fillRef>
          <a:effectRef idx="0">
            <a:schemeClr val="accent1"/>
          </a:effectRef>
          <a:fontRef idx="minor">
            <a:schemeClr val="tx1"/>
          </a:fontRef>
        </p:style>
      </p:cxnSp>
      <p:sp>
        <p:nvSpPr>
          <p:cNvPr id="12" name="KSO_Shape"/>
          <p:cNvSpPr/>
          <p:nvPr/>
        </p:nvSpPr>
        <p:spPr bwMode="auto">
          <a:xfrm>
            <a:off x="992385" y="2115517"/>
            <a:ext cx="1823422" cy="2856621"/>
          </a:xfrm>
          <a:custGeom>
            <a:avLst/>
            <a:gdLst>
              <a:gd name="T0" fmla="*/ 86224 w 881063"/>
              <a:gd name="T1" fmla="*/ 1689435 h 1247776"/>
              <a:gd name="T2" fmla="*/ 87955 w 881063"/>
              <a:gd name="T3" fmla="*/ 1725075 h 1247776"/>
              <a:gd name="T4" fmla="*/ 933227 w 881063"/>
              <a:gd name="T5" fmla="*/ 1733725 h 1247776"/>
              <a:gd name="T6" fmla="*/ 946386 w 881063"/>
              <a:gd name="T7" fmla="*/ 1720922 h 1247776"/>
              <a:gd name="T8" fmla="*/ 944655 w 881063"/>
              <a:gd name="T9" fmla="*/ 1685284 h 1247776"/>
              <a:gd name="T10" fmla="*/ 99382 w 881063"/>
              <a:gd name="T11" fmla="*/ 1676980 h 1247776"/>
              <a:gd name="T12" fmla="*/ 87955 w 881063"/>
              <a:gd name="T13" fmla="*/ 1572831 h 1247776"/>
              <a:gd name="T14" fmla="*/ 86224 w 881063"/>
              <a:gd name="T15" fmla="*/ 1608124 h 1247776"/>
              <a:gd name="T16" fmla="*/ 99382 w 881063"/>
              <a:gd name="T17" fmla="*/ 1620580 h 1247776"/>
              <a:gd name="T18" fmla="*/ 944655 w 881063"/>
              <a:gd name="T19" fmla="*/ 1612622 h 1247776"/>
              <a:gd name="T20" fmla="*/ 946386 w 881063"/>
              <a:gd name="T21" fmla="*/ 1576637 h 1247776"/>
              <a:gd name="T22" fmla="*/ 933227 w 881063"/>
              <a:gd name="T23" fmla="*/ 1564527 h 1247776"/>
              <a:gd name="T24" fmla="*/ 85877 w 881063"/>
              <a:gd name="T25" fmla="*/ 1452074 h 1247776"/>
              <a:gd name="T26" fmla="*/ 84493 w 881063"/>
              <a:gd name="T27" fmla="*/ 1488058 h 1247776"/>
              <a:gd name="T28" fmla="*/ 540891 w 881063"/>
              <a:gd name="T29" fmla="*/ 1500168 h 1247776"/>
              <a:gd name="T30" fmla="*/ 548856 w 881063"/>
              <a:gd name="T31" fmla="*/ 1482868 h 1247776"/>
              <a:gd name="T32" fmla="*/ 545739 w 881063"/>
              <a:gd name="T33" fmla="*/ 1448613 h 1247776"/>
              <a:gd name="T34" fmla="*/ 97997 w 881063"/>
              <a:gd name="T35" fmla="*/ 1328202 h 1247776"/>
              <a:gd name="T36" fmla="*/ 84493 w 881063"/>
              <a:gd name="T37" fmla="*/ 1345503 h 1247776"/>
              <a:gd name="T38" fmla="*/ 90378 w 881063"/>
              <a:gd name="T39" fmla="*/ 1379758 h 1247776"/>
              <a:gd name="T40" fmla="*/ 934613 w 881063"/>
              <a:gd name="T41" fmla="*/ 1384602 h 1247776"/>
              <a:gd name="T42" fmla="*/ 948117 w 881063"/>
              <a:gd name="T43" fmla="*/ 1367301 h 1247776"/>
              <a:gd name="T44" fmla="*/ 942230 w 881063"/>
              <a:gd name="T45" fmla="*/ 1333046 h 1247776"/>
              <a:gd name="T46" fmla="*/ 97997 w 881063"/>
              <a:gd name="T47" fmla="*/ 1328202 h 1247776"/>
              <a:gd name="T48" fmla="*/ 87955 w 881063"/>
              <a:gd name="T49" fmla="*/ 1224052 h 1247776"/>
              <a:gd name="T50" fmla="*/ 86224 w 881063"/>
              <a:gd name="T51" fmla="*/ 1259692 h 1247776"/>
              <a:gd name="T52" fmla="*/ 99382 w 881063"/>
              <a:gd name="T53" fmla="*/ 1272149 h 1247776"/>
              <a:gd name="T54" fmla="*/ 944655 w 881063"/>
              <a:gd name="T55" fmla="*/ 1263843 h 1247776"/>
              <a:gd name="T56" fmla="*/ 946386 w 881063"/>
              <a:gd name="T57" fmla="*/ 1227859 h 1247776"/>
              <a:gd name="T58" fmla="*/ 933227 w 881063"/>
              <a:gd name="T59" fmla="*/ 1215402 h 1247776"/>
              <a:gd name="T60" fmla="*/ 87955 w 881063"/>
              <a:gd name="T61" fmla="*/ 1111254 h 1247776"/>
              <a:gd name="T62" fmla="*/ 86224 w 881063"/>
              <a:gd name="T63" fmla="*/ 1146892 h 1247776"/>
              <a:gd name="T64" fmla="*/ 99382 w 881063"/>
              <a:gd name="T65" fmla="*/ 1159349 h 1247776"/>
              <a:gd name="T66" fmla="*/ 944655 w 881063"/>
              <a:gd name="T67" fmla="*/ 1151045 h 1247776"/>
              <a:gd name="T68" fmla="*/ 946386 w 881063"/>
              <a:gd name="T69" fmla="*/ 1115405 h 1247776"/>
              <a:gd name="T70" fmla="*/ 933227 w 881063"/>
              <a:gd name="T71" fmla="*/ 1102949 h 1247776"/>
              <a:gd name="T72" fmla="*/ 90378 w 881063"/>
              <a:gd name="T73" fmla="*/ 1006066 h 1247776"/>
              <a:gd name="T74" fmla="*/ 84493 w 881063"/>
              <a:gd name="T75" fmla="*/ 1040668 h 1247776"/>
              <a:gd name="T76" fmla="*/ 97997 w 881063"/>
              <a:gd name="T77" fmla="*/ 1057622 h 1247776"/>
              <a:gd name="T78" fmla="*/ 942230 w 881063"/>
              <a:gd name="T79" fmla="*/ 1053124 h 1247776"/>
              <a:gd name="T80" fmla="*/ 948117 w 881063"/>
              <a:gd name="T81" fmla="*/ 1018523 h 1247776"/>
              <a:gd name="T82" fmla="*/ 934613 w 881063"/>
              <a:gd name="T83" fmla="*/ 1001569 h 1247776"/>
              <a:gd name="T84" fmla="*/ 94881 w 881063"/>
              <a:gd name="T85" fmla="*/ 889807 h 1247776"/>
              <a:gd name="T86" fmla="*/ 83454 w 881063"/>
              <a:gd name="T87" fmla="*/ 916796 h 1247776"/>
              <a:gd name="T88" fmla="*/ 94881 w 881063"/>
              <a:gd name="T89" fmla="*/ 943786 h 1247776"/>
              <a:gd name="T90" fmla="*/ 937729 w 881063"/>
              <a:gd name="T91" fmla="*/ 943786 h 1247776"/>
              <a:gd name="T92" fmla="*/ 949503 w 881063"/>
              <a:gd name="T93" fmla="*/ 916796 h 1247776"/>
              <a:gd name="T94" fmla="*/ 937729 w 881063"/>
              <a:gd name="T95" fmla="*/ 889807 h 1247776"/>
              <a:gd name="T96" fmla="*/ 96266 w 881063"/>
              <a:gd name="T97" fmla="*/ 776662 h 1247776"/>
              <a:gd name="T98" fmla="*/ 83454 w 881063"/>
              <a:gd name="T99" fmla="*/ 798460 h 1247776"/>
              <a:gd name="T100" fmla="*/ 93149 w 881063"/>
              <a:gd name="T101" fmla="*/ 829947 h 1247776"/>
              <a:gd name="T102" fmla="*/ 936344 w 881063"/>
              <a:gd name="T103" fmla="*/ 831677 h 1247776"/>
              <a:gd name="T104" fmla="*/ 949156 w 881063"/>
              <a:gd name="T105" fmla="*/ 809879 h 1247776"/>
              <a:gd name="T106" fmla="*/ 939460 w 881063"/>
              <a:gd name="T107" fmla="*/ 778047 h 1247776"/>
              <a:gd name="T108" fmla="*/ 86916 w 881063"/>
              <a:gd name="T109" fmla="*/ 659711 h 1247776"/>
              <a:gd name="T110" fmla="*/ 84493 w 881063"/>
              <a:gd name="T111" fmla="*/ 707461 h 1247776"/>
              <a:gd name="T112" fmla="*/ 321002 w 881063"/>
              <a:gd name="T113" fmla="*/ 715764 h 1247776"/>
              <a:gd name="T114" fmla="*/ 324466 w 881063"/>
              <a:gd name="T115" fmla="*/ 676665 h 1247776"/>
              <a:gd name="T116" fmla="*/ 87608 w 881063"/>
              <a:gd name="T117" fmla="*/ 659364 h 1247776"/>
              <a:gd name="T118" fmla="*/ 753161 w 881063"/>
              <a:gd name="T119" fmla="*/ 378059 h 1247776"/>
              <a:gd name="T120" fmla="*/ 1061055 w 881063"/>
              <a:gd name="T121" fmla="*/ 50864 h 1247776"/>
              <a:gd name="T122" fmla="*/ 1091854 w 881063"/>
              <a:gd name="T123" fmla="*/ 0 h 1247776"/>
              <a:gd name="T124" fmla="*/ 308050 w 881063"/>
              <a:gd name="T125" fmla="*/ 0 h 124777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881063" h="1247776">
                <a:moveTo>
                  <a:pt x="64137" y="1098423"/>
                </a:moveTo>
                <a:lnTo>
                  <a:pt x="63004" y="1098649"/>
                </a:lnTo>
                <a:lnTo>
                  <a:pt x="62098" y="1099102"/>
                </a:lnTo>
                <a:lnTo>
                  <a:pt x="60964" y="1100009"/>
                </a:lnTo>
                <a:lnTo>
                  <a:pt x="59151" y="1101369"/>
                </a:lnTo>
                <a:lnTo>
                  <a:pt x="57565" y="1103862"/>
                </a:lnTo>
                <a:lnTo>
                  <a:pt x="56432" y="1106581"/>
                </a:lnTo>
                <a:lnTo>
                  <a:pt x="55299" y="1109754"/>
                </a:lnTo>
                <a:lnTo>
                  <a:pt x="54619" y="1113154"/>
                </a:lnTo>
                <a:lnTo>
                  <a:pt x="54619" y="1116780"/>
                </a:lnTo>
                <a:lnTo>
                  <a:pt x="54619" y="1120633"/>
                </a:lnTo>
                <a:lnTo>
                  <a:pt x="55299" y="1124032"/>
                </a:lnTo>
                <a:lnTo>
                  <a:pt x="56432" y="1127205"/>
                </a:lnTo>
                <a:lnTo>
                  <a:pt x="57565" y="1129925"/>
                </a:lnTo>
                <a:lnTo>
                  <a:pt x="59151" y="1132191"/>
                </a:lnTo>
                <a:lnTo>
                  <a:pt x="60964" y="1134005"/>
                </a:lnTo>
                <a:lnTo>
                  <a:pt x="62098" y="1134458"/>
                </a:lnTo>
                <a:lnTo>
                  <a:pt x="63004" y="1134911"/>
                </a:lnTo>
                <a:lnTo>
                  <a:pt x="64137" y="1135138"/>
                </a:lnTo>
                <a:lnTo>
                  <a:pt x="65044" y="1135591"/>
                </a:lnTo>
                <a:lnTo>
                  <a:pt x="610780" y="1135591"/>
                </a:lnTo>
                <a:lnTo>
                  <a:pt x="611687" y="1135138"/>
                </a:lnTo>
                <a:lnTo>
                  <a:pt x="612820" y="1134911"/>
                </a:lnTo>
                <a:lnTo>
                  <a:pt x="613726" y="1134458"/>
                </a:lnTo>
                <a:lnTo>
                  <a:pt x="614859" y="1134005"/>
                </a:lnTo>
                <a:lnTo>
                  <a:pt x="616672" y="1132191"/>
                </a:lnTo>
                <a:lnTo>
                  <a:pt x="618259" y="1129925"/>
                </a:lnTo>
                <a:lnTo>
                  <a:pt x="619392" y="1127205"/>
                </a:lnTo>
                <a:lnTo>
                  <a:pt x="620525" y="1124032"/>
                </a:lnTo>
                <a:lnTo>
                  <a:pt x="621205" y="1120633"/>
                </a:lnTo>
                <a:lnTo>
                  <a:pt x="621432" y="1116780"/>
                </a:lnTo>
                <a:lnTo>
                  <a:pt x="621205" y="1113154"/>
                </a:lnTo>
                <a:lnTo>
                  <a:pt x="620525" y="1109754"/>
                </a:lnTo>
                <a:lnTo>
                  <a:pt x="619392" y="1106581"/>
                </a:lnTo>
                <a:lnTo>
                  <a:pt x="618259" y="1103862"/>
                </a:lnTo>
                <a:lnTo>
                  <a:pt x="616672" y="1101369"/>
                </a:lnTo>
                <a:lnTo>
                  <a:pt x="614859" y="1100009"/>
                </a:lnTo>
                <a:lnTo>
                  <a:pt x="613726" y="1099102"/>
                </a:lnTo>
                <a:lnTo>
                  <a:pt x="612820" y="1098649"/>
                </a:lnTo>
                <a:lnTo>
                  <a:pt x="611687" y="1098423"/>
                </a:lnTo>
                <a:lnTo>
                  <a:pt x="610780" y="1098423"/>
                </a:lnTo>
                <a:lnTo>
                  <a:pt x="65044" y="1098423"/>
                </a:lnTo>
                <a:lnTo>
                  <a:pt x="64137" y="1098423"/>
                </a:lnTo>
                <a:close/>
                <a:moveTo>
                  <a:pt x="64137" y="1024766"/>
                </a:moveTo>
                <a:lnTo>
                  <a:pt x="63004" y="1024992"/>
                </a:lnTo>
                <a:lnTo>
                  <a:pt x="62098" y="1025446"/>
                </a:lnTo>
                <a:lnTo>
                  <a:pt x="60964" y="1026125"/>
                </a:lnTo>
                <a:lnTo>
                  <a:pt x="59151" y="1027712"/>
                </a:lnTo>
                <a:lnTo>
                  <a:pt x="57565" y="1030205"/>
                </a:lnTo>
                <a:lnTo>
                  <a:pt x="56432" y="1032698"/>
                </a:lnTo>
                <a:lnTo>
                  <a:pt x="55299" y="1035644"/>
                </a:lnTo>
                <a:lnTo>
                  <a:pt x="54619" y="1039270"/>
                </a:lnTo>
                <a:lnTo>
                  <a:pt x="54619" y="1043123"/>
                </a:lnTo>
                <a:lnTo>
                  <a:pt x="54619" y="1046749"/>
                </a:lnTo>
                <a:lnTo>
                  <a:pt x="55299" y="1050376"/>
                </a:lnTo>
                <a:lnTo>
                  <a:pt x="56432" y="1053322"/>
                </a:lnTo>
                <a:lnTo>
                  <a:pt x="57565" y="1056268"/>
                </a:lnTo>
                <a:lnTo>
                  <a:pt x="59151" y="1058535"/>
                </a:lnTo>
                <a:lnTo>
                  <a:pt x="60964" y="1060121"/>
                </a:lnTo>
                <a:lnTo>
                  <a:pt x="62098" y="1060801"/>
                </a:lnTo>
                <a:lnTo>
                  <a:pt x="63004" y="1061028"/>
                </a:lnTo>
                <a:lnTo>
                  <a:pt x="64137" y="1061481"/>
                </a:lnTo>
                <a:lnTo>
                  <a:pt x="65044" y="1061481"/>
                </a:lnTo>
                <a:lnTo>
                  <a:pt x="610780" y="1061481"/>
                </a:lnTo>
                <a:lnTo>
                  <a:pt x="611687" y="1061481"/>
                </a:lnTo>
                <a:lnTo>
                  <a:pt x="612820" y="1061028"/>
                </a:lnTo>
                <a:lnTo>
                  <a:pt x="613726" y="1060801"/>
                </a:lnTo>
                <a:lnTo>
                  <a:pt x="614859" y="1060121"/>
                </a:lnTo>
                <a:lnTo>
                  <a:pt x="616672" y="1058535"/>
                </a:lnTo>
                <a:lnTo>
                  <a:pt x="618259" y="1056268"/>
                </a:lnTo>
                <a:lnTo>
                  <a:pt x="619392" y="1053322"/>
                </a:lnTo>
                <a:lnTo>
                  <a:pt x="620525" y="1050376"/>
                </a:lnTo>
                <a:lnTo>
                  <a:pt x="621205" y="1046749"/>
                </a:lnTo>
                <a:lnTo>
                  <a:pt x="621432" y="1043123"/>
                </a:lnTo>
                <a:lnTo>
                  <a:pt x="621205" y="1039270"/>
                </a:lnTo>
                <a:lnTo>
                  <a:pt x="620525" y="1035644"/>
                </a:lnTo>
                <a:lnTo>
                  <a:pt x="619392" y="1032698"/>
                </a:lnTo>
                <a:lnTo>
                  <a:pt x="618259" y="1030205"/>
                </a:lnTo>
                <a:lnTo>
                  <a:pt x="616672" y="1027712"/>
                </a:lnTo>
                <a:lnTo>
                  <a:pt x="614859" y="1026125"/>
                </a:lnTo>
                <a:lnTo>
                  <a:pt x="613726" y="1025446"/>
                </a:lnTo>
                <a:lnTo>
                  <a:pt x="612820" y="1024992"/>
                </a:lnTo>
                <a:lnTo>
                  <a:pt x="611687" y="1024766"/>
                </a:lnTo>
                <a:lnTo>
                  <a:pt x="610780" y="1024766"/>
                </a:lnTo>
                <a:lnTo>
                  <a:pt x="65044" y="1024766"/>
                </a:lnTo>
                <a:lnTo>
                  <a:pt x="64137" y="1024766"/>
                </a:lnTo>
                <a:close/>
                <a:moveTo>
                  <a:pt x="59831" y="945669"/>
                </a:moveTo>
                <a:lnTo>
                  <a:pt x="59151" y="946349"/>
                </a:lnTo>
                <a:lnTo>
                  <a:pt x="58018" y="947256"/>
                </a:lnTo>
                <a:lnTo>
                  <a:pt x="57112" y="948842"/>
                </a:lnTo>
                <a:lnTo>
                  <a:pt x="56205" y="951109"/>
                </a:lnTo>
                <a:lnTo>
                  <a:pt x="55299" y="953828"/>
                </a:lnTo>
                <a:lnTo>
                  <a:pt x="54845" y="957001"/>
                </a:lnTo>
                <a:lnTo>
                  <a:pt x="54619" y="960627"/>
                </a:lnTo>
                <a:lnTo>
                  <a:pt x="54619" y="964254"/>
                </a:lnTo>
                <a:lnTo>
                  <a:pt x="54619" y="967880"/>
                </a:lnTo>
                <a:lnTo>
                  <a:pt x="54845" y="971279"/>
                </a:lnTo>
                <a:lnTo>
                  <a:pt x="55299" y="974679"/>
                </a:lnTo>
                <a:lnTo>
                  <a:pt x="56205" y="977172"/>
                </a:lnTo>
                <a:lnTo>
                  <a:pt x="57112" y="979438"/>
                </a:lnTo>
                <a:lnTo>
                  <a:pt x="58018" y="981251"/>
                </a:lnTo>
                <a:lnTo>
                  <a:pt x="59151" y="982385"/>
                </a:lnTo>
                <a:lnTo>
                  <a:pt x="59831" y="982611"/>
                </a:lnTo>
                <a:lnTo>
                  <a:pt x="60285" y="982611"/>
                </a:lnTo>
                <a:lnTo>
                  <a:pt x="354003" y="982611"/>
                </a:lnTo>
                <a:lnTo>
                  <a:pt x="354456" y="982611"/>
                </a:lnTo>
                <a:lnTo>
                  <a:pt x="355136" y="982385"/>
                </a:lnTo>
                <a:lnTo>
                  <a:pt x="356270" y="981251"/>
                </a:lnTo>
                <a:lnTo>
                  <a:pt x="357176" y="979438"/>
                </a:lnTo>
                <a:lnTo>
                  <a:pt x="358083" y="977172"/>
                </a:lnTo>
                <a:lnTo>
                  <a:pt x="358536" y="974679"/>
                </a:lnTo>
                <a:lnTo>
                  <a:pt x="359216" y="971279"/>
                </a:lnTo>
                <a:lnTo>
                  <a:pt x="359669" y="967880"/>
                </a:lnTo>
                <a:lnTo>
                  <a:pt x="359669" y="964254"/>
                </a:lnTo>
                <a:lnTo>
                  <a:pt x="359669" y="960627"/>
                </a:lnTo>
                <a:lnTo>
                  <a:pt x="359216" y="957001"/>
                </a:lnTo>
                <a:lnTo>
                  <a:pt x="358536" y="953828"/>
                </a:lnTo>
                <a:lnTo>
                  <a:pt x="358083" y="951109"/>
                </a:lnTo>
                <a:lnTo>
                  <a:pt x="357176" y="948842"/>
                </a:lnTo>
                <a:lnTo>
                  <a:pt x="356270" y="947256"/>
                </a:lnTo>
                <a:lnTo>
                  <a:pt x="355136" y="946349"/>
                </a:lnTo>
                <a:lnTo>
                  <a:pt x="354456" y="945669"/>
                </a:lnTo>
                <a:lnTo>
                  <a:pt x="354003" y="945669"/>
                </a:lnTo>
                <a:lnTo>
                  <a:pt x="60285" y="945669"/>
                </a:lnTo>
                <a:lnTo>
                  <a:pt x="59831" y="945669"/>
                </a:lnTo>
                <a:close/>
                <a:moveTo>
                  <a:pt x="64137" y="869973"/>
                </a:moveTo>
                <a:lnTo>
                  <a:pt x="63004" y="870426"/>
                </a:lnTo>
                <a:lnTo>
                  <a:pt x="62098" y="870879"/>
                </a:lnTo>
                <a:lnTo>
                  <a:pt x="60964" y="871559"/>
                </a:lnTo>
                <a:lnTo>
                  <a:pt x="59151" y="873146"/>
                </a:lnTo>
                <a:lnTo>
                  <a:pt x="57565" y="875412"/>
                </a:lnTo>
                <a:lnTo>
                  <a:pt x="56432" y="878132"/>
                </a:lnTo>
                <a:lnTo>
                  <a:pt x="55299" y="881305"/>
                </a:lnTo>
                <a:lnTo>
                  <a:pt x="54619" y="884931"/>
                </a:lnTo>
                <a:lnTo>
                  <a:pt x="54619" y="888330"/>
                </a:lnTo>
                <a:lnTo>
                  <a:pt x="54619" y="892183"/>
                </a:lnTo>
                <a:lnTo>
                  <a:pt x="55299" y="895583"/>
                </a:lnTo>
                <a:lnTo>
                  <a:pt x="56432" y="898982"/>
                </a:lnTo>
                <a:lnTo>
                  <a:pt x="57565" y="901475"/>
                </a:lnTo>
                <a:lnTo>
                  <a:pt x="59151" y="903742"/>
                </a:lnTo>
                <a:lnTo>
                  <a:pt x="60964" y="905555"/>
                </a:lnTo>
                <a:lnTo>
                  <a:pt x="62098" y="906008"/>
                </a:lnTo>
                <a:lnTo>
                  <a:pt x="63004" y="906688"/>
                </a:lnTo>
                <a:lnTo>
                  <a:pt x="64137" y="906915"/>
                </a:lnTo>
                <a:lnTo>
                  <a:pt x="65044" y="906915"/>
                </a:lnTo>
                <a:lnTo>
                  <a:pt x="610780" y="906915"/>
                </a:lnTo>
                <a:lnTo>
                  <a:pt x="611687" y="906915"/>
                </a:lnTo>
                <a:lnTo>
                  <a:pt x="612820" y="906688"/>
                </a:lnTo>
                <a:lnTo>
                  <a:pt x="613726" y="906008"/>
                </a:lnTo>
                <a:lnTo>
                  <a:pt x="614859" y="905555"/>
                </a:lnTo>
                <a:lnTo>
                  <a:pt x="616672" y="903742"/>
                </a:lnTo>
                <a:lnTo>
                  <a:pt x="618259" y="901475"/>
                </a:lnTo>
                <a:lnTo>
                  <a:pt x="619392" y="898982"/>
                </a:lnTo>
                <a:lnTo>
                  <a:pt x="620525" y="895583"/>
                </a:lnTo>
                <a:lnTo>
                  <a:pt x="621205" y="892183"/>
                </a:lnTo>
                <a:lnTo>
                  <a:pt x="621432" y="888330"/>
                </a:lnTo>
                <a:lnTo>
                  <a:pt x="621205" y="884931"/>
                </a:lnTo>
                <a:lnTo>
                  <a:pt x="620525" y="881305"/>
                </a:lnTo>
                <a:lnTo>
                  <a:pt x="619392" y="878132"/>
                </a:lnTo>
                <a:lnTo>
                  <a:pt x="618259" y="875412"/>
                </a:lnTo>
                <a:lnTo>
                  <a:pt x="616672" y="873146"/>
                </a:lnTo>
                <a:lnTo>
                  <a:pt x="614859" y="871559"/>
                </a:lnTo>
                <a:lnTo>
                  <a:pt x="613726" y="870879"/>
                </a:lnTo>
                <a:lnTo>
                  <a:pt x="612820" y="870426"/>
                </a:lnTo>
                <a:lnTo>
                  <a:pt x="611687" y="869973"/>
                </a:lnTo>
                <a:lnTo>
                  <a:pt x="610780" y="869973"/>
                </a:lnTo>
                <a:lnTo>
                  <a:pt x="65044" y="869973"/>
                </a:lnTo>
                <a:lnTo>
                  <a:pt x="64137" y="869973"/>
                </a:lnTo>
                <a:close/>
                <a:moveTo>
                  <a:pt x="65044" y="796089"/>
                </a:moveTo>
                <a:lnTo>
                  <a:pt x="64137" y="796316"/>
                </a:lnTo>
                <a:lnTo>
                  <a:pt x="63004" y="796543"/>
                </a:lnTo>
                <a:lnTo>
                  <a:pt x="62098" y="797222"/>
                </a:lnTo>
                <a:lnTo>
                  <a:pt x="60964" y="797676"/>
                </a:lnTo>
                <a:lnTo>
                  <a:pt x="59151" y="799489"/>
                </a:lnTo>
                <a:lnTo>
                  <a:pt x="57565" y="801755"/>
                </a:lnTo>
                <a:lnTo>
                  <a:pt x="56432" y="804248"/>
                </a:lnTo>
                <a:lnTo>
                  <a:pt x="55299" y="807648"/>
                </a:lnTo>
                <a:lnTo>
                  <a:pt x="54619" y="811047"/>
                </a:lnTo>
                <a:lnTo>
                  <a:pt x="54619" y="814674"/>
                </a:lnTo>
                <a:lnTo>
                  <a:pt x="54619" y="818300"/>
                </a:lnTo>
                <a:lnTo>
                  <a:pt x="55299" y="821926"/>
                </a:lnTo>
                <a:lnTo>
                  <a:pt x="56432" y="825099"/>
                </a:lnTo>
                <a:lnTo>
                  <a:pt x="57565" y="827818"/>
                </a:lnTo>
                <a:lnTo>
                  <a:pt x="59151" y="829858"/>
                </a:lnTo>
                <a:lnTo>
                  <a:pt x="60964" y="831671"/>
                </a:lnTo>
                <a:lnTo>
                  <a:pt x="62098" y="832125"/>
                </a:lnTo>
                <a:lnTo>
                  <a:pt x="63004" y="832578"/>
                </a:lnTo>
                <a:lnTo>
                  <a:pt x="64137" y="833031"/>
                </a:lnTo>
                <a:lnTo>
                  <a:pt x="65044" y="833258"/>
                </a:lnTo>
                <a:lnTo>
                  <a:pt x="610780" y="833258"/>
                </a:lnTo>
                <a:lnTo>
                  <a:pt x="611687" y="833031"/>
                </a:lnTo>
                <a:lnTo>
                  <a:pt x="612820" y="832578"/>
                </a:lnTo>
                <a:lnTo>
                  <a:pt x="613726" y="832125"/>
                </a:lnTo>
                <a:lnTo>
                  <a:pt x="614859" y="831671"/>
                </a:lnTo>
                <a:lnTo>
                  <a:pt x="616672" y="829858"/>
                </a:lnTo>
                <a:lnTo>
                  <a:pt x="618259" y="827818"/>
                </a:lnTo>
                <a:lnTo>
                  <a:pt x="619392" y="825099"/>
                </a:lnTo>
                <a:lnTo>
                  <a:pt x="620525" y="821926"/>
                </a:lnTo>
                <a:lnTo>
                  <a:pt x="621205" y="818300"/>
                </a:lnTo>
                <a:lnTo>
                  <a:pt x="621432" y="814674"/>
                </a:lnTo>
                <a:lnTo>
                  <a:pt x="621205" y="811047"/>
                </a:lnTo>
                <a:lnTo>
                  <a:pt x="620525" y="807648"/>
                </a:lnTo>
                <a:lnTo>
                  <a:pt x="619392" y="804248"/>
                </a:lnTo>
                <a:lnTo>
                  <a:pt x="618259" y="801755"/>
                </a:lnTo>
                <a:lnTo>
                  <a:pt x="616672" y="799489"/>
                </a:lnTo>
                <a:lnTo>
                  <a:pt x="614859" y="797676"/>
                </a:lnTo>
                <a:lnTo>
                  <a:pt x="613726" y="797222"/>
                </a:lnTo>
                <a:lnTo>
                  <a:pt x="612820" y="796543"/>
                </a:lnTo>
                <a:lnTo>
                  <a:pt x="611687" y="796316"/>
                </a:lnTo>
                <a:lnTo>
                  <a:pt x="610780" y="796089"/>
                </a:lnTo>
                <a:lnTo>
                  <a:pt x="65044" y="796089"/>
                </a:lnTo>
                <a:close/>
                <a:moveTo>
                  <a:pt x="64137" y="722432"/>
                </a:moveTo>
                <a:lnTo>
                  <a:pt x="63004" y="722659"/>
                </a:lnTo>
                <a:lnTo>
                  <a:pt x="62098" y="723339"/>
                </a:lnTo>
                <a:lnTo>
                  <a:pt x="60964" y="724019"/>
                </a:lnTo>
                <a:lnTo>
                  <a:pt x="59151" y="725605"/>
                </a:lnTo>
                <a:lnTo>
                  <a:pt x="57565" y="727872"/>
                </a:lnTo>
                <a:lnTo>
                  <a:pt x="56432" y="730591"/>
                </a:lnTo>
                <a:lnTo>
                  <a:pt x="55299" y="733764"/>
                </a:lnTo>
                <a:lnTo>
                  <a:pt x="54619" y="736937"/>
                </a:lnTo>
                <a:lnTo>
                  <a:pt x="54619" y="740790"/>
                </a:lnTo>
                <a:lnTo>
                  <a:pt x="54619" y="744416"/>
                </a:lnTo>
                <a:lnTo>
                  <a:pt x="55299" y="748042"/>
                </a:lnTo>
                <a:lnTo>
                  <a:pt x="56432" y="751215"/>
                </a:lnTo>
                <a:lnTo>
                  <a:pt x="57565" y="753935"/>
                </a:lnTo>
                <a:lnTo>
                  <a:pt x="59151" y="756201"/>
                </a:lnTo>
                <a:lnTo>
                  <a:pt x="60964" y="757788"/>
                </a:lnTo>
                <a:lnTo>
                  <a:pt x="62098" y="758468"/>
                </a:lnTo>
                <a:lnTo>
                  <a:pt x="63004" y="758921"/>
                </a:lnTo>
                <a:lnTo>
                  <a:pt x="64137" y="759374"/>
                </a:lnTo>
                <a:lnTo>
                  <a:pt x="65044" y="759374"/>
                </a:lnTo>
                <a:lnTo>
                  <a:pt x="610780" y="759374"/>
                </a:lnTo>
                <a:lnTo>
                  <a:pt x="611687" y="759374"/>
                </a:lnTo>
                <a:lnTo>
                  <a:pt x="612820" y="758921"/>
                </a:lnTo>
                <a:lnTo>
                  <a:pt x="613726" y="758468"/>
                </a:lnTo>
                <a:lnTo>
                  <a:pt x="614859" y="757788"/>
                </a:lnTo>
                <a:lnTo>
                  <a:pt x="616672" y="756201"/>
                </a:lnTo>
                <a:lnTo>
                  <a:pt x="618259" y="753935"/>
                </a:lnTo>
                <a:lnTo>
                  <a:pt x="619392" y="751215"/>
                </a:lnTo>
                <a:lnTo>
                  <a:pt x="620525" y="748042"/>
                </a:lnTo>
                <a:lnTo>
                  <a:pt x="621205" y="744416"/>
                </a:lnTo>
                <a:lnTo>
                  <a:pt x="621432" y="740790"/>
                </a:lnTo>
                <a:lnTo>
                  <a:pt x="621205" y="736937"/>
                </a:lnTo>
                <a:lnTo>
                  <a:pt x="620525" y="733764"/>
                </a:lnTo>
                <a:lnTo>
                  <a:pt x="619392" y="730591"/>
                </a:lnTo>
                <a:lnTo>
                  <a:pt x="618259" y="727872"/>
                </a:lnTo>
                <a:lnTo>
                  <a:pt x="616672" y="725605"/>
                </a:lnTo>
                <a:lnTo>
                  <a:pt x="614859" y="724019"/>
                </a:lnTo>
                <a:lnTo>
                  <a:pt x="613726" y="723339"/>
                </a:lnTo>
                <a:lnTo>
                  <a:pt x="612820" y="722659"/>
                </a:lnTo>
                <a:lnTo>
                  <a:pt x="611687" y="722432"/>
                </a:lnTo>
                <a:lnTo>
                  <a:pt x="610780" y="722432"/>
                </a:lnTo>
                <a:lnTo>
                  <a:pt x="65044" y="722432"/>
                </a:lnTo>
                <a:lnTo>
                  <a:pt x="64137" y="722432"/>
                </a:lnTo>
                <a:close/>
                <a:moveTo>
                  <a:pt x="64137" y="656028"/>
                </a:moveTo>
                <a:lnTo>
                  <a:pt x="63004" y="656254"/>
                </a:lnTo>
                <a:lnTo>
                  <a:pt x="62098" y="656708"/>
                </a:lnTo>
                <a:lnTo>
                  <a:pt x="60964" y="657614"/>
                </a:lnTo>
                <a:lnTo>
                  <a:pt x="59151" y="658974"/>
                </a:lnTo>
                <a:lnTo>
                  <a:pt x="57565" y="661240"/>
                </a:lnTo>
                <a:lnTo>
                  <a:pt x="56432" y="664187"/>
                </a:lnTo>
                <a:lnTo>
                  <a:pt x="55299" y="667133"/>
                </a:lnTo>
                <a:lnTo>
                  <a:pt x="54619" y="670533"/>
                </a:lnTo>
                <a:lnTo>
                  <a:pt x="54619" y="674385"/>
                </a:lnTo>
                <a:lnTo>
                  <a:pt x="54619" y="678012"/>
                </a:lnTo>
                <a:lnTo>
                  <a:pt x="55299" y="681638"/>
                </a:lnTo>
                <a:lnTo>
                  <a:pt x="56432" y="684584"/>
                </a:lnTo>
                <a:lnTo>
                  <a:pt x="57565" y="687530"/>
                </a:lnTo>
                <a:lnTo>
                  <a:pt x="59151" y="689797"/>
                </a:lnTo>
                <a:lnTo>
                  <a:pt x="60964" y="691157"/>
                </a:lnTo>
                <a:lnTo>
                  <a:pt x="62098" y="692063"/>
                </a:lnTo>
                <a:lnTo>
                  <a:pt x="63004" y="692516"/>
                </a:lnTo>
                <a:lnTo>
                  <a:pt x="64137" y="692743"/>
                </a:lnTo>
                <a:lnTo>
                  <a:pt x="65044" y="692743"/>
                </a:lnTo>
                <a:lnTo>
                  <a:pt x="610780" y="692743"/>
                </a:lnTo>
                <a:lnTo>
                  <a:pt x="611687" y="692743"/>
                </a:lnTo>
                <a:lnTo>
                  <a:pt x="612820" y="692516"/>
                </a:lnTo>
                <a:lnTo>
                  <a:pt x="613726" y="692063"/>
                </a:lnTo>
                <a:lnTo>
                  <a:pt x="614859" y="691157"/>
                </a:lnTo>
                <a:lnTo>
                  <a:pt x="616672" y="689797"/>
                </a:lnTo>
                <a:lnTo>
                  <a:pt x="618259" y="687530"/>
                </a:lnTo>
                <a:lnTo>
                  <a:pt x="619392" y="684584"/>
                </a:lnTo>
                <a:lnTo>
                  <a:pt x="620525" y="681638"/>
                </a:lnTo>
                <a:lnTo>
                  <a:pt x="621205" y="678012"/>
                </a:lnTo>
                <a:lnTo>
                  <a:pt x="621432" y="674385"/>
                </a:lnTo>
                <a:lnTo>
                  <a:pt x="621205" y="670533"/>
                </a:lnTo>
                <a:lnTo>
                  <a:pt x="620525" y="667133"/>
                </a:lnTo>
                <a:lnTo>
                  <a:pt x="619392" y="664187"/>
                </a:lnTo>
                <a:lnTo>
                  <a:pt x="618259" y="661240"/>
                </a:lnTo>
                <a:lnTo>
                  <a:pt x="616672" y="658974"/>
                </a:lnTo>
                <a:lnTo>
                  <a:pt x="614859" y="657614"/>
                </a:lnTo>
                <a:lnTo>
                  <a:pt x="613726" y="656708"/>
                </a:lnTo>
                <a:lnTo>
                  <a:pt x="612820" y="656254"/>
                </a:lnTo>
                <a:lnTo>
                  <a:pt x="611687" y="656028"/>
                </a:lnTo>
                <a:lnTo>
                  <a:pt x="610780" y="656028"/>
                </a:lnTo>
                <a:lnTo>
                  <a:pt x="65044" y="656028"/>
                </a:lnTo>
                <a:lnTo>
                  <a:pt x="64137" y="656028"/>
                </a:lnTo>
                <a:close/>
                <a:moveTo>
                  <a:pt x="65044" y="582144"/>
                </a:moveTo>
                <a:lnTo>
                  <a:pt x="64137" y="582371"/>
                </a:lnTo>
                <a:lnTo>
                  <a:pt x="63004" y="582598"/>
                </a:lnTo>
                <a:lnTo>
                  <a:pt x="62098" y="582824"/>
                </a:lnTo>
                <a:lnTo>
                  <a:pt x="60964" y="583504"/>
                </a:lnTo>
                <a:lnTo>
                  <a:pt x="59151" y="585091"/>
                </a:lnTo>
                <a:lnTo>
                  <a:pt x="57565" y="587357"/>
                </a:lnTo>
                <a:lnTo>
                  <a:pt x="56432" y="590303"/>
                </a:lnTo>
                <a:lnTo>
                  <a:pt x="55299" y="593249"/>
                </a:lnTo>
                <a:lnTo>
                  <a:pt x="54619" y="596876"/>
                </a:lnTo>
                <a:lnTo>
                  <a:pt x="54619" y="600502"/>
                </a:lnTo>
                <a:lnTo>
                  <a:pt x="54619" y="604355"/>
                </a:lnTo>
                <a:lnTo>
                  <a:pt x="55299" y="607528"/>
                </a:lnTo>
                <a:lnTo>
                  <a:pt x="56432" y="610927"/>
                </a:lnTo>
                <a:lnTo>
                  <a:pt x="57565" y="613420"/>
                </a:lnTo>
                <a:lnTo>
                  <a:pt x="59151" y="615913"/>
                </a:lnTo>
                <a:lnTo>
                  <a:pt x="60964" y="617500"/>
                </a:lnTo>
                <a:lnTo>
                  <a:pt x="62098" y="618180"/>
                </a:lnTo>
                <a:lnTo>
                  <a:pt x="63004" y="618633"/>
                </a:lnTo>
                <a:lnTo>
                  <a:pt x="64137" y="618859"/>
                </a:lnTo>
                <a:lnTo>
                  <a:pt x="65044" y="619086"/>
                </a:lnTo>
                <a:lnTo>
                  <a:pt x="610780" y="619086"/>
                </a:lnTo>
                <a:lnTo>
                  <a:pt x="611687" y="618859"/>
                </a:lnTo>
                <a:lnTo>
                  <a:pt x="612820" y="618633"/>
                </a:lnTo>
                <a:lnTo>
                  <a:pt x="613726" y="618180"/>
                </a:lnTo>
                <a:lnTo>
                  <a:pt x="614859" y="617500"/>
                </a:lnTo>
                <a:lnTo>
                  <a:pt x="616672" y="615913"/>
                </a:lnTo>
                <a:lnTo>
                  <a:pt x="618259" y="613420"/>
                </a:lnTo>
                <a:lnTo>
                  <a:pt x="619392" y="610927"/>
                </a:lnTo>
                <a:lnTo>
                  <a:pt x="620525" y="607528"/>
                </a:lnTo>
                <a:lnTo>
                  <a:pt x="621205" y="604355"/>
                </a:lnTo>
                <a:lnTo>
                  <a:pt x="621432" y="600502"/>
                </a:lnTo>
                <a:lnTo>
                  <a:pt x="621205" y="596876"/>
                </a:lnTo>
                <a:lnTo>
                  <a:pt x="620525" y="593249"/>
                </a:lnTo>
                <a:lnTo>
                  <a:pt x="619392" y="590303"/>
                </a:lnTo>
                <a:lnTo>
                  <a:pt x="618259" y="587357"/>
                </a:lnTo>
                <a:lnTo>
                  <a:pt x="616672" y="585091"/>
                </a:lnTo>
                <a:lnTo>
                  <a:pt x="614859" y="583504"/>
                </a:lnTo>
                <a:lnTo>
                  <a:pt x="613726" y="582824"/>
                </a:lnTo>
                <a:lnTo>
                  <a:pt x="612820" y="582598"/>
                </a:lnTo>
                <a:lnTo>
                  <a:pt x="611687" y="582371"/>
                </a:lnTo>
                <a:lnTo>
                  <a:pt x="610780" y="582144"/>
                </a:lnTo>
                <a:lnTo>
                  <a:pt x="65044" y="582144"/>
                </a:lnTo>
                <a:close/>
                <a:moveTo>
                  <a:pt x="65044" y="508034"/>
                </a:moveTo>
                <a:lnTo>
                  <a:pt x="64137" y="508487"/>
                </a:lnTo>
                <a:lnTo>
                  <a:pt x="63004" y="508714"/>
                </a:lnTo>
                <a:lnTo>
                  <a:pt x="62098" y="509167"/>
                </a:lnTo>
                <a:lnTo>
                  <a:pt x="60964" y="509621"/>
                </a:lnTo>
                <a:lnTo>
                  <a:pt x="59151" y="511434"/>
                </a:lnTo>
                <a:lnTo>
                  <a:pt x="57565" y="513700"/>
                </a:lnTo>
                <a:lnTo>
                  <a:pt x="56432" y="516420"/>
                </a:lnTo>
                <a:lnTo>
                  <a:pt x="55299" y="519593"/>
                </a:lnTo>
                <a:lnTo>
                  <a:pt x="54619" y="522992"/>
                </a:lnTo>
                <a:lnTo>
                  <a:pt x="54619" y="526845"/>
                </a:lnTo>
                <a:lnTo>
                  <a:pt x="54619" y="530471"/>
                </a:lnTo>
                <a:lnTo>
                  <a:pt x="55299" y="533871"/>
                </a:lnTo>
                <a:lnTo>
                  <a:pt x="56432" y="537044"/>
                </a:lnTo>
                <a:lnTo>
                  <a:pt x="57565" y="539763"/>
                </a:lnTo>
                <a:lnTo>
                  <a:pt x="59151" y="542256"/>
                </a:lnTo>
                <a:lnTo>
                  <a:pt x="60964" y="543616"/>
                </a:lnTo>
                <a:lnTo>
                  <a:pt x="62098" y="544523"/>
                </a:lnTo>
                <a:lnTo>
                  <a:pt x="63004" y="544749"/>
                </a:lnTo>
                <a:lnTo>
                  <a:pt x="64137" y="545203"/>
                </a:lnTo>
                <a:lnTo>
                  <a:pt x="65044" y="545203"/>
                </a:lnTo>
                <a:lnTo>
                  <a:pt x="610780" y="545203"/>
                </a:lnTo>
                <a:lnTo>
                  <a:pt x="611687" y="545203"/>
                </a:lnTo>
                <a:lnTo>
                  <a:pt x="612820" y="544749"/>
                </a:lnTo>
                <a:lnTo>
                  <a:pt x="613726" y="544523"/>
                </a:lnTo>
                <a:lnTo>
                  <a:pt x="614859" y="543616"/>
                </a:lnTo>
                <a:lnTo>
                  <a:pt x="616672" y="542256"/>
                </a:lnTo>
                <a:lnTo>
                  <a:pt x="618259" y="539763"/>
                </a:lnTo>
                <a:lnTo>
                  <a:pt x="619392" y="537044"/>
                </a:lnTo>
                <a:lnTo>
                  <a:pt x="620525" y="533871"/>
                </a:lnTo>
                <a:lnTo>
                  <a:pt x="621205" y="530471"/>
                </a:lnTo>
                <a:lnTo>
                  <a:pt x="621432" y="526845"/>
                </a:lnTo>
                <a:lnTo>
                  <a:pt x="621205" y="522992"/>
                </a:lnTo>
                <a:lnTo>
                  <a:pt x="620525" y="519593"/>
                </a:lnTo>
                <a:lnTo>
                  <a:pt x="619392" y="516420"/>
                </a:lnTo>
                <a:lnTo>
                  <a:pt x="618259" y="513700"/>
                </a:lnTo>
                <a:lnTo>
                  <a:pt x="616672" y="511434"/>
                </a:lnTo>
                <a:lnTo>
                  <a:pt x="614859" y="509621"/>
                </a:lnTo>
                <a:lnTo>
                  <a:pt x="613726" y="509167"/>
                </a:lnTo>
                <a:lnTo>
                  <a:pt x="612820" y="508714"/>
                </a:lnTo>
                <a:lnTo>
                  <a:pt x="611687" y="508487"/>
                </a:lnTo>
                <a:lnTo>
                  <a:pt x="610780" y="508034"/>
                </a:lnTo>
                <a:lnTo>
                  <a:pt x="65044" y="508034"/>
                </a:lnTo>
                <a:close/>
                <a:moveTo>
                  <a:pt x="57112" y="431884"/>
                </a:moveTo>
                <a:lnTo>
                  <a:pt x="56885" y="432111"/>
                </a:lnTo>
                <a:lnTo>
                  <a:pt x="56432" y="433244"/>
                </a:lnTo>
                <a:lnTo>
                  <a:pt x="55978" y="435057"/>
                </a:lnTo>
                <a:lnTo>
                  <a:pt x="55299" y="437323"/>
                </a:lnTo>
                <a:lnTo>
                  <a:pt x="54845" y="443216"/>
                </a:lnTo>
                <a:lnTo>
                  <a:pt x="54619" y="450242"/>
                </a:lnTo>
                <a:lnTo>
                  <a:pt x="54845" y="457494"/>
                </a:lnTo>
                <a:lnTo>
                  <a:pt x="55299" y="463387"/>
                </a:lnTo>
                <a:lnTo>
                  <a:pt x="55978" y="465653"/>
                </a:lnTo>
                <a:lnTo>
                  <a:pt x="56432" y="467240"/>
                </a:lnTo>
                <a:lnTo>
                  <a:pt x="56885" y="468146"/>
                </a:lnTo>
                <a:lnTo>
                  <a:pt x="57112" y="468826"/>
                </a:lnTo>
                <a:lnTo>
                  <a:pt x="57338" y="468826"/>
                </a:lnTo>
                <a:lnTo>
                  <a:pt x="209637" y="468826"/>
                </a:lnTo>
                <a:lnTo>
                  <a:pt x="210090" y="468826"/>
                </a:lnTo>
                <a:lnTo>
                  <a:pt x="210317" y="468146"/>
                </a:lnTo>
                <a:lnTo>
                  <a:pt x="210770" y="467240"/>
                </a:lnTo>
                <a:lnTo>
                  <a:pt x="211450" y="465653"/>
                </a:lnTo>
                <a:lnTo>
                  <a:pt x="211677" y="463387"/>
                </a:lnTo>
                <a:lnTo>
                  <a:pt x="212357" y="457494"/>
                </a:lnTo>
                <a:lnTo>
                  <a:pt x="212583" y="450242"/>
                </a:lnTo>
                <a:lnTo>
                  <a:pt x="212357" y="443216"/>
                </a:lnTo>
                <a:lnTo>
                  <a:pt x="211677" y="437323"/>
                </a:lnTo>
                <a:lnTo>
                  <a:pt x="211450" y="435057"/>
                </a:lnTo>
                <a:lnTo>
                  <a:pt x="210770" y="433244"/>
                </a:lnTo>
                <a:lnTo>
                  <a:pt x="210317" y="432111"/>
                </a:lnTo>
                <a:lnTo>
                  <a:pt x="210090" y="431884"/>
                </a:lnTo>
                <a:lnTo>
                  <a:pt x="209637" y="431884"/>
                </a:lnTo>
                <a:lnTo>
                  <a:pt x="57338" y="431884"/>
                </a:lnTo>
                <a:lnTo>
                  <a:pt x="57112" y="431884"/>
                </a:lnTo>
                <a:close/>
                <a:moveTo>
                  <a:pt x="492930" y="247629"/>
                </a:moveTo>
                <a:lnTo>
                  <a:pt x="492703" y="409447"/>
                </a:lnTo>
                <a:lnTo>
                  <a:pt x="573612" y="409447"/>
                </a:lnTo>
                <a:lnTo>
                  <a:pt x="654520" y="409221"/>
                </a:lnTo>
                <a:lnTo>
                  <a:pt x="573612" y="328311"/>
                </a:lnTo>
                <a:lnTo>
                  <a:pt x="492930" y="247629"/>
                </a:lnTo>
                <a:close/>
                <a:moveTo>
                  <a:pt x="0" y="214313"/>
                </a:moveTo>
                <a:lnTo>
                  <a:pt x="513101" y="214313"/>
                </a:lnTo>
                <a:lnTo>
                  <a:pt x="679450" y="380891"/>
                </a:lnTo>
                <a:lnTo>
                  <a:pt x="679450" y="1247776"/>
                </a:lnTo>
                <a:lnTo>
                  <a:pt x="0" y="1247776"/>
                </a:lnTo>
                <a:lnTo>
                  <a:pt x="0" y="214313"/>
                </a:lnTo>
                <a:close/>
                <a:moveTo>
                  <a:pt x="694441" y="33316"/>
                </a:moveTo>
                <a:lnTo>
                  <a:pt x="693988" y="195134"/>
                </a:lnTo>
                <a:lnTo>
                  <a:pt x="775069" y="195134"/>
                </a:lnTo>
                <a:lnTo>
                  <a:pt x="855924" y="195134"/>
                </a:lnTo>
                <a:lnTo>
                  <a:pt x="775069" y="114452"/>
                </a:lnTo>
                <a:lnTo>
                  <a:pt x="694441" y="33316"/>
                </a:lnTo>
                <a:close/>
                <a:moveTo>
                  <a:pt x="201613" y="0"/>
                </a:moveTo>
                <a:lnTo>
                  <a:pt x="714598" y="0"/>
                </a:lnTo>
                <a:lnTo>
                  <a:pt x="881063" y="166805"/>
                </a:lnTo>
                <a:lnTo>
                  <a:pt x="881063" y="1033463"/>
                </a:lnTo>
                <a:lnTo>
                  <a:pt x="739738" y="1033463"/>
                </a:lnTo>
                <a:lnTo>
                  <a:pt x="739738" y="337235"/>
                </a:lnTo>
                <a:lnTo>
                  <a:pt x="573272" y="170657"/>
                </a:lnTo>
                <a:lnTo>
                  <a:pt x="201613" y="170657"/>
                </a:lnTo>
                <a:lnTo>
                  <a:pt x="201613" y="0"/>
                </a:lnTo>
                <a:close/>
              </a:path>
            </a:pathLst>
          </a:custGeom>
          <a:solidFill>
            <a:srgbClr val="4B5C75"/>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cs typeface="+mn-ea"/>
              <a:sym typeface="+mn-lt"/>
            </a:endParaRPr>
          </a:p>
        </p:txBody>
      </p:sp>
      <p:sp>
        <p:nvSpPr>
          <p:cNvPr id="13" name="文本框 12"/>
          <p:cNvSpPr txBox="1"/>
          <p:nvPr/>
        </p:nvSpPr>
        <p:spPr>
          <a:xfrm>
            <a:off x="2815590" y="1893570"/>
            <a:ext cx="9212580" cy="2946400"/>
          </a:xfrm>
          <a:prstGeom prst="rect">
            <a:avLst/>
          </a:prstGeom>
          <a:noFill/>
        </p:spPr>
        <p:txBody>
          <a:bodyPr wrap="square" lIns="144145" tIns="136525" rIns="136525" bIns="136525" rtlCol="0">
            <a:noAutofit/>
          </a:bodyPr>
          <a:lstStyle/>
          <a:p>
            <a:pPr latinLnBrk="1"/>
            <a:r>
              <a:rPr lang="en-US" altLang="zh-CN" b="1" dirty="0">
                <a:sym typeface="+mn-ea"/>
              </a:rPr>
              <a:t>125. </a:t>
            </a:r>
            <a:r>
              <a:rPr lang="zh-CN" altLang="zh-CN" b="1" dirty="0">
                <a:sym typeface="+mn-ea"/>
              </a:rPr>
              <a:t>釜内检修时，没有切断电源并挂</a:t>
            </a:r>
            <a:r>
              <a:rPr lang="en-US" altLang="zh-CN" b="1" dirty="0">
                <a:sym typeface="+mn-ea"/>
              </a:rPr>
              <a:t>“</a:t>
            </a:r>
            <a:r>
              <a:rPr lang="zh-CN" altLang="zh-CN" b="1" dirty="0">
                <a:sym typeface="+mn-ea"/>
              </a:rPr>
              <a:t>有人检修、禁止合闸</a:t>
            </a:r>
            <a:r>
              <a:rPr lang="en-US" altLang="zh-CN" b="1" dirty="0">
                <a:sym typeface="+mn-ea"/>
              </a:rPr>
              <a:t>”</a:t>
            </a:r>
            <a:r>
              <a:rPr lang="zh-CN" altLang="zh-CN" b="1" dirty="0">
                <a:sym typeface="+mn-ea"/>
              </a:rPr>
              <a:t>的牌子</a:t>
            </a:r>
            <a:endParaRPr lang="zh-CN" altLang="zh-CN" b="1" dirty="0"/>
          </a:p>
          <a:p>
            <a:pPr latinLnBrk="1"/>
            <a:r>
              <a:rPr lang="en-US" altLang="zh-CN" b="1" dirty="0">
                <a:sym typeface="+mn-ea"/>
              </a:rPr>
              <a:t>126. </a:t>
            </a:r>
            <a:r>
              <a:rPr lang="zh-CN" altLang="zh-CN" b="1" dirty="0">
                <a:sym typeface="+mn-ea"/>
              </a:rPr>
              <a:t>进罐作业前，未对釜进行有效清洗</a:t>
            </a:r>
            <a:endParaRPr lang="zh-CN" altLang="zh-CN" b="1" dirty="0"/>
          </a:p>
          <a:p>
            <a:pPr latinLnBrk="1"/>
            <a:r>
              <a:rPr lang="en-US" altLang="zh-CN" b="1" dirty="0">
                <a:sym typeface="+mn-ea"/>
              </a:rPr>
              <a:t>127. </a:t>
            </a:r>
            <a:r>
              <a:rPr lang="zh-CN" altLang="zh-CN" b="1" dirty="0">
                <a:sym typeface="+mn-ea"/>
              </a:rPr>
              <a:t>进罐作业前，未分析可燃气体浓度、氧含量、有毒气体（</a:t>
            </a:r>
            <a:r>
              <a:rPr lang="en-US" altLang="zh-CN" b="1" dirty="0">
                <a:sym typeface="+mn-ea"/>
              </a:rPr>
              <a:t>CO</a:t>
            </a:r>
            <a:r>
              <a:rPr lang="zh-CN" altLang="zh-CN" b="1" dirty="0">
                <a:sym typeface="+mn-ea"/>
              </a:rPr>
              <a:t>、</a:t>
            </a:r>
            <a:r>
              <a:rPr lang="en-US" altLang="zh-CN" b="1" dirty="0">
                <a:sym typeface="+mn-ea"/>
              </a:rPr>
              <a:t>H2S</a:t>
            </a:r>
            <a:r>
              <a:rPr lang="zh-CN" altLang="zh-CN" b="1" dirty="0">
                <a:sym typeface="+mn-ea"/>
              </a:rPr>
              <a:t>）浓度 </a:t>
            </a:r>
            <a:endParaRPr lang="zh-CN" altLang="zh-CN" b="1" dirty="0"/>
          </a:p>
          <a:p>
            <a:pPr latinLnBrk="1"/>
            <a:r>
              <a:rPr lang="en-US" altLang="zh-CN" b="1" dirty="0">
                <a:sym typeface="+mn-ea"/>
              </a:rPr>
              <a:t>128. </a:t>
            </a:r>
            <a:r>
              <a:rPr lang="zh-CN" altLang="zh-CN" b="1" dirty="0">
                <a:sym typeface="+mn-ea"/>
              </a:rPr>
              <a:t>进罐作业前，未对物料管线如原料、溶剂、蒸汽、水、氮气等管线可靠隔离</a:t>
            </a:r>
            <a:endParaRPr lang="zh-CN" altLang="zh-CN" b="1" dirty="0"/>
          </a:p>
          <a:p>
            <a:pPr latinLnBrk="1"/>
            <a:r>
              <a:rPr lang="en-US" altLang="zh-CN" b="1" dirty="0">
                <a:sym typeface="+mn-ea"/>
              </a:rPr>
              <a:t>129. </a:t>
            </a:r>
            <a:r>
              <a:rPr lang="zh-CN" altLang="zh-CN" b="1" dirty="0">
                <a:sym typeface="+mn-ea"/>
              </a:rPr>
              <a:t>检修过程中，未对釜内定期取样分析</a:t>
            </a:r>
            <a:endParaRPr lang="zh-CN" altLang="zh-CN" b="1" dirty="0"/>
          </a:p>
          <a:p>
            <a:pPr latinLnBrk="1"/>
            <a:r>
              <a:rPr lang="en-US" altLang="zh-CN" b="1" dirty="0">
                <a:sym typeface="+mn-ea"/>
              </a:rPr>
              <a:t>130. </a:t>
            </a:r>
            <a:r>
              <a:rPr lang="zh-CN" altLang="zh-CN" b="1" dirty="0">
                <a:sym typeface="+mn-ea"/>
              </a:rPr>
              <a:t>釜外明显位置未挂上</a:t>
            </a:r>
            <a:r>
              <a:rPr lang="en-US" altLang="zh-CN" b="1" dirty="0">
                <a:sym typeface="+mn-ea"/>
              </a:rPr>
              <a:t>“</a:t>
            </a:r>
            <a:r>
              <a:rPr lang="zh-CN" altLang="zh-CN" b="1" dirty="0">
                <a:sym typeface="+mn-ea"/>
              </a:rPr>
              <a:t>罐内有人</a:t>
            </a:r>
            <a:r>
              <a:rPr lang="en-US" altLang="zh-CN" b="1" dirty="0">
                <a:sym typeface="+mn-ea"/>
              </a:rPr>
              <a:t>”</a:t>
            </a:r>
            <a:r>
              <a:rPr lang="zh-CN" altLang="zh-CN" b="1" dirty="0">
                <a:sym typeface="+mn-ea"/>
              </a:rPr>
              <a:t>的牌子</a:t>
            </a:r>
            <a:endParaRPr lang="zh-CN" altLang="zh-CN" b="1" dirty="0"/>
          </a:p>
          <a:p>
            <a:pPr latinLnBrk="1"/>
            <a:r>
              <a:rPr lang="en-US" altLang="zh-CN" b="1" dirty="0">
                <a:sym typeface="+mn-ea"/>
              </a:rPr>
              <a:t>131. </a:t>
            </a:r>
            <a:r>
              <a:rPr lang="zh-CN" altLang="zh-CN" b="1" dirty="0">
                <a:sym typeface="+mn-ea"/>
              </a:rPr>
              <a:t>进罐作业时，没有执行</a:t>
            </a:r>
            <a:r>
              <a:rPr lang="en-US" altLang="zh-CN" b="1" dirty="0">
                <a:sym typeface="+mn-ea"/>
              </a:rPr>
              <a:t>“</a:t>
            </a:r>
            <a:r>
              <a:rPr lang="zh-CN" altLang="zh-CN" b="1" dirty="0">
                <a:sym typeface="+mn-ea"/>
              </a:rPr>
              <a:t>双检制</a:t>
            </a:r>
            <a:r>
              <a:rPr lang="en-US" altLang="zh-CN" b="1" dirty="0">
                <a:sym typeface="+mn-ea"/>
              </a:rPr>
              <a:t>”</a:t>
            </a:r>
            <a:endParaRPr lang="zh-CN" altLang="zh-CN" b="1" dirty="0"/>
          </a:p>
          <a:p>
            <a:pPr latinLnBrk="1"/>
            <a:r>
              <a:rPr lang="en-US" altLang="zh-CN" b="1" dirty="0">
                <a:sym typeface="+mn-ea"/>
              </a:rPr>
              <a:t>132. </a:t>
            </a:r>
            <a:r>
              <a:rPr lang="zh-CN" altLang="zh-CN" b="1" dirty="0">
                <a:sym typeface="+mn-ea"/>
              </a:rPr>
              <a:t>釜内照明不符合安全电压标准，干燥情况下电压大于</a:t>
            </a:r>
            <a:r>
              <a:rPr lang="en-US" altLang="zh-CN" b="1" dirty="0">
                <a:sym typeface="+mn-ea"/>
              </a:rPr>
              <a:t>24V,</a:t>
            </a:r>
            <a:r>
              <a:rPr lang="zh-CN" altLang="zh-CN" b="1" dirty="0">
                <a:sym typeface="+mn-ea"/>
              </a:rPr>
              <a:t>潮湿情况下电压大于</a:t>
            </a:r>
            <a:r>
              <a:rPr lang="en-US" altLang="zh-CN" b="1" dirty="0">
                <a:sym typeface="+mn-ea"/>
              </a:rPr>
              <a:t>12V</a:t>
            </a:r>
            <a:endParaRPr lang="zh-CN" altLang="zh-CN" b="1" dirty="0"/>
          </a:p>
          <a:p>
            <a:pPr latinLnBrk="1"/>
            <a:r>
              <a:rPr lang="en-US" altLang="zh-CN" b="1" dirty="0">
                <a:sym typeface="+mn-ea"/>
              </a:rPr>
              <a:t>133. </a:t>
            </a:r>
            <a:r>
              <a:rPr lang="zh-CN" altLang="zh-CN" b="1" dirty="0">
                <a:sym typeface="+mn-ea"/>
              </a:rPr>
              <a:t>检修完毕，未检查、清理杂物就开机使用</a:t>
            </a:r>
            <a:endParaRPr lang="zh-CN" altLang="zh-CN" b="1" dirty="0"/>
          </a:p>
          <a:p>
            <a:pPr latinLnBrk="1"/>
            <a:r>
              <a:rPr lang="en-US" altLang="zh-CN" b="1" dirty="0">
                <a:sym typeface="+mn-ea"/>
              </a:rPr>
              <a:t>134. </a:t>
            </a:r>
            <a:r>
              <a:rPr lang="zh-CN" altLang="zh-CN" b="1" dirty="0">
                <a:sym typeface="+mn-ea"/>
              </a:rPr>
              <a:t>长时间在釜内作业未轮换</a:t>
            </a:r>
            <a:endParaRPr lang="zh-CN" altLang="zh-CN" b="1" dirty="0"/>
          </a:p>
          <a:p>
            <a:pPr latinLnBrk="1"/>
            <a:r>
              <a:rPr lang="en-US" altLang="zh-CN" b="1" dirty="0">
                <a:sym typeface="+mn-ea"/>
              </a:rPr>
              <a:t>135. </a:t>
            </a:r>
            <a:r>
              <a:rPr lang="zh-CN" altLang="zh-CN" b="1" dirty="0">
                <a:sym typeface="+mn-ea"/>
              </a:rPr>
              <a:t>检修时，釜内缺必要的通风设施</a:t>
            </a:r>
            <a:endParaRPr lang="zh-CN" altLang="zh-CN" b="1" dirty="0"/>
          </a:p>
          <a:p>
            <a:pPr latinLnBrk="1"/>
            <a:endParaRPr lang="zh-CN" altLang="zh-CN" b="1" spc="400" dirty="0" smtClean="0">
              <a:solidFill>
                <a:schemeClr val="tx1"/>
              </a:solidFill>
              <a:uFillTx/>
              <a:cs typeface="+mn-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anim calcmode="lin" valueType="num">
                                      <p:cBhvr>
                                        <p:cTn id="14" dur="1000" fill="hold"/>
                                        <p:tgtEl>
                                          <p:spTgt spid="29"/>
                                        </p:tgtEl>
                                        <p:attrNameLst>
                                          <p:attrName>ppt_x</p:attrName>
                                        </p:attrNameLst>
                                      </p:cBhvr>
                                      <p:tavLst>
                                        <p:tav tm="0">
                                          <p:val>
                                            <p:strVal val="#ppt_x"/>
                                          </p:val>
                                        </p:tav>
                                        <p:tav tm="100000">
                                          <p:val>
                                            <p:strVal val="#ppt_x"/>
                                          </p:val>
                                        </p:tav>
                                      </p:tavLst>
                                    </p:anim>
                                    <p:anim calcmode="lin" valueType="num">
                                      <p:cBhvr>
                                        <p:cTn id="15" dur="1000" fill="hold"/>
                                        <p:tgtEl>
                                          <p:spTgt spid="2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1" presetClass="entr" presetSubtype="0" fill="hold" grpId="0" nodeType="afterEffect">
                                  <p:stCondLst>
                                    <p:cond delay="0"/>
                                  </p:stCondLst>
                                  <p:iterate type="lt">
                                    <p:tmPct val="8000"/>
                                  </p:iterate>
                                  <p:childTnLst>
                                    <p:set>
                                      <p:cBhvr>
                                        <p:cTn id="18" dur="1" fill="hold">
                                          <p:stCondLst>
                                            <p:cond delay="0"/>
                                          </p:stCondLst>
                                        </p:cTn>
                                        <p:tgtEl>
                                          <p:spTgt spid="27"/>
                                        </p:tgtEl>
                                        <p:attrNameLst>
                                          <p:attrName>style.visibility</p:attrName>
                                        </p:attrNameLst>
                                      </p:cBhvr>
                                      <p:to>
                                        <p:strVal val="visible"/>
                                      </p:to>
                                    </p:set>
                                    <p:anim calcmode="lin" valueType="num">
                                      <p:cBhvr>
                                        <p:cTn id="19"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27"/>
                                        </p:tgtEl>
                                        <p:attrNameLst>
                                          <p:attrName>ppt_y</p:attrName>
                                        </p:attrNameLst>
                                      </p:cBhvr>
                                      <p:tavLst>
                                        <p:tav tm="0">
                                          <p:val>
                                            <p:strVal val="#ppt_y"/>
                                          </p:val>
                                        </p:tav>
                                        <p:tav tm="100000">
                                          <p:val>
                                            <p:strVal val="#ppt_y"/>
                                          </p:val>
                                        </p:tav>
                                      </p:tavLst>
                                    </p:anim>
                                    <p:anim calcmode="lin" valueType="num">
                                      <p:cBhvr>
                                        <p:cTn id="21"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2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par>
                          <p:cTn id="29" fill="hold">
                            <p:stCondLst>
                              <p:cond delay="2940"/>
                            </p:stCondLst>
                            <p:childTnLst>
                              <p:par>
                                <p:cTn id="30" presetID="22" presetClass="entr" presetSubtype="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440"/>
                            </p:stCondLst>
                            <p:childTnLst>
                              <p:par>
                                <p:cTn id="34" presetID="22" presetClass="entr" presetSubtype="2"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right)">
                                      <p:cBhvr>
                                        <p:cTn id="36" dur="500"/>
                                        <p:tgtEl>
                                          <p:spTgt spid="11"/>
                                        </p:tgtEl>
                                      </p:cBhvr>
                                    </p:animEffect>
                                  </p:childTnLst>
                                </p:cTn>
                              </p:par>
                            </p:childTnLst>
                          </p:cTn>
                        </p:par>
                        <p:par>
                          <p:cTn id="37" fill="hold">
                            <p:stCondLst>
                              <p:cond delay="3940"/>
                            </p:stCondLst>
                            <p:childTnLst>
                              <p:par>
                                <p:cTn id="38" presetID="22" presetClass="entr" presetSubtype="1"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up)">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bldLvl="0" animBg="1"/>
      <p:bldP spid="12" grpId="0" bldLvl="0" animBg="1"/>
      <p:bldP spid="1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976206" y="234599"/>
            <a:ext cx="4843428" cy="629920"/>
          </a:xfrm>
          <a:prstGeom prst="rect">
            <a:avLst/>
          </a:prstGeom>
          <a:noFill/>
        </p:spPr>
        <p:txBody>
          <a:bodyPr wrap="square" rtlCol="0">
            <a:spAutoFit/>
          </a:bodyPr>
          <a:lstStyle/>
          <a:p>
            <a:r>
              <a:rPr lang="en-US" altLang="zh-CN" sz="3500" b="1" dirty="0">
                <a:sym typeface="+mn-ea"/>
              </a:rPr>
              <a:t> </a:t>
            </a:r>
            <a:r>
              <a:rPr lang="zh-CN" altLang="en-US" sz="3500" b="1" dirty="0">
                <a:sym typeface="+mn-ea"/>
              </a:rPr>
              <a:t>生产检修（作业票管理）</a:t>
            </a:r>
            <a:endParaRPr lang="zh-CN" altLang="en-US" sz="3500" b="1" dirty="0">
              <a:solidFill>
                <a:schemeClr val="tx2">
                  <a:lumMod val="75000"/>
                </a:schemeClr>
              </a:solidFill>
              <a:cs typeface="+mn-ea"/>
              <a:sym typeface="+mn-ea"/>
            </a:endParaRPr>
          </a:p>
        </p:txBody>
      </p:sp>
      <p:sp>
        <p:nvSpPr>
          <p:cNvPr id="29" name="矩形 28"/>
          <p:cNvSpPr/>
          <p:nvPr/>
        </p:nvSpPr>
        <p:spPr>
          <a:xfrm>
            <a:off x="818832" y="142878"/>
            <a:ext cx="157374" cy="814384"/>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0" name="组合 29"/>
          <p:cNvGrpSpPr/>
          <p:nvPr/>
        </p:nvGrpSpPr>
        <p:grpSpPr>
          <a:xfrm>
            <a:off x="-25400" y="142878"/>
            <a:ext cx="725167" cy="814385"/>
            <a:chOff x="-25084" y="142875"/>
            <a:chExt cx="725172" cy="814388"/>
          </a:xfrm>
        </p:grpSpPr>
        <p:sp>
          <p:nvSpPr>
            <p:cNvPr id="31" name="矩形 30"/>
            <p:cNvSpPr/>
            <p:nvPr/>
          </p:nvSpPr>
          <p:spPr>
            <a:xfrm>
              <a:off x="-4764" y="142875"/>
              <a:ext cx="704852" cy="814388"/>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文本框 32"/>
            <p:cNvSpPr txBox="1"/>
            <p:nvPr/>
          </p:nvSpPr>
          <p:spPr>
            <a:xfrm>
              <a:off x="-25084" y="158751"/>
              <a:ext cx="525945" cy="768353"/>
            </a:xfrm>
            <a:prstGeom prst="rect">
              <a:avLst/>
            </a:prstGeom>
            <a:noFill/>
          </p:spPr>
          <p:txBody>
            <a:bodyPr wrap="square" rtlCol="0">
              <a:spAutoFit/>
            </a:bodyPr>
            <a:lstStyle/>
            <a:p>
              <a:r>
                <a:rPr lang="zh-CN" altLang="en-US" sz="4400" dirty="0">
                  <a:solidFill>
                    <a:schemeClr val="bg1"/>
                  </a:solidFill>
                  <a:cs typeface="+mn-ea"/>
                  <a:sym typeface="+mn-lt"/>
                </a:rPr>
                <a:t>七</a:t>
              </a:r>
              <a:endParaRPr lang="zh-CN" altLang="en-US" sz="4400" dirty="0">
                <a:solidFill>
                  <a:schemeClr val="bg1"/>
                </a:solidFill>
                <a:cs typeface="+mn-ea"/>
                <a:sym typeface="+mn-lt"/>
              </a:endParaRPr>
            </a:p>
          </p:txBody>
        </p:sp>
      </p:grpSp>
      <p:cxnSp>
        <p:nvCxnSpPr>
          <p:cNvPr id="10" name="直接连接符 9"/>
          <p:cNvCxnSpPr/>
          <p:nvPr/>
        </p:nvCxnSpPr>
        <p:spPr>
          <a:xfrm>
            <a:off x="795130" y="1867545"/>
            <a:ext cx="10968084" cy="0"/>
          </a:xfrm>
          <a:prstGeom prst="line">
            <a:avLst/>
          </a:prstGeom>
          <a:ln w="57150">
            <a:solidFill>
              <a:srgbClr val="394659"/>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785191" y="5228095"/>
            <a:ext cx="10978023" cy="0"/>
          </a:xfrm>
          <a:prstGeom prst="line">
            <a:avLst/>
          </a:prstGeom>
          <a:ln w="57150">
            <a:solidFill>
              <a:srgbClr val="394659"/>
            </a:solidFill>
          </a:ln>
        </p:spPr>
        <p:style>
          <a:lnRef idx="1">
            <a:schemeClr val="accent1"/>
          </a:lnRef>
          <a:fillRef idx="0">
            <a:schemeClr val="accent1"/>
          </a:fillRef>
          <a:effectRef idx="0">
            <a:schemeClr val="accent1"/>
          </a:effectRef>
          <a:fontRef idx="minor">
            <a:schemeClr val="tx1"/>
          </a:fontRef>
        </p:style>
      </p:cxnSp>
      <p:sp>
        <p:nvSpPr>
          <p:cNvPr id="12" name="KSO_Shape"/>
          <p:cNvSpPr/>
          <p:nvPr/>
        </p:nvSpPr>
        <p:spPr bwMode="auto">
          <a:xfrm>
            <a:off x="992385" y="2115517"/>
            <a:ext cx="1823422" cy="2856621"/>
          </a:xfrm>
          <a:custGeom>
            <a:avLst/>
            <a:gdLst>
              <a:gd name="T0" fmla="*/ 86224 w 881063"/>
              <a:gd name="T1" fmla="*/ 1689435 h 1247776"/>
              <a:gd name="T2" fmla="*/ 87955 w 881063"/>
              <a:gd name="T3" fmla="*/ 1725075 h 1247776"/>
              <a:gd name="T4" fmla="*/ 933227 w 881063"/>
              <a:gd name="T5" fmla="*/ 1733725 h 1247776"/>
              <a:gd name="T6" fmla="*/ 946386 w 881063"/>
              <a:gd name="T7" fmla="*/ 1720922 h 1247776"/>
              <a:gd name="T8" fmla="*/ 944655 w 881063"/>
              <a:gd name="T9" fmla="*/ 1685284 h 1247776"/>
              <a:gd name="T10" fmla="*/ 99382 w 881063"/>
              <a:gd name="T11" fmla="*/ 1676980 h 1247776"/>
              <a:gd name="T12" fmla="*/ 87955 w 881063"/>
              <a:gd name="T13" fmla="*/ 1572831 h 1247776"/>
              <a:gd name="T14" fmla="*/ 86224 w 881063"/>
              <a:gd name="T15" fmla="*/ 1608124 h 1247776"/>
              <a:gd name="T16" fmla="*/ 99382 w 881063"/>
              <a:gd name="T17" fmla="*/ 1620580 h 1247776"/>
              <a:gd name="T18" fmla="*/ 944655 w 881063"/>
              <a:gd name="T19" fmla="*/ 1612622 h 1247776"/>
              <a:gd name="T20" fmla="*/ 946386 w 881063"/>
              <a:gd name="T21" fmla="*/ 1576637 h 1247776"/>
              <a:gd name="T22" fmla="*/ 933227 w 881063"/>
              <a:gd name="T23" fmla="*/ 1564527 h 1247776"/>
              <a:gd name="T24" fmla="*/ 85877 w 881063"/>
              <a:gd name="T25" fmla="*/ 1452074 h 1247776"/>
              <a:gd name="T26" fmla="*/ 84493 w 881063"/>
              <a:gd name="T27" fmla="*/ 1488058 h 1247776"/>
              <a:gd name="T28" fmla="*/ 540891 w 881063"/>
              <a:gd name="T29" fmla="*/ 1500168 h 1247776"/>
              <a:gd name="T30" fmla="*/ 548856 w 881063"/>
              <a:gd name="T31" fmla="*/ 1482868 h 1247776"/>
              <a:gd name="T32" fmla="*/ 545739 w 881063"/>
              <a:gd name="T33" fmla="*/ 1448613 h 1247776"/>
              <a:gd name="T34" fmla="*/ 97997 w 881063"/>
              <a:gd name="T35" fmla="*/ 1328202 h 1247776"/>
              <a:gd name="T36" fmla="*/ 84493 w 881063"/>
              <a:gd name="T37" fmla="*/ 1345503 h 1247776"/>
              <a:gd name="T38" fmla="*/ 90378 w 881063"/>
              <a:gd name="T39" fmla="*/ 1379758 h 1247776"/>
              <a:gd name="T40" fmla="*/ 934613 w 881063"/>
              <a:gd name="T41" fmla="*/ 1384602 h 1247776"/>
              <a:gd name="T42" fmla="*/ 948117 w 881063"/>
              <a:gd name="T43" fmla="*/ 1367301 h 1247776"/>
              <a:gd name="T44" fmla="*/ 942230 w 881063"/>
              <a:gd name="T45" fmla="*/ 1333046 h 1247776"/>
              <a:gd name="T46" fmla="*/ 97997 w 881063"/>
              <a:gd name="T47" fmla="*/ 1328202 h 1247776"/>
              <a:gd name="T48" fmla="*/ 87955 w 881063"/>
              <a:gd name="T49" fmla="*/ 1224052 h 1247776"/>
              <a:gd name="T50" fmla="*/ 86224 w 881063"/>
              <a:gd name="T51" fmla="*/ 1259692 h 1247776"/>
              <a:gd name="T52" fmla="*/ 99382 w 881063"/>
              <a:gd name="T53" fmla="*/ 1272149 h 1247776"/>
              <a:gd name="T54" fmla="*/ 944655 w 881063"/>
              <a:gd name="T55" fmla="*/ 1263843 h 1247776"/>
              <a:gd name="T56" fmla="*/ 946386 w 881063"/>
              <a:gd name="T57" fmla="*/ 1227859 h 1247776"/>
              <a:gd name="T58" fmla="*/ 933227 w 881063"/>
              <a:gd name="T59" fmla="*/ 1215402 h 1247776"/>
              <a:gd name="T60" fmla="*/ 87955 w 881063"/>
              <a:gd name="T61" fmla="*/ 1111254 h 1247776"/>
              <a:gd name="T62" fmla="*/ 86224 w 881063"/>
              <a:gd name="T63" fmla="*/ 1146892 h 1247776"/>
              <a:gd name="T64" fmla="*/ 99382 w 881063"/>
              <a:gd name="T65" fmla="*/ 1159349 h 1247776"/>
              <a:gd name="T66" fmla="*/ 944655 w 881063"/>
              <a:gd name="T67" fmla="*/ 1151045 h 1247776"/>
              <a:gd name="T68" fmla="*/ 946386 w 881063"/>
              <a:gd name="T69" fmla="*/ 1115405 h 1247776"/>
              <a:gd name="T70" fmla="*/ 933227 w 881063"/>
              <a:gd name="T71" fmla="*/ 1102949 h 1247776"/>
              <a:gd name="T72" fmla="*/ 90378 w 881063"/>
              <a:gd name="T73" fmla="*/ 1006066 h 1247776"/>
              <a:gd name="T74" fmla="*/ 84493 w 881063"/>
              <a:gd name="T75" fmla="*/ 1040668 h 1247776"/>
              <a:gd name="T76" fmla="*/ 97997 w 881063"/>
              <a:gd name="T77" fmla="*/ 1057622 h 1247776"/>
              <a:gd name="T78" fmla="*/ 942230 w 881063"/>
              <a:gd name="T79" fmla="*/ 1053124 h 1247776"/>
              <a:gd name="T80" fmla="*/ 948117 w 881063"/>
              <a:gd name="T81" fmla="*/ 1018523 h 1247776"/>
              <a:gd name="T82" fmla="*/ 934613 w 881063"/>
              <a:gd name="T83" fmla="*/ 1001569 h 1247776"/>
              <a:gd name="T84" fmla="*/ 94881 w 881063"/>
              <a:gd name="T85" fmla="*/ 889807 h 1247776"/>
              <a:gd name="T86" fmla="*/ 83454 w 881063"/>
              <a:gd name="T87" fmla="*/ 916796 h 1247776"/>
              <a:gd name="T88" fmla="*/ 94881 w 881063"/>
              <a:gd name="T89" fmla="*/ 943786 h 1247776"/>
              <a:gd name="T90" fmla="*/ 937729 w 881063"/>
              <a:gd name="T91" fmla="*/ 943786 h 1247776"/>
              <a:gd name="T92" fmla="*/ 949503 w 881063"/>
              <a:gd name="T93" fmla="*/ 916796 h 1247776"/>
              <a:gd name="T94" fmla="*/ 937729 w 881063"/>
              <a:gd name="T95" fmla="*/ 889807 h 1247776"/>
              <a:gd name="T96" fmla="*/ 96266 w 881063"/>
              <a:gd name="T97" fmla="*/ 776662 h 1247776"/>
              <a:gd name="T98" fmla="*/ 83454 w 881063"/>
              <a:gd name="T99" fmla="*/ 798460 h 1247776"/>
              <a:gd name="T100" fmla="*/ 93149 w 881063"/>
              <a:gd name="T101" fmla="*/ 829947 h 1247776"/>
              <a:gd name="T102" fmla="*/ 936344 w 881063"/>
              <a:gd name="T103" fmla="*/ 831677 h 1247776"/>
              <a:gd name="T104" fmla="*/ 949156 w 881063"/>
              <a:gd name="T105" fmla="*/ 809879 h 1247776"/>
              <a:gd name="T106" fmla="*/ 939460 w 881063"/>
              <a:gd name="T107" fmla="*/ 778047 h 1247776"/>
              <a:gd name="T108" fmla="*/ 86916 w 881063"/>
              <a:gd name="T109" fmla="*/ 659711 h 1247776"/>
              <a:gd name="T110" fmla="*/ 84493 w 881063"/>
              <a:gd name="T111" fmla="*/ 707461 h 1247776"/>
              <a:gd name="T112" fmla="*/ 321002 w 881063"/>
              <a:gd name="T113" fmla="*/ 715764 h 1247776"/>
              <a:gd name="T114" fmla="*/ 324466 w 881063"/>
              <a:gd name="T115" fmla="*/ 676665 h 1247776"/>
              <a:gd name="T116" fmla="*/ 87608 w 881063"/>
              <a:gd name="T117" fmla="*/ 659364 h 1247776"/>
              <a:gd name="T118" fmla="*/ 753161 w 881063"/>
              <a:gd name="T119" fmla="*/ 378059 h 1247776"/>
              <a:gd name="T120" fmla="*/ 1061055 w 881063"/>
              <a:gd name="T121" fmla="*/ 50864 h 1247776"/>
              <a:gd name="T122" fmla="*/ 1091854 w 881063"/>
              <a:gd name="T123" fmla="*/ 0 h 1247776"/>
              <a:gd name="T124" fmla="*/ 308050 w 881063"/>
              <a:gd name="T125" fmla="*/ 0 h 124777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881063" h="1247776">
                <a:moveTo>
                  <a:pt x="64137" y="1098423"/>
                </a:moveTo>
                <a:lnTo>
                  <a:pt x="63004" y="1098649"/>
                </a:lnTo>
                <a:lnTo>
                  <a:pt x="62098" y="1099102"/>
                </a:lnTo>
                <a:lnTo>
                  <a:pt x="60964" y="1100009"/>
                </a:lnTo>
                <a:lnTo>
                  <a:pt x="59151" y="1101369"/>
                </a:lnTo>
                <a:lnTo>
                  <a:pt x="57565" y="1103862"/>
                </a:lnTo>
                <a:lnTo>
                  <a:pt x="56432" y="1106581"/>
                </a:lnTo>
                <a:lnTo>
                  <a:pt x="55299" y="1109754"/>
                </a:lnTo>
                <a:lnTo>
                  <a:pt x="54619" y="1113154"/>
                </a:lnTo>
                <a:lnTo>
                  <a:pt x="54619" y="1116780"/>
                </a:lnTo>
                <a:lnTo>
                  <a:pt x="54619" y="1120633"/>
                </a:lnTo>
                <a:lnTo>
                  <a:pt x="55299" y="1124032"/>
                </a:lnTo>
                <a:lnTo>
                  <a:pt x="56432" y="1127205"/>
                </a:lnTo>
                <a:lnTo>
                  <a:pt x="57565" y="1129925"/>
                </a:lnTo>
                <a:lnTo>
                  <a:pt x="59151" y="1132191"/>
                </a:lnTo>
                <a:lnTo>
                  <a:pt x="60964" y="1134005"/>
                </a:lnTo>
                <a:lnTo>
                  <a:pt x="62098" y="1134458"/>
                </a:lnTo>
                <a:lnTo>
                  <a:pt x="63004" y="1134911"/>
                </a:lnTo>
                <a:lnTo>
                  <a:pt x="64137" y="1135138"/>
                </a:lnTo>
                <a:lnTo>
                  <a:pt x="65044" y="1135591"/>
                </a:lnTo>
                <a:lnTo>
                  <a:pt x="610780" y="1135591"/>
                </a:lnTo>
                <a:lnTo>
                  <a:pt x="611687" y="1135138"/>
                </a:lnTo>
                <a:lnTo>
                  <a:pt x="612820" y="1134911"/>
                </a:lnTo>
                <a:lnTo>
                  <a:pt x="613726" y="1134458"/>
                </a:lnTo>
                <a:lnTo>
                  <a:pt x="614859" y="1134005"/>
                </a:lnTo>
                <a:lnTo>
                  <a:pt x="616672" y="1132191"/>
                </a:lnTo>
                <a:lnTo>
                  <a:pt x="618259" y="1129925"/>
                </a:lnTo>
                <a:lnTo>
                  <a:pt x="619392" y="1127205"/>
                </a:lnTo>
                <a:lnTo>
                  <a:pt x="620525" y="1124032"/>
                </a:lnTo>
                <a:lnTo>
                  <a:pt x="621205" y="1120633"/>
                </a:lnTo>
                <a:lnTo>
                  <a:pt x="621432" y="1116780"/>
                </a:lnTo>
                <a:lnTo>
                  <a:pt x="621205" y="1113154"/>
                </a:lnTo>
                <a:lnTo>
                  <a:pt x="620525" y="1109754"/>
                </a:lnTo>
                <a:lnTo>
                  <a:pt x="619392" y="1106581"/>
                </a:lnTo>
                <a:lnTo>
                  <a:pt x="618259" y="1103862"/>
                </a:lnTo>
                <a:lnTo>
                  <a:pt x="616672" y="1101369"/>
                </a:lnTo>
                <a:lnTo>
                  <a:pt x="614859" y="1100009"/>
                </a:lnTo>
                <a:lnTo>
                  <a:pt x="613726" y="1099102"/>
                </a:lnTo>
                <a:lnTo>
                  <a:pt x="612820" y="1098649"/>
                </a:lnTo>
                <a:lnTo>
                  <a:pt x="611687" y="1098423"/>
                </a:lnTo>
                <a:lnTo>
                  <a:pt x="610780" y="1098423"/>
                </a:lnTo>
                <a:lnTo>
                  <a:pt x="65044" y="1098423"/>
                </a:lnTo>
                <a:lnTo>
                  <a:pt x="64137" y="1098423"/>
                </a:lnTo>
                <a:close/>
                <a:moveTo>
                  <a:pt x="64137" y="1024766"/>
                </a:moveTo>
                <a:lnTo>
                  <a:pt x="63004" y="1024992"/>
                </a:lnTo>
                <a:lnTo>
                  <a:pt x="62098" y="1025446"/>
                </a:lnTo>
                <a:lnTo>
                  <a:pt x="60964" y="1026125"/>
                </a:lnTo>
                <a:lnTo>
                  <a:pt x="59151" y="1027712"/>
                </a:lnTo>
                <a:lnTo>
                  <a:pt x="57565" y="1030205"/>
                </a:lnTo>
                <a:lnTo>
                  <a:pt x="56432" y="1032698"/>
                </a:lnTo>
                <a:lnTo>
                  <a:pt x="55299" y="1035644"/>
                </a:lnTo>
                <a:lnTo>
                  <a:pt x="54619" y="1039270"/>
                </a:lnTo>
                <a:lnTo>
                  <a:pt x="54619" y="1043123"/>
                </a:lnTo>
                <a:lnTo>
                  <a:pt x="54619" y="1046749"/>
                </a:lnTo>
                <a:lnTo>
                  <a:pt x="55299" y="1050376"/>
                </a:lnTo>
                <a:lnTo>
                  <a:pt x="56432" y="1053322"/>
                </a:lnTo>
                <a:lnTo>
                  <a:pt x="57565" y="1056268"/>
                </a:lnTo>
                <a:lnTo>
                  <a:pt x="59151" y="1058535"/>
                </a:lnTo>
                <a:lnTo>
                  <a:pt x="60964" y="1060121"/>
                </a:lnTo>
                <a:lnTo>
                  <a:pt x="62098" y="1060801"/>
                </a:lnTo>
                <a:lnTo>
                  <a:pt x="63004" y="1061028"/>
                </a:lnTo>
                <a:lnTo>
                  <a:pt x="64137" y="1061481"/>
                </a:lnTo>
                <a:lnTo>
                  <a:pt x="65044" y="1061481"/>
                </a:lnTo>
                <a:lnTo>
                  <a:pt x="610780" y="1061481"/>
                </a:lnTo>
                <a:lnTo>
                  <a:pt x="611687" y="1061481"/>
                </a:lnTo>
                <a:lnTo>
                  <a:pt x="612820" y="1061028"/>
                </a:lnTo>
                <a:lnTo>
                  <a:pt x="613726" y="1060801"/>
                </a:lnTo>
                <a:lnTo>
                  <a:pt x="614859" y="1060121"/>
                </a:lnTo>
                <a:lnTo>
                  <a:pt x="616672" y="1058535"/>
                </a:lnTo>
                <a:lnTo>
                  <a:pt x="618259" y="1056268"/>
                </a:lnTo>
                <a:lnTo>
                  <a:pt x="619392" y="1053322"/>
                </a:lnTo>
                <a:lnTo>
                  <a:pt x="620525" y="1050376"/>
                </a:lnTo>
                <a:lnTo>
                  <a:pt x="621205" y="1046749"/>
                </a:lnTo>
                <a:lnTo>
                  <a:pt x="621432" y="1043123"/>
                </a:lnTo>
                <a:lnTo>
                  <a:pt x="621205" y="1039270"/>
                </a:lnTo>
                <a:lnTo>
                  <a:pt x="620525" y="1035644"/>
                </a:lnTo>
                <a:lnTo>
                  <a:pt x="619392" y="1032698"/>
                </a:lnTo>
                <a:lnTo>
                  <a:pt x="618259" y="1030205"/>
                </a:lnTo>
                <a:lnTo>
                  <a:pt x="616672" y="1027712"/>
                </a:lnTo>
                <a:lnTo>
                  <a:pt x="614859" y="1026125"/>
                </a:lnTo>
                <a:lnTo>
                  <a:pt x="613726" y="1025446"/>
                </a:lnTo>
                <a:lnTo>
                  <a:pt x="612820" y="1024992"/>
                </a:lnTo>
                <a:lnTo>
                  <a:pt x="611687" y="1024766"/>
                </a:lnTo>
                <a:lnTo>
                  <a:pt x="610780" y="1024766"/>
                </a:lnTo>
                <a:lnTo>
                  <a:pt x="65044" y="1024766"/>
                </a:lnTo>
                <a:lnTo>
                  <a:pt x="64137" y="1024766"/>
                </a:lnTo>
                <a:close/>
                <a:moveTo>
                  <a:pt x="59831" y="945669"/>
                </a:moveTo>
                <a:lnTo>
                  <a:pt x="59151" y="946349"/>
                </a:lnTo>
                <a:lnTo>
                  <a:pt x="58018" y="947256"/>
                </a:lnTo>
                <a:lnTo>
                  <a:pt x="57112" y="948842"/>
                </a:lnTo>
                <a:lnTo>
                  <a:pt x="56205" y="951109"/>
                </a:lnTo>
                <a:lnTo>
                  <a:pt x="55299" y="953828"/>
                </a:lnTo>
                <a:lnTo>
                  <a:pt x="54845" y="957001"/>
                </a:lnTo>
                <a:lnTo>
                  <a:pt x="54619" y="960627"/>
                </a:lnTo>
                <a:lnTo>
                  <a:pt x="54619" y="964254"/>
                </a:lnTo>
                <a:lnTo>
                  <a:pt x="54619" y="967880"/>
                </a:lnTo>
                <a:lnTo>
                  <a:pt x="54845" y="971279"/>
                </a:lnTo>
                <a:lnTo>
                  <a:pt x="55299" y="974679"/>
                </a:lnTo>
                <a:lnTo>
                  <a:pt x="56205" y="977172"/>
                </a:lnTo>
                <a:lnTo>
                  <a:pt x="57112" y="979438"/>
                </a:lnTo>
                <a:lnTo>
                  <a:pt x="58018" y="981251"/>
                </a:lnTo>
                <a:lnTo>
                  <a:pt x="59151" y="982385"/>
                </a:lnTo>
                <a:lnTo>
                  <a:pt x="59831" y="982611"/>
                </a:lnTo>
                <a:lnTo>
                  <a:pt x="60285" y="982611"/>
                </a:lnTo>
                <a:lnTo>
                  <a:pt x="354003" y="982611"/>
                </a:lnTo>
                <a:lnTo>
                  <a:pt x="354456" y="982611"/>
                </a:lnTo>
                <a:lnTo>
                  <a:pt x="355136" y="982385"/>
                </a:lnTo>
                <a:lnTo>
                  <a:pt x="356270" y="981251"/>
                </a:lnTo>
                <a:lnTo>
                  <a:pt x="357176" y="979438"/>
                </a:lnTo>
                <a:lnTo>
                  <a:pt x="358083" y="977172"/>
                </a:lnTo>
                <a:lnTo>
                  <a:pt x="358536" y="974679"/>
                </a:lnTo>
                <a:lnTo>
                  <a:pt x="359216" y="971279"/>
                </a:lnTo>
                <a:lnTo>
                  <a:pt x="359669" y="967880"/>
                </a:lnTo>
                <a:lnTo>
                  <a:pt x="359669" y="964254"/>
                </a:lnTo>
                <a:lnTo>
                  <a:pt x="359669" y="960627"/>
                </a:lnTo>
                <a:lnTo>
                  <a:pt x="359216" y="957001"/>
                </a:lnTo>
                <a:lnTo>
                  <a:pt x="358536" y="953828"/>
                </a:lnTo>
                <a:lnTo>
                  <a:pt x="358083" y="951109"/>
                </a:lnTo>
                <a:lnTo>
                  <a:pt x="357176" y="948842"/>
                </a:lnTo>
                <a:lnTo>
                  <a:pt x="356270" y="947256"/>
                </a:lnTo>
                <a:lnTo>
                  <a:pt x="355136" y="946349"/>
                </a:lnTo>
                <a:lnTo>
                  <a:pt x="354456" y="945669"/>
                </a:lnTo>
                <a:lnTo>
                  <a:pt x="354003" y="945669"/>
                </a:lnTo>
                <a:lnTo>
                  <a:pt x="60285" y="945669"/>
                </a:lnTo>
                <a:lnTo>
                  <a:pt x="59831" y="945669"/>
                </a:lnTo>
                <a:close/>
                <a:moveTo>
                  <a:pt x="64137" y="869973"/>
                </a:moveTo>
                <a:lnTo>
                  <a:pt x="63004" y="870426"/>
                </a:lnTo>
                <a:lnTo>
                  <a:pt x="62098" y="870879"/>
                </a:lnTo>
                <a:lnTo>
                  <a:pt x="60964" y="871559"/>
                </a:lnTo>
                <a:lnTo>
                  <a:pt x="59151" y="873146"/>
                </a:lnTo>
                <a:lnTo>
                  <a:pt x="57565" y="875412"/>
                </a:lnTo>
                <a:lnTo>
                  <a:pt x="56432" y="878132"/>
                </a:lnTo>
                <a:lnTo>
                  <a:pt x="55299" y="881305"/>
                </a:lnTo>
                <a:lnTo>
                  <a:pt x="54619" y="884931"/>
                </a:lnTo>
                <a:lnTo>
                  <a:pt x="54619" y="888330"/>
                </a:lnTo>
                <a:lnTo>
                  <a:pt x="54619" y="892183"/>
                </a:lnTo>
                <a:lnTo>
                  <a:pt x="55299" y="895583"/>
                </a:lnTo>
                <a:lnTo>
                  <a:pt x="56432" y="898982"/>
                </a:lnTo>
                <a:lnTo>
                  <a:pt x="57565" y="901475"/>
                </a:lnTo>
                <a:lnTo>
                  <a:pt x="59151" y="903742"/>
                </a:lnTo>
                <a:lnTo>
                  <a:pt x="60964" y="905555"/>
                </a:lnTo>
                <a:lnTo>
                  <a:pt x="62098" y="906008"/>
                </a:lnTo>
                <a:lnTo>
                  <a:pt x="63004" y="906688"/>
                </a:lnTo>
                <a:lnTo>
                  <a:pt x="64137" y="906915"/>
                </a:lnTo>
                <a:lnTo>
                  <a:pt x="65044" y="906915"/>
                </a:lnTo>
                <a:lnTo>
                  <a:pt x="610780" y="906915"/>
                </a:lnTo>
                <a:lnTo>
                  <a:pt x="611687" y="906915"/>
                </a:lnTo>
                <a:lnTo>
                  <a:pt x="612820" y="906688"/>
                </a:lnTo>
                <a:lnTo>
                  <a:pt x="613726" y="906008"/>
                </a:lnTo>
                <a:lnTo>
                  <a:pt x="614859" y="905555"/>
                </a:lnTo>
                <a:lnTo>
                  <a:pt x="616672" y="903742"/>
                </a:lnTo>
                <a:lnTo>
                  <a:pt x="618259" y="901475"/>
                </a:lnTo>
                <a:lnTo>
                  <a:pt x="619392" y="898982"/>
                </a:lnTo>
                <a:lnTo>
                  <a:pt x="620525" y="895583"/>
                </a:lnTo>
                <a:lnTo>
                  <a:pt x="621205" y="892183"/>
                </a:lnTo>
                <a:lnTo>
                  <a:pt x="621432" y="888330"/>
                </a:lnTo>
                <a:lnTo>
                  <a:pt x="621205" y="884931"/>
                </a:lnTo>
                <a:lnTo>
                  <a:pt x="620525" y="881305"/>
                </a:lnTo>
                <a:lnTo>
                  <a:pt x="619392" y="878132"/>
                </a:lnTo>
                <a:lnTo>
                  <a:pt x="618259" y="875412"/>
                </a:lnTo>
                <a:lnTo>
                  <a:pt x="616672" y="873146"/>
                </a:lnTo>
                <a:lnTo>
                  <a:pt x="614859" y="871559"/>
                </a:lnTo>
                <a:lnTo>
                  <a:pt x="613726" y="870879"/>
                </a:lnTo>
                <a:lnTo>
                  <a:pt x="612820" y="870426"/>
                </a:lnTo>
                <a:lnTo>
                  <a:pt x="611687" y="869973"/>
                </a:lnTo>
                <a:lnTo>
                  <a:pt x="610780" y="869973"/>
                </a:lnTo>
                <a:lnTo>
                  <a:pt x="65044" y="869973"/>
                </a:lnTo>
                <a:lnTo>
                  <a:pt x="64137" y="869973"/>
                </a:lnTo>
                <a:close/>
                <a:moveTo>
                  <a:pt x="65044" y="796089"/>
                </a:moveTo>
                <a:lnTo>
                  <a:pt x="64137" y="796316"/>
                </a:lnTo>
                <a:lnTo>
                  <a:pt x="63004" y="796543"/>
                </a:lnTo>
                <a:lnTo>
                  <a:pt x="62098" y="797222"/>
                </a:lnTo>
                <a:lnTo>
                  <a:pt x="60964" y="797676"/>
                </a:lnTo>
                <a:lnTo>
                  <a:pt x="59151" y="799489"/>
                </a:lnTo>
                <a:lnTo>
                  <a:pt x="57565" y="801755"/>
                </a:lnTo>
                <a:lnTo>
                  <a:pt x="56432" y="804248"/>
                </a:lnTo>
                <a:lnTo>
                  <a:pt x="55299" y="807648"/>
                </a:lnTo>
                <a:lnTo>
                  <a:pt x="54619" y="811047"/>
                </a:lnTo>
                <a:lnTo>
                  <a:pt x="54619" y="814674"/>
                </a:lnTo>
                <a:lnTo>
                  <a:pt x="54619" y="818300"/>
                </a:lnTo>
                <a:lnTo>
                  <a:pt x="55299" y="821926"/>
                </a:lnTo>
                <a:lnTo>
                  <a:pt x="56432" y="825099"/>
                </a:lnTo>
                <a:lnTo>
                  <a:pt x="57565" y="827818"/>
                </a:lnTo>
                <a:lnTo>
                  <a:pt x="59151" y="829858"/>
                </a:lnTo>
                <a:lnTo>
                  <a:pt x="60964" y="831671"/>
                </a:lnTo>
                <a:lnTo>
                  <a:pt x="62098" y="832125"/>
                </a:lnTo>
                <a:lnTo>
                  <a:pt x="63004" y="832578"/>
                </a:lnTo>
                <a:lnTo>
                  <a:pt x="64137" y="833031"/>
                </a:lnTo>
                <a:lnTo>
                  <a:pt x="65044" y="833258"/>
                </a:lnTo>
                <a:lnTo>
                  <a:pt x="610780" y="833258"/>
                </a:lnTo>
                <a:lnTo>
                  <a:pt x="611687" y="833031"/>
                </a:lnTo>
                <a:lnTo>
                  <a:pt x="612820" y="832578"/>
                </a:lnTo>
                <a:lnTo>
                  <a:pt x="613726" y="832125"/>
                </a:lnTo>
                <a:lnTo>
                  <a:pt x="614859" y="831671"/>
                </a:lnTo>
                <a:lnTo>
                  <a:pt x="616672" y="829858"/>
                </a:lnTo>
                <a:lnTo>
                  <a:pt x="618259" y="827818"/>
                </a:lnTo>
                <a:lnTo>
                  <a:pt x="619392" y="825099"/>
                </a:lnTo>
                <a:lnTo>
                  <a:pt x="620525" y="821926"/>
                </a:lnTo>
                <a:lnTo>
                  <a:pt x="621205" y="818300"/>
                </a:lnTo>
                <a:lnTo>
                  <a:pt x="621432" y="814674"/>
                </a:lnTo>
                <a:lnTo>
                  <a:pt x="621205" y="811047"/>
                </a:lnTo>
                <a:lnTo>
                  <a:pt x="620525" y="807648"/>
                </a:lnTo>
                <a:lnTo>
                  <a:pt x="619392" y="804248"/>
                </a:lnTo>
                <a:lnTo>
                  <a:pt x="618259" y="801755"/>
                </a:lnTo>
                <a:lnTo>
                  <a:pt x="616672" y="799489"/>
                </a:lnTo>
                <a:lnTo>
                  <a:pt x="614859" y="797676"/>
                </a:lnTo>
                <a:lnTo>
                  <a:pt x="613726" y="797222"/>
                </a:lnTo>
                <a:lnTo>
                  <a:pt x="612820" y="796543"/>
                </a:lnTo>
                <a:lnTo>
                  <a:pt x="611687" y="796316"/>
                </a:lnTo>
                <a:lnTo>
                  <a:pt x="610780" y="796089"/>
                </a:lnTo>
                <a:lnTo>
                  <a:pt x="65044" y="796089"/>
                </a:lnTo>
                <a:close/>
                <a:moveTo>
                  <a:pt x="64137" y="722432"/>
                </a:moveTo>
                <a:lnTo>
                  <a:pt x="63004" y="722659"/>
                </a:lnTo>
                <a:lnTo>
                  <a:pt x="62098" y="723339"/>
                </a:lnTo>
                <a:lnTo>
                  <a:pt x="60964" y="724019"/>
                </a:lnTo>
                <a:lnTo>
                  <a:pt x="59151" y="725605"/>
                </a:lnTo>
                <a:lnTo>
                  <a:pt x="57565" y="727872"/>
                </a:lnTo>
                <a:lnTo>
                  <a:pt x="56432" y="730591"/>
                </a:lnTo>
                <a:lnTo>
                  <a:pt x="55299" y="733764"/>
                </a:lnTo>
                <a:lnTo>
                  <a:pt x="54619" y="736937"/>
                </a:lnTo>
                <a:lnTo>
                  <a:pt x="54619" y="740790"/>
                </a:lnTo>
                <a:lnTo>
                  <a:pt x="54619" y="744416"/>
                </a:lnTo>
                <a:lnTo>
                  <a:pt x="55299" y="748042"/>
                </a:lnTo>
                <a:lnTo>
                  <a:pt x="56432" y="751215"/>
                </a:lnTo>
                <a:lnTo>
                  <a:pt x="57565" y="753935"/>
                </a:lnTo>
                <a:lnTo>
                  <a:pt x="59151" y="756201"/>
                </a:lnTo>
                <a:lnTo>
                  <a:pt x="60964" y="757788"/>
                </a:lnTo>
                <a:lnTo>
                  <a:pt x="62098" y="758468"/>
                </a:lnTo>
                <a:lnTo>
                  <a:pt x="63004" y="758921"/>
                </a:lnTo>
                <a:lnTo>
                  <a:pt x="64137" y="759374"/>
                </a:lnTo>
                <a:lnTo>
                  <a:pt x="65044" y="759374"/>
                </a:lnTo>
                <a:lnTo>
                  <a:pt x="610780" y="759374"/>
                </a:lnTo>
                <a:lnTo>
                  <a:pt x="611687" y="759374"/>
                </a:lnTo>
                <a:lnTo>
                  <a:pt x="612820" y="758921"/>
                </a:lnTo>
                <a:lnTo>
                  <a:pt x="613726" y="758468"/>
                </a:lnTo>
                <a:lnTo>
                  <a:pt x="614859" y="757788"/>
                </a:lnTo>
                <a:lnTo>
                  <a:pt x="616672" y="756201"/>
                </a:lnTo>
                <a:lnTo>
                  <a:pt x="618259" y="753935"/>
                </a:lnTo>
                <a:lnTo>
                  <a:pt x="619392" y="751215"/>
                </a:lnTo>
                <a:lnTo>
                  <a:pt x="620525" y="748042"/>
                </a:lnTo>
                <a:lnTo>
                  <a:pt x="621205" y="744416"/>
                </a:lnTo>
                <a:lnTo>
                  <a:pt x="621432" y="740790"/>
                </a:lnTo>
                <a:lnTo>
                  <a:pt x="621205" y="736937"/>
                </a:lnTo>
                <a:lnTo>
                  <a:pt x="620525" y="733764"/>
                </a:lnTo>
                <a:lnTo>
                  <a:pt x="619392" y="730591"/>
                </a:lnTo>
                <a:lnTo>
                  <a:pt x="618259" y="727872"/>
                </a:lnTo>
                <a:lnTo>
                  <a:pt x="616672" y="725605"/>
                </a:lnTo>
                <a:lnTo>
                  <a:pt x="614859" y="724019"/>
                </a:lnTo>
                <a:lnTo>
                  <a:pt x="613726" y="723339"/>
                </a:lnTo>
                <a:lnTo>
                  <a:pt x="612820" y="722659"/>
                </a:lnTo>
                <a:lnTo>
                  <a:pt x="611687" y="722432"/>
                </a:lnTo>
                <a:lnTo>
                  <a:pt x="610780" y="722432"/>
                </a:lnTo>
                <a:lnTo>
                  <a:pt x="65044" y="722432"/>
                </a:lnTo>
                <a:lnTo>
                  <a:pt x="64137" y="722432"/>
                </a:lnTo>
                <a:close/>
                <a:moveTo>
                  <a:pt x="64137" y="656028"/>
                </a:moveTo>
                <a:lnTo>
                  <a:pt x="63004" y="656254"/>
                </a:lnTo>
                <a:lnTo>
                  <a:pt x="62098" y="656708"/>
                </a:lnTo>
                <a:lnTo>
                  <a:pt x="60964" y="657614"/>
                </a:lnTo>
                <a:lnTo>
                  <a:pt x="59151" y="658974"/>
                </a:lnTo>
                <a:lnTo>
                  <a:pt x="57565" y="661240"/>
                </a:lnTo>
                <a:lnTo>
                  <a:pt x="56432" y="664187"/>
                </a:lnTo>
                <a:lnTo>
                  <a:pt x="55299" y="667133"/>
                </a:lnTo>
                <a:lnTo>
                  <a:pt x="54619" y="670533"/>
                </a:lnTo>
                <a:lnTo>
                  <a:pt x="54619" y="674385"/>
                </a:lnTo>
                <a:lnTo>
                  <a:pt x="54619" y="678012"/>
                </a:lnTo>
                <a:lnTo>
                  <a:pt x="55299" y="681638"/>
                </a:lnTo>
                <a:lnTo>
                  <a:pt x="56432" y="684584"/>
                </a:lnTo>
                <a:lnTo>
                  <a:pt x="57565" y="687530"/>
                </a:lnTo>
                <a:lnTo>
                  <a:pt x="59151" y="689797"/>
                </a:lnTo>
                <a:lnTo>
                  <a:pt x="60964" y="691157"/>
                </a:lnTo>
                <a:lnTo>
                  <a:pt x="62098" y="692063"/>
                </a:lnTo>
                <a:lnTo>
                  <a:pt x="63004" y="692516"/>
                </a:lnTo>
                <a:lnTo>
                  <a:pt x="64137" y="692743"/>
                </a:lnTo>
                <a:lnTo>
                  <a:pt x="65044" y="692743"/>
                </a:lnTo>
                <a:lnTo>
                  <a:pt x="610780" y="692743"/>
                </a:lnTo>
                <a:lnTo>
                  <a:pt x="611687" y="692743"/>
                </a:lnTo>
                <a:lnTo>
                  <a:pt x="612820" y="692516"/>
                </a:lnTo>
                <a:lnTo>
                  <a:pt x="613726" y="692063"/>
                </a:lnTo>
                <a:lnTo>
                  <a:pt x="614859" y="691157"/>
                </a:lnTo>
                <a:lnTo>
                  <a:pt x="616672" y="689797"/>
                </a:lnTo>
                <a:lnTo>
                  <a:pt x="618259" y="687530"/>
                </a:lnTo>
                <a:lnTo>
                  <a:pt x="619392" y="684584"/>
                </a:lnTo>
                <a:lnTo>
                  <a:pt x="620525" y="681638"/>
                </a:lnTo>
                <a:lnTo>
                  <a:pt x="621205" y="678012"/>
                </a:lnTo>
                <a:lnTo>
                  <a:pt x="621432" y="674385"/>
                </a:lnTo>
                <a:lnTo>
                  <a:pt x="621205" y="670533"/>
                </a:lnTo>
                <a:lnTo>
                  <a:pt x="620525" y="667133"/>
                </a:lnTo>
                <a:lnTo>
                  <a:pt x="619392" y="664187"/>
                </a:lnTo>
                <a:lnTo>
                  <a:pt x="618259" y="661240"/>
                </a:lnTo>
                <a:lnTo>
                  <a:pt x="616672" y="658974"/>
                </a:lnTo>
                <a:lnTo>
                  <a:pt x="614859" y="657614"/>
                </a:lnTo>
                <a:lnTo>
                  <a:pt x="613726" y="656708"/>
                </a:lnTo>
                <a:lnTo>
                  <a:pt x="612820" y="656254"/>
                </a:lnTo>
                <a:lnTo>
                  <a:pt x="611687" y="656028"/>
                </a:lnTo>
                <a:lnTo>
                  <a:pt x="610780" y="656028"/>
                </a:lnTo>
                <a:lnTo>
                  <a:pt x="65044" y="656028"/>
                </a:lnTo>
                <a:lnTo>
                  <a:pt x="64137" y="656028"/>
                </a:lnTo>
                <a:close/>
                <a:moveTo>
                  <a:pt x="65044" y="582144"/>
                </a:moveTo>
                <a:lnTo>
                  <a:pt x="64137" y="582371"/>
                </a:lnTo>
                <a:lnTo>
                  <a:pt x="63004" y="582598"/>
                </a:lnTo>
                <a:lnTo>
                  <a:pt x="62098" y="582824"/>
                </a:lnTo>
                <a:lnTo>
                  <a:pt x="60964" y="583504"/>
                </a:lnTo>
                <a:lnTo>
                  <a:pt x="59151" y="585091"/>
                </a:lnTo>
                <a:lnTo>
                  <a:pt x="57565" y="587357"/>
                </a:lnTo>
                <a:lnTo>
                  <a:pt x="56432" y="590303"/>
                </a:lnTo>
                <a:lnTo>
                  <a:pt x="55299" y="593249"/>
                </a:lnTo>
                <a:lnTo>
                  <a:pt x="54619" y="596876"/>
                </a:lnTo>
                <a:lnTo>
                  <a:pt x="54619" y="600502"/>
                </a:lnTo>
                <a:lnTo>
                  <a:pt x="54619" y="604355"/>
                </a:lnTo>
                <a:lnTo>
                  <a:pt x="55299" y="607528"/>
                </a:lnTo>
                <a:lnTo>
                  <a:pt x="56432" y="610927"/>
                </a:lnTo>
                <a:lnTo>
                  <a:pt x="57565" y="613420"/>
                </a:lnTo>
                <a:lnTo>
                  <a:pt x="59151" y="615913"/>
                </a:lnTo>
                <a:lnTo>
                  <a:pt x="60964" y="617500"/>
                </a:lnTo>
                <a:lnTo>
                  <a:pt x="62098" y="618180"/>
                </a:lnTo>
                <a:lnTo>
                  <a:pt x="63004" y="618633"/>
                </a:lnTo>
                <a:lnTo>
                  <a:pt x="64137" y="618859"/>
                </a:lnTo>
                <a:lnTo>
                  <a:pt x="65044" y="619086"/>
                </a:lnTo>
                <a:lnTo>
                  <a:pt x="610780" y="619086"/>
                </a:lnTo>
                <a:lnTo>
                  <a:pt x="611687" y="618859"/>
                </a:lnTo>
                <a:lnTo>
                  <a:pt x="612820" y="618633"/>
                </a:lnTo>
                <a:lnTo>
                  <a:pt x="613726" y="618180"/>
                </a:lnTo>
                <a:lnTo>
                  <a:pt x="614859" y="617500"/>
                </a:lnTo>
                <a:lnTo>
                  <a:pt x="616672" y="615913"/>
                </a:lnTo>
                <a:lnTo>
                  <a:pt x="618259" y="613420"/>
                </a:lnTo>
                <a:lnTo>
                  <a:pt x="619392" y="610927"/>
                </a:lnTo>
                <a:lnTo>
                  <a:pt x="620525" y="607528"/>
                </a:lnTo>
                <a:lnTo>
                  <a:pt x="621205" y="604355"/>
                </a:lnTo>
                <a:lnTo>
                  <a:pt x="621432" y="600502"/>
                </a:lnTo>
                <a:lnTo>
                  <a:pt x="621205" y="596876"/>
                </a:lnTo>
                <a:lnTo>
                  <a:pt x="620525" y="593249"/>
                </a:lnTo>
                <a:lnTo>
                  <a:pt x="619392" y="590303"/>
                </a:lnTo>
                <a:lnTo>
                  <a:pt x="618259" y="587357"/>
                </a:lnTo>
                <a:lnTo>
                  <a:pt x="616672" y="585091"/>
                </a:lnTo>
                <a:lnTo>
                  <a:pt x="614859" y="583504"/>
                </a:lnTo>
                <a:lnTo>
                  <a:pt x="613726" y="582824"/>
                </a:lnTo>
                <a:lnTo>
                  <a:pt x="612820" y="582598"/>
                </a:lnTo>
                <a:lnTo>
                  <a:pt x="611687" y="582371"/>
                </a:lnTo>
                <a:lnTo>
                  <a:pt x="610780" y="582144"/>
                </a:lnTo>
                <a:lnTo>
                  <a:pt x="65044" y="582144"/>
                </a:lnTo>
                <a:close/>
                <a:moveTo>
                  <a:pt x="65044" y="508034"/>
                </a:moveTo>
                <a:lnTo>
                  <a:pt x="64137" y="508487"/>
                </a:lnTo>
                <a:lnTo>
                  <a:pt x="63004" y="508714"/>
                </a:lnTo>
                <a:lnTo>
                  <a:pt x="62098" y="509167"/>
                </a:lnTo>
                <a:lnTo>
                  <a:pt x="60964" y="509621"/>
                </a:lnTo>
                <a:lnTo>
                  <a:pt x="59151" y="511434"/>
                </a:lnTo>
                <a:lnTo>
                  <a:pt x="57565" y="513700"/>
                </a:lnTo>
                <a:lnTo>
                  <a:pt x="56432" y="516420"/>
                </a:lnTo>
                <a:lnTo>
                  <a:pt x="55299" y="519593"/>
                </a:lnTo>
                <a:lnTo>
                  <a:pt x="54619" y="522992"/>
                </a:lnTo>
                <a:lnTo>
                  <a:pt x="54619" y="526845"/>
                </a:lnTo>
                <a:lnTo>
                  <a:pt x="54619" y="530471"/>
                </a:lnTo>
                <a:lnTo>
                  <a:pt x="55299" y="533871"/>
                </a:lnTo>
                <a:lnTo>
                  <a:pt x="56432" y="537044"/>
                </a:lnTo>
                <a:lnTo>
                  <a:pt x="57565" y="539763"/>
                </a:lnTo>
                <a:lnTo>
                  <a:pt x="59151" y="542256"/>
                </a:lnTo>
                <a:lnTo>
                  <a:pt x="60964" y="543616"/>
                </a:lnTo>
                <a:lnTo>
                  <a:pt x="62098" y="544523"/>
                </a:lnTo>
                <a:lnTo>
                  <a:pt x="63004" y="544749"/>
                </a:lnTo>
                <a:lnTo>
                  <a:pt x="64137" y="545203"/>
                </a:lnTo>
                <a:lnTo>
                  <a:pt x="65044" y="545203"/>
                </a:lnTo>
                <a:lnTo>
                  <a:pt x="610780" y="545203"/>
                </a:lnTo>
                <a:lnTo>
                  <a:pt x="611687" y="545203"/>
                </a:lnTo>
                <a:lnTo>
                  <a:pt x="612820" y="544749"/>
                </a:lnTo>
                <a:lnTo>
                  <a:pt x="613726" y="544523"/>
                </a:lnTo>
                <a:lnTo>
                  <a:pt x="614859" y="543616"/>
                </a:lnTo>
                <a:lnTo>
                  <a:pt x="616672" y="542256"/>
                </a:lnTo>
                <a:lnTo>
                  <a:pt x="618259" y="539763"/>
                </a:lnTo>
                <a:lnTo>
                  <a:pt x="619392" y="537044"/>
                </a:lnTo>
                <a:lnTo>
                  <a:pt x="620525" y="533871"/>
                </a:lnTo>
                <a:lnTo>
                  <a:pt x="621205" y="530471"/>
                </a:lnTo>
                <a:lnTo>
                  <a:pt x="621432" y="526845"/>
                </a:lnTo>
                <a:lnTo>
                  <a:pt x="621205" y="522992"/>
                </a:lnTo>
                <a:lnTo>
                  <a:pt x="620525" y="519593"/>
                </a:lnTo>
                <a:lnTo>
                  <a:pt x="619392" y="516420"/>
                </a:lnTo>
                <a:lnTo>
                  <a:pt x="618259" y="513700"/>
                </a:lnTo>
                <a:lnTo>
                  <a:pt x="616672" y="511434"/>
                </a:lnTo>
                <a:lnTo>
                  <a:pt x="614859" y="509621"/>
                </a:lnTo>
                <a:lnTo>
                  <a:pt x="613726" y="509167"/>
                </a:lnTo>
                <a:lnTo>
                  <a:pt x="612820" y="508714"/>
                </a:lnTo>
                <a:lnTo>
                  <a:pt x="611687" y="508487"/>
                </a:lnTo>
                <a:lnTo>
                  <a:pt x="610780" y="508034"/>
                </a:lnTo>
                <a:lnTo>
                  <a:pt x="65044" y="508034"/>
                </a:lnTo>
                <a:close/>
                <a:moveTo>
                  <a:pt x="57112" y="431884"/>
                </a:moveTo>
                <a:lnTo>
                  <a:pt x="56885" y="432111"/>
                </a:lnTo>
                <a:lnTo>
                  <a:pt x="56432" y="433244"/>
                </a:lnTo>
                <a:lnTo>
                  <a:pt x="55978" y="435057"/>
                </a:lnTo>
                <a:lnTo>
                  <a:pt x="55299" y="437323"/>
                </a:lnTo>
                <a:lnTo>
                  <a:pt x="54845" y="443216"/>
                </a:lnTo>
                <a:lnTo>
                  <a:pt x="54619" y="450242"/>
                </a:lnTo>
                <a:lnTo>
                  <a:pt x="54845" y="457494"/>
                </a:lnTo>
                <a:lnTo>
                  <a:pt x="55299" y="463387"/>
                </a:lnTo>
                <a:lnTo>
                  <a:pt x="55978" y="465653"/>
                </a:lnTo>
                <a:lnTo>
                  <a:pt x="56432" y="467240"/>
                </a:lnTo>
                <a:lnTo>
                  <a:pt x="56885" y="468146"/>
                </a:lnTo>
                <a:lnTo>
                  <a:pt x="57112" y="468826"/>
                </a:lnTo>
                <a:lnTo>
                  <a:pt x="57338" y="468826"/>
                </a:lnTo>
                <a:lnTo>
                  <a:pt x="209637" y="468826"/>
                </a:lnTo>
                <a:lnTo>
                  <a:pt x="210090" y="468826"/>
                </a:lnTo>
                <a:lnTo>
                  <a:pt x="210317" y="468146"/>
                </a:lnTo>
                <a:lnTo>
                  <a:pt x="210770" y="467240"/>
                </a:lnTo>
                <a:lnTo>
                  <a:pt x="211450" y="465653"/>
                </a:lnTo>
                <a:lnTo>
                  <a:pt x="211677" y="463387"/>
                </a:lnTo>
                <a:lnTo>
                  <a:pt x="212357" y="457494"/>
                </a:lnTo>
                <a:lnTo>
                  <a:pt x="212583" y="450242"/>
                </a:lnTo>
                <a:lnTo>
                  <a:pt x="212357" y="443216"/>
                </a:lnTo>
                <a:lnTo>
                  <a:pt x="211677" y="437323"/>
                </a:lnTo>
                <a:lnTo>
                  <a:pt x="211450" y="435057"/>
                </a:lnTo>
                <a:lnTo>
                  <a:pt x="210770" y="433244"/>
                </a:lnTo>
                <a:lnTo>
                  <a:pt x="210317" y="432111"/>
                </a:lnTo>
                <a:lnTo>
                  <a:pt x="210090" y="431884"/>
                </a:lnTo>
                <a:lnTo>
                  <a:pt x="209637" y="431884"/>
                </a:lnTo>
                <a:lnTo>
                  <a:pt x="57338" y="431884"/>
                </a:lnTo>
                <a:lnTo>
                  <a:pt x="57112" y="431884"/>
                </a:lnTo>
                <a:close/>
                <a:moveTo>
                  <a:pt x="492930" y="247629"/>
                </a:moveTo>
                <a:lnTo>
                  <a:pt x="492703" y="409447"/>
                </a:lnTo>
                <a:lnTo>
                  <a:pt x="573612" y="409447"/>
                </a:lnTo>
                <a:lnTo>
                  <a:pt x="654520" y="409221"/>
                </a:lnTo>
                <a:lnTo>
                  <a:pt x="573612" y="328311"/>
                </a:lnTo>
                <a:lnTo>
                  <a:pt x="492930" y="247629"/>
                </a:lnTo>
                <a:close/>
                <a:moveTo>
                  <a:pt x="0" y="214313"/>
                </a:moveTo>
                <a:lnTo>
                  <a:pt x="513101" y="214313"/>
                </a:lnTo>
                <a:lnTo>
                  <a:pt x="679450" y="380891"/>
                </a:lnTo>
                <a:lnTo>
                  <a:pt x="679450" y="1247776"/>
                </a:lnTo>
                <a:lnTo>
                  <a:pt x="0" y="1247776"/>
                </a:lnTo>
                <a:lnTo>
                  <a:pt x="0" y="214313"/>
                </a:lnTo>
                <a:close/>
                <a:moveTo>
                  <a:pt x="694441" y="33316"/>
                </a:moveTo>
                <a:lnTo>
                  <a:pt x="693988" y="195134"/>
                </a:lnTo>
                <a:lnTo>
                  <a:pt x="775069" y="195134"/>
                </a:lnTo>
                <a:lnTo>
                  <a:pt x="855924" y="195134"/>
                </a:lnTo>
                <a:lnTo>
                  <a:pt x="775069" y="114452"/>
                </a:lnTo>
                <a:lnTo>
                  <a:pt x="694441" y="33316"/>
                </a:lnTo>
                <a:close/>
                <a:moveTo>
                  <a:pt x="201613" y="0"/>
                </a:moveTo>
                <a:lnTo>
                  <a:pt x="714598" y="0"/>
                </a:lnTo>
                <a:lnTo>
                  <a:pt x="881063" y="166805"/>
                </a:lnTo>
                <a:lnTo>
                  <a:pt x="881063" y="1033463"/>
                </a:lnTo>
                <a:lnTo>
                  <a:pt x="739738" y="1033463"/>
                </a:lnTo>
                <a:lnTo>
                  <a:pt x="739738" y="337235"/>
                </a:lnTo>
                <a:lnTo>
                  <a:pt x="573272" y="170657"/>
                </a:lnTo>
                <a:lnTo>
                  <a:pt x="201613" y="170657"/>
                </a:lnTo>
                <a:lnTo>
                  <a:pt x="201613" y="0"/>
                </a:lnTo>
                <a:close/>
              </a:path>
            </a:pathLst>
          </a:custGeom>
          <a:solidFill>
            <a:srgbClr val="4B5C75"/>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cs typeface="+mn-ea"/>
              <a:sym typeface="+mn-lt"/>
            </a:endParaRPr>
          </a:p>
        </p:txBody>
      </p:sp>
      <p:sp>
        <p:nvSpPr>
          <p:cNvPr id="13" name="文本框 12"/>
          <p:cNvSpPr txBox="1"/>
          <p:nvPr/>
        </p:nvSpPr>
        <p:spPr>
          <a:xfrm>
            <a:off x="2815590" y="2076450"/>
            <a:ext cx="9212580" cy="2946400"/>
          </a:xfrm>
          <a:prstGeom prst="rect">
            <a:avLst/>
          </a:prstGeom>
          <a:noFill/>
        </p:spPr>
        <p:txBody>
          <a:bodyPr wrap="square" lIns="144145" tIns="136525" rIns="136525" bIns="136525" rtlCol="0">
            <a:noAutofit/>
          </a:bodyPr>
          <a:lstStyle/>
          <a:p>
            <a:pPr latinLnBrk="1"/>
            <a:r>
              <a:rPr lang="en-US" altLang="zh-CN" b="1" dirty="0">
                <a:sym typeface="+mn-ea"/>
              </a:rPr>
              <a:t>136. </a:t>
            </a:r>
            <a:r>
              <a:rPr lang="zh-CN" altLang="zh-CN" b="1" dirty="0">
                <a:sym typeface="+mn-ea"/>
              </a:rPr>
              <a:t>在搪玻璃罐外壁表面或内壁施焊</a:t>
            </a:r>
            <a:endParaRPr lang="zh-CN" altLang="zh-CN" b="1" dirty="0"/>
          </a:p>
          <a:p>
            <a:pPr latinLnBrk="1"/>
            <a:r>
              <a:rPr lang="en-US" altLang="zh-CN" b="1" dirty="0">
                <a:sym typeface="+mn-ea"/>
              </a:rPr>
              <a:t>137. </a:t>
            </a:r>
            <a:r>
              <a:rPr lang="zh-CN" altLang="zh-CN" b="1" dirty="0">
                <a:sym typeface="+mn-ea"/>
              </a:rPr>
              <a:t>进入搪玻璃釜、槽内未铺设软垫</a:t>
            </a:r>
            <a:endParaRPr lang="zh-CN" altLang="zh-CN" b="1" dirty="0"/>
          </a:p>
          <a:p>
            <a:pPr latinLnBrk="1"/>
            <a:r>
              <a:rPr lang="en-US" altLang="zh-CN" b="1" dirty="0">
                <a:sym typeface="+mn-ea"/>
              </a:rPr>
              <a:t>138. </a:t>
            </a:r>
            <a:r>
              <a:rPr lang="zh-CN" altLang="zh-CN" b="1" dirty="0">
                <a:sym typeface="+mn-ea"/>
              </a:rPr>
              <a:t>快速升温或急速冷却搪玻璃釜</a:t>
            </a:r>
            <a:endParaRPr lang="zh-CN" altLang="zh-CN" b="1" dirty="0"/>
          </a:p>
          <a:p>
            <a:pPr latinLnBrk="1"/>
            <a:r>
              <a:rPr lang="en-US" altLang="zh-CN" b="1" dirty="0">
                <a:sym typeface="+mn-ea"/>
              </a:rPr>
              <a:t>139. </a:t>
            </a:r>
            <a:r>
              <a:rPr lang="zh-CN" altLang="zh-CN" b="1" dirty="0">
                <a:sym typeface="+mn-ea"/>
              </a:rPr>
              <a:t>使用搪玻璃罐时，罐口或人孔螺栓、卡子掉入釜内</a:t>
            </a:r>
            <a:endParaRPr lang="zh-CN" altLang="zh-CN" b="1" dirty="0"/>
          </a:p>
          <a:p>
            <a:pPr latinLnBrk="1"/>
            <a:r>
              <a:rPr lang="en-US" altLang="zh-CN" b="1" dirty="0">
                <a:sym typeface="+mn-ea"/>
              </a:rPr>
              <a:t>140. </a:t>
            </a:r>
            <a:r>
              <a:rPr lang="zh-CN" altLang="zh-CN" b="1" dirty="0">
                <a:sym typeface="+mn-ea"/>
              </a:rPr>
              <a:t>使用搪玻璃釜、不锈钢釜、碳钢釜时，酸液进入釜夹套</a:t>
            </a:r>
            <a:endParaRPr lang="zh-CN" altLang="zh-CN" b="1" dirty="0"/>
          </a:p>
          <a:p>
            <a:pPr latinLnBrk="1"/>
            <a:r>
              <a:rPr lang="en-US" altLang="zh-CN" b="1" dirty="0">
                <a:sym typeface="+mn-ea"/>
              </a:rPr>
              <a:t>141. </a:t>
            </a:r>
            <a:r>
              <a:rPr lang="zh-CN" altLang="zh-CN" b="1" dirty="0">
                <a:sym typeface="+mn-ea"/>
              </a:rPr>
              <a:t>选用材料未经温度、</a:t>
            </a:r>
            <a:r>
              <a:rPr lang="en-US" altLang="zh-CN" b="1" dirty="0">
                <a:sym typeface="+mn-ea"/>
              </a:rPr>
              <a:t>PH</a:t>
            </a:r>
            <a:r>
              <a:rPr lang="zh-CN" altLang="zh-CN" b="1" dirty="0">
                <a:sym typeface="+mn-ea"/>
              </a:rPr>
              <a:t>、腐蚀溶解性审核，可能存有压力的场合未经受压专项审核</a:t>
            </a:r>
            <a:endParaRPr lang="zh-CN" altLang="zh-CN" b="1" dirty="0"/>
          </a:p>
          <a:p>
            <a:pPr latinLnBrk="1"/>
            <a:r>
              <a:rPr lang="en-US" altLang="zh-CN" b="1" dirty="0">
                <a:sym typeface="+mn-ea"/>
              </a:rPr>
              <a:t>142. </a:t>
            </a:r>
            <a:r>
              <a:rPr lang="zh-CN" altLang="zh-CN" b="1" dirty="0">
                <a:sym typeface="+mn-ea"/>
              </a:rPr>
              <a:t>检修完毕，釜内、检修现场高低位等全部空间未经全面清场、复核，既开始试运行</a:t>
            </a:r>
            <a:endParaRPr lang="zh-CN" altLang="zh-CN" b="1" dirty="0"/>
          </a:p>
          <a:p>
            <a:pPr latinLnBrk="1"/>
            <a:r>
              <a:rPr lang="en-US" altLang="zh-CN" b="1" dirty="0">
                <a:sym typeface="+mn-ea"/>
              </a:rPr>
              <a:t>143. </a:t>
            </a:r>
            <a:r>
              <a:rPr lang="zh-CN" altLang="zh-CN" b="1" dirty="0">
                <a:sym typeface="+mn-ea"/>
              </a:rPr>
              <a:t>检修完毕，相关事项未做全面沟通，变更未经确认审批，相关人员未全面培训并了解就接手</a:t>
            </a:r>
            <a:endParaRPr lang="zh-CN" altLang="zh-CN" b="1" dirty="0"/>
          </a:p>
          <a:p>
            <a:pPr latinLnBrk="1"/>
            <a:r>
              <a:rPr lang="en-US" altLang="zh-CN" b="1" dirty="0">
                <a:sym typeface="+mn-ea"/>
              </a:rPr>
              <a:t>144. </a:t>
            </a:r>
            <a:r>
              <a:rPr lang="zh-CN" altLang="zh-CN" b="1" dirty="0">
                <a:sym typeface="+mn-ea"/>
              </a:rPr>
              <a:t>检修未经运行确认即投料生产</a:t>
            </a:r>
            <a:endParaRPr lang="zh-CN" altLang="zh-CN" b="1" dirty="0"/>
          </a:p>
          <a:p>
            <a:pPr latinLnBrk="1"/>
            <a:endParaRPr lang="zh-CN" altLang="zh-CN" b="1" spc="400" dirty="0" smtClean="0">
              <a:solidFill>
                <a:schemeClr val="tx1"/>
              </a:solidFill>
              <a:uFillTx/>
              <a:cs typeface="+mn-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anim calcmode="lin" valueType="num">
                                      <p:cBhvr>
                                        <p:cTn id="14" dur="1000" fill="hold"/>
                                        <p:tgtEl>
                                          <p:spTgt spid="29"/>
                                        </p:tgtEl>
                                        <p:attrNameLst>
                                          <p:attrName>ppt_x</p:attrName>
                                        </p:attrNameLst>
                                      </p:cBhvr>
                                      <p:tavLst>
                                        <p:tav tm="0">
                                          <p:val>
                                            <p:strVal val="#ppt_x"/>
                                          </p:val>
                                        </p:tav>
                                        <p:tav tm="100000">
                                          <p:val>
                                            <p:strVal val="#ppt_x"/>
                                          </p:val>
                                        </p:tav>
                                      </p:tavLst>
                                    </p:anim>
                                    <p:anim calcmode="lin" valueType="num">
                                      <p:cBhvr>
                                        <p:cTn id="15" dur="1000" fill="hold"/>
                                        <p:tgtEl>
                                          <p:spTgt spid="2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1" presetClass="entr" presetSubtype="0" fill="hold" grpId="0" nodeType="afterEffect">
                                  <p:stCondLst>
                                    <p:cond delay="0"/>
                                  </p:stCondLst>
                                  <p:iterate type="lt">
                                    <p:tmPct val="8000"/>
                                  </p:iterate>
                                  <p:childTnLst>
                                    <p:set>
                                      <p:cBhvr>
                                        <p:cTn id="18" dur="1" fill="hold">
                                          <p:stCondLst>
                                            <p:cond delay="0"/>
                                          </p:stCondLst>
                                        </p:cTn>
                                        <p:tgtEl>
                                          <p:spTgt spid="27"/>
                                        </p:tgtEl>
                                        <p:attrNameLst>
                                          <p:attrName>style.visibility</p:attrName>
                                        </p:attrNameLst>
                                      </p:cBhvr>
                                      <p:to>
                                        <p:strVal val="visible"/>
                                      </p:to>
                                    </p:set>
                                    <p:anim calcmode="lin" valueType="num">
                                      <p:cBhvr>
                                        <p:cTn id="19"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27"/>
                                        </p:tgtEl>
                                        <p:attrNameLst>
                                          <p:attrName>ppt_y</p:attrName>
                                        </p:attrNameLst>
                                      </p:cBhvr>
                                      <p:tavLst>
                                        <p:tav tm="0">
                                          <p:val>
                                            <p:strVal val="#ppt_y"/>
                                          </p:val>
                                        </p:tav>
                                        <p:tav tm="100000">
                                          <p:val>
                                            <p:strVal val="#ppt_y"/>
                                          </p:val>
                                        </p:tav>
                                      </p:tavLst>
                                    </p:anim>
                                    <p:anim calcmode="lin" valueType="num">
                                      <p:cBhvr>
                                        <p:cTn id="21"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2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par>
                          <p:cTn id="29" fill="hold">
                            <p:stCondLst>
                              <p:cond delay="2940"/>
                            </p:stCondLst>
                            <p:childTnLst>
                              <p:par>
                                <p:cTn id="30" presetID="22" presetClass="entr" presetSubtype="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440"/>
                            </p:stCondLst>
                            <p:childTnLst>
                              <p:par>
                                <p:cTn id="34" presetID="22" presetClass="entr" presetSubtype="2"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right)">
                                      <p:cBhvr>
                                        <p:cTn id="36" dur="500"/>
                                        <p:tgtEl>
                                          <p:spTgt spid="11"/>
                                        </p:tgtEl>
                                      </p:cBhvr>
                                    </p:animEffect>
                                  </p:childTnLst>
                                </p:cTn>
                              </p:par>
                            </p:childTnLst>
                          </p:cTn>
                        </p:par>
                        <p:par>
                          <p:cTn id="37" fill="hold">
                            <p:stCondLst>
                              <p:cond delay="3940"/>
                            </p:stCondLst>
                            <p:childTnLst>
                              <p:par>
                                <p:cTn id="38" presetID="22" presetClass="entr" presetSubtype="1"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up)">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bldLvl="0" animBg="1"/>
      <p:bldP spid="12" grpId="0" bldLvl="0" animBg="1"/>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2448903"/>
            <a:ext cx="12192000" cy="2292002"/>
          </a:xfrm>
          <a:prstGeom prst="rect">
            <a:avLst/>
          </a:prstGeom>
          <a:solidFill>
            <a:srgbClr val="333F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标题 1"/>
          <p:cNvSpPr>
            <a:spLocks noGrp="1"/>
          </p:cNvSpPr>
          <p:nvPr/>
        </p:nvSpPr>
        <p:spPr>
          <a:xfrm>
            <a:off x="1682115" y="2842260"/>
            <a:ext cx="8542655" cy="1219200"/>
          </a:xfrm>
          <a:prstGeom prst="rect">
            <a:avLst/>
          </a:prstGeom>
        </p:spPr>
        <p:txBody>
          <a:bodyPr vert="horz" lIns="91440" tIns="45720" rIns="91440" bIns="45720" rtlCol="0"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lnSpc>
                <a:spcPct val="150000"/>
              </a:lnSpc>
            </a:pPr>
            <a:r>
              <a:rPr lang="zh-CN" altLang="zh-CN" sz="4800" b="1" dirty="0">
                <a:solidFill>
                  <a:schemeClr val="bg1"/>
                </a:solidFill>
                <a:effectLst/>
                <a:sym typeface="+mn-ea"/>
              </a:rPr>
              <a:t>生产工艺</a:t>
            </a:r>
            <a:endParaRPr lang="zh-CN" altLang="en-US" sz="4800" spc="-150" dirty="0">
              <a:solidFill>
                <a:schemeClr val="bg1"/>
              </a:solidFill>
              <a:latin typeface="+mn-lt"/>
              <a:ea typeface="+mn-ea"/>
              <a:cs typeface="+mn-ea"/>
              <a:sym typeface="+mn-lt"/>
            </a:endParaRPr>
          </a:p>
        </p:txBody>
      </p:sp>
      <p:sp>
        <p:nvSpPr>
          <p:cNvPr id="19" name="标题 1"/>
          <p:cNvSpPr>
            <a:spLocks noGrp="1"/>
          </p:cNvSpPr>
          <p:nvPr/>
        </p:nvSpPr>
        <p:spPr>
          <a:xfrm>
            <a:off x="3888422" y="838200"/>
            <a:ext cx="4415155" cy="1035398"/>
          </a:xfrm>
          <a:prstGeom prst="rect">
            <a:avLst/>
          </a:prstGeom>
        </p:spPr>
        <p:txBody>
          <a:bodyPr vert="horz" lIns="91440" tIns="45720" rIns="91440" bIns="45720" rtlCol="0"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lnSpc>
                <a:spcPct val="150000"/>
              </a:lnSpc>
            </a:pPr>
            <a:r>
              <a:rPr lang="zh-CN" altLang="en-US" sz="4800" b="1" spc="-150" dirty="0">
                <a:solidFill>
                  <a:srgbClr val="333F50"/>
                </a:solidFill>
                <a:latin typeface="+mn-lt"/>
                <a:ea typeface="+mn-ea"/>
                <a:cs typeface="+mn-ea"/>
                <a:sym typeface="+mn-lt"/>
              </a:rPr>
              <a:t>第八部分</a:t>
            </a:r>
            <a:endParaRPr lang="zh-CN" altLang="en-US" sz="4800" b="1" spc="-150" dirty="0">
              <a:solidFill>
                <a:srgbClr val="333F50"/>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80">
                                          <p:stCondLst>
                                            <p:cond delay="0"/>
                                          </p:stCondLst>
                                        </p:cTn>
                                        <p:tgtEl>
                                          <p:spTgt spid="18"/>
                                        </p:tgtEl>
                                      </p:cBhvr>
                                    </p:animEffect>
                                    <p:anim calcmode="lin" valueType="num">
                                      <p:cBhvr>
                                        <p:cTn id="12"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7" dur="26">
                                          <p:stCondLst>
                                            <p:cond delay="650"/>
                                          </p:stCondLst>
                                        </p:cTn>
                                        <p:tgtEl>
                                          <p:spTgt spid="18"/>
                                        </p:tgtEl>
                                      </p:cBhvr>
                                      <p:to x="100000" y="60000"/>
                                    </p:animScale>
                                    <p:animScale>
                                      <p:cBhvr>
                                        <p:cTn id="18" dur="166" decel="50000">
                                          <p:stCondLst>
                                            <p:cond delay="676"/>
                                          </p:stCondLst>
                                        </p:cTn>
                                        <p:tgtEl>
                                          <p:spTgt spid="18"/>
                                        </p:tgtEl>
                                      </p:cBhvr>
                                      <p:to x="100000" y="100000"/>
                                    </p:animScale>
                                    <p:animScale>
                                      <p:cBhvr>
                                        <p:cTn id="19" dur="26">
                                          <p:stCondLst>
                                            <p:cond delay="1312"/>
                                          </p:stCondLst>
                                        </p:cTn>
                                        <p:tgtEl>
                                          <p:spTgt spid="18"/>
                                        </p:tgtEl>
                                      </p:cBhvr>
                                      <p:to x="100000" y="80000"/>
                                    </p:animScale>
                                    <p:animScale>
                                      <p:cBhvr>
                                        <p:cTn id="20" dur="166" decel="50000">
                                          <p:stCondLst>
                                            <p:cond delay="1338"/>
                                          </p:stCondLst>
                                        </p:cTn>
                                        <p:tgtEl>
                                          <p:spTgt spid="18"/>
                                        </p:tgtEl>
                                      </p:cBhvr>
                                      <p:to x="100000" y="100000"/>
                                    </p:animScale>
                                    <p:animScale>
                                      <p:cBhvr>
                                        <p:cTn id="21" dur="26">
                                          <p:stCondLst>
                                            <p:cond delay="1642"/>
                                          </p:stCondLst>
                                        </p:cTn>
                                        <p:tgtEl>
                                          <p:spTgt spid="18"/>
                                        </p:tgtEl>
                                      </p:cBhvr>
                                      <p:to x="100000" y="90000"/>
                                    </p:animScale>
                                    <p:animScale>
                                      <p:cBhvr>
                                        <p:cTn id="22" dur="166" decel="50000">
                                          <p:stCondLst>
                                            <p:cond delay="1668"/>
                                          </p:stCondLst>
                                        </p:cTn>
                                        <p:tgtEl>
                                          <p:spTgt spid="18"/>
                                        </p:tgtEl>
                                      </p:cBhvr>
                                      <p:to x="100000" y="100000"/>
                                    </p:animScale>
                                    <p:animScale>
                                      <p:cBhvr>
                                        <p:cTn id="23" dur="26">
                                          <p:stCondLst>
                                            <p:cond delay="1808"/>
                                          </p:stCondLst>
                                        </p:cTn>
                                        <p:tgtEl>
                                          <p:spTgt spid="18"/>
                                        </p:tgtEl>
                                      </p:cBhvr>
                                      <p:to x="100000" y="95000"/>
                                    </p:animScale>
                                    <p:animScale>
                                      <p:cBhvr>
                                        <p:cTn id="24" dur="166" decel="50000">
                                          <p:stCondLst>
                                            <p:cond delay="1834"/>
                                          </p:stCondLst>
                                        </p:cTn>
                                        <p:tgtEl>
                                          <p:spTgt spid="18"/>
                                        </p:tgtEl>
                                      </p:cBhvr>
                                      <p:to x="100000" y="100000"/>
                                    </p:animScale>
                                  </p:childTnLst>
                                </p:cTn>
                              </p:par>
                            </p:childTnLst>
                          </p:cTn>
                        </p:par>
                        <p:par>
                          <p:cTn id="25" fill="hold">
                            <p:stCondLst>
                              <p:cond delay="2500"/>
                            </p:stCondLst>
                            <p:childTnLst>
                              <p:par>
                                <p:cTn id="26" presetID="26" presetClass="entr" presetSubtype="0"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80">
                                          <p:stCondLst>
                                            <p:cond delay="0"/>
                                          </p:stCondLst>
                                        </p:cTn>
                                        <p:tgtEl>
                                          <p:spTgt spid="19"/>
                                        </p:tgtEl>
                                      </p:cBhvr>
                                    </p:animEffect>
                                    <p:anim calcmode="lin" valueType="num">
                                      <p:cBhvr>
                                        <p:cTn id="29"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34" dur="26">
                                          <p:stCondLst>
                                            <p:cond delay="650"/>
                                          </p:stCondLst>
                                        </p:cTn>
                                        <p:tgtEl>
                                          <p:spTgt spid="19"/>
                                        </p:tgtEl>
                                      </p:cBhvr>
                                      <p:to x="100000" y="60000"/>
                                    </p:animScale>
                                    <p:animScale>
                                      <p:cBhvr>
                                        <p:cTn id="35" dur="166" decel="50000">
                                          <p:stCondLst>
                                            <p:cond delay="676"/>
                                          </p:stCondLst>
                                        </p:cTn>
                                        <p:tgtEl>
                                          <p:spTgt spid="19"/>
                                        </p:tgtEl>
                                      </p:cBhvr>
                                      <p:to x="100000" y="100000"/>
                                    </p:animScale>
                                    <p:animScale>
                                      <p:cBhvr>
                                        <p:cTn id="36" dur="26">
                                          <p:stCondLst>
                                            <p:cond delay="1312"/>
                                          </p:stCondLst>
                                        </p:cTn>
                                        <p:tgtEl>
                                          <p:spTgt spid="19"/>
                                        </p:tgtEl>
                                      </p:cBhvr>
                                      <p:to x="100000" y="80000"/>
                                    </p:animScale>
                                    <p:animScale>
                                      <p:cBhvr>
                                        <p:cTn id="37" dur="166" decel="50000">
                                          <p:stCondLst>
                                            <p:cond delay="1338"/>
                                          </p:stCondLst>
                                        </p:cTn>
                                        <p:tgtEl>
                                          <p:spTgt spid="19"/>
                                        </p:tgtEl>
                                      </p:cBhvr>
                                      <p:to x="100000" y="100000"/>
                                    </p:animScale>
                                    <p:animScale>
                                      <p:cBhvr>
                                        <p:cTn id="38" dur="26">
                                          <p:stCondLst>
                                            <p:cond delay="1642"/>
                                          </p:stCondLst>
                                        </p:cTn>
                                        <p:tgtEl>
                                          <p:spTgt spid="19"/>
                                        </p:tgtEl>
                                      </p:cBhvr>
                                      <p:to x="100000" y="90000"/>
                                    </p:animScale>
                                    <p:animScale>
                                      <p:cBhvr>
                                        <p:cTn id="39" dur="166" decel="50000">
                                          <p:stCondLst>
                                            <p:cond delay="1668"/>
                                          </p:stCondLst>
                                        </p:cTn>
                                        <p:tgtEl>
                                          <p:spTgt spid="19"/>
                                        </p:tgtEl>
                                      </p:cBhvr>
                                      <p:to x="100000" y="100000"/>
                                    </p:animScale>
                                    <p:animScale>
                                      <p:cBhvr>
                                        <p:cTn id="40" dur="26">
                                          <p:stCondLst>
                                            <p:cond delay="1808"/>
                                          </p:stCondLst>
                                        </p:cTn>
                                        <p:tgtEl>
                                          <p:spTgt spid="19"/>
                                        </p:tgtEl>
                                      </p:cBhvr>
                                      <p:to x="100000" y="95000"/>
                                    </p:animScale>
                                    <p:animScale>
                                      <p:cBhvr>
                                        <p:cTn id="41"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8" grpId="0"/>
      <p:bldP spid="1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436677" y="2080515"/>
            <a:ext cx="7724078" cy="3242818"/>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内容占位符 2"/>
          <p:cNvSpPr>
            <a:spLocks noGrp="1"/>
          </p:cNvSpPr>
          <p:nvPr/>
        </p:nvSpPr>
        <p:spPr>
          <a:xfrm>
            <a:off x="5009414" y="2325757"/>
            <a:ext cx="6631150" cy="2414419"/>
          </a:xfrm>
          <a:prstGeom prst="rect">
            <a:avLst/>
          </a:prstGeom>
        </p:spPr>
        <p:txBody>
          <a:bodyPr vert="horz" lIns="91440" tIns="45720" rIns="91440" bIns="45720"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atinLnBrk="1"/>
            <a:r>
              <a:rPr lang="en-US" altLang="zh-CN" sz="1600" b="1" dirty="0">
                <a:solidFill>
                  <a:schemeClr val="bg1"/>
                </a:solidFill>
                <a:sym typeface="+mn-ea"/>
              </a:rPr>
              <a:t>145. </a:t>
            </a:r>
            <a:r>
              <a:rPr lang="zh-CN" altLang="zh-CN" sz="1600" b="1" dirty="0">
                <a:solidFill>
                  <a:schemeClr val="bg1"/>
                </a:solidFill>
                <a:sym typeface="+mn-ea"/>
              </a:rPr>
              <a:t>存在突发反应，缺乏应对措施及培训</a:t>
            </a:r>
            <a:endParaRPr lang="zh-CN" altLang="zh-CN" sz="1600" b="1" dirty="0">
              <a:solidFill>
                <a:schemeClr val="bg1"/>
              </a:solidFill>
            </a:endParaRPr>
          </a:p>
          <a:p>
            <a:pPr latinLnBrk="1"/>
            <a:r>
              <a:rPr lang="en-US" altLang="zh-CN" sz="1600" b="1" dirty="0">
                <a:solidFill>
                  <a:schemeClr val="bg1"/>
                </a:solidFill>
                <a:sym typeface="+mn-ea"/>
              </a:rPr>
              <a:t>146. </a:t>
            </a:r>
            <a:r>
              <a:rPr lang="zh-CN" altLang="zh-CN" sz="1600" b="1" dirty="0">
                <a:solidFill>
                  <a:schemeClr val="bg1"/>
                </a:solidFill>
                <a:sym typeface="+mn-ea"/>
              </a:rPr>
              <a:t>随意改变投料量或投料配比</a:t>
            </a:r>
            <a:endParaRPr lang="zh-CN" altLang="zh-CN" sz="1600" b="1" dirty="0">
              <a:solidFill>
                <a:schemeClr val="bg1"/>
              </a:solidFill>
            </a:endParaRPr>
          </a:p>
          <a:p>
            <a:pPr latinLnBrk="1"/>
            <a:r>
              <a:rPr lang="en-US" altLang="zh-CN" sz="1600" b="1" dirty="0">
                <a:solidFill>
                  <a:schemeClr val="bg1"/>
                </a:solidFill>
                <a:sym typeface="+mn-ea"/>
              </a:rPr>
              <a:t>147. </a:t>
            </a:r>
            <a:r>
              <a:rPr lang="zh-CN" altLang="zh-CN" sz="1600" b="1" dirty="0">
                <a:solidFill>
                  <a:schemeClr val="bg1"/>
                </a:solidFill>
                <a:sym typeface="+mn-ea"/>
              </a:rPr>
              <a:t>改进工艺或新工艺，未进行安全评估</a:t>
            </a:r>
            <a:endParaRPr lang="zh-CN" altLang="zh-CN" sz="1600" b="1" dirty="0">
              <a:solidFill>
                <a:schemeClr val="bg1"/>
              </a:solidFill>
            </a:endParaRPr>
          </a:p>
          <a:p>
            <a:pPr latinLnBrk="1"/>
            <a:r>
              <a:rPr lang="en-US" altLang="zh-CN" sz="1600" b="1" dirty="0">
                <a:solidFill>
                  <a:schemeClr val="bg1"/>
                </a:solidFill>
                <a:sym typeface="+mn-ea"/>
              </a:rPr>
              <a:t>148. </a:t>
            </a:r>
            <a:r>
              <a:rPr lang="zh-CN" altLang="zh-CN" sz="1600" b="1" dirty="0">
                <a:solidFill>
                  <a:schemeClr val="bg1"/>
                </a:solidFill>
                <a:sym typeface="+mn-ea"/>
              </a:rPr>
              <a:t>工艺变更未经过严格审订、批准（</a:t>
            </a:r>
            <a:r>
              <a:rPr lang="en-US" altLang="zh-CN" sz="1600" b="1" dirty="0">
                <a:solidFill>
                  <a:schemeClr val="bg1"/>
                </a:solidFill>
                <a:sym typeface="+mn-ea"/>
              </a:rPr>
              <a:t>MOC</a:t>
            </a:r>
            <a:r>
              <a:rPr lang="zh-CN" altLang="zh-CN" sz="1600" b="1" dirty="0">
                <a:solidFill>
                  <a:schemeClr val="bg1"/>
                </a:solidFill>
                <a:sym typeface="+mn-ea"/>
              </a:rPr>
              <a:t>）</a:t>
            </a:r>
            <a:endParaRPr lang="zh-CN" altLang="zh-CN" sz="1600" b="1" dirty="0">
              <a:solidFill>
                <a:schemeClr val="bg1"/>
              </a:solidFill>
            </a:endParaRPr>
          </a:p>
          <a:p>
            <a:pPr latinLnBrk="1"/>
            <a:r>
              <a:rPr lang="en-US" altLang="zh-CN" sz="1600" b="1" dirty="0">
                <a:solidFill>
                  <a:schemeClr val="bg1"/>
                </a:solidFill>
                <a:sym typeface="+mn-ea"/>
              </a:rPr>
              <a:t>149. </a:t>
            </a:r>
            <a:r>
              <a:rPr lang="zh-CN" altLang="zh-CN" sz="1600" b="1" dirty="0">
                <a:solidFill>
                  <a:schemeClr val="bg1"/>
                </a:solidFill>
                <a:sym typeface="+mn-ea"/>
              </a:rPr>
              <a:t>工艺过程在可燃气体爆炸极限内操作</a:t>
            </a:r>
            <a:endParaRPr lang="zh-CN" altLang="zh-CN" sz="1600" b="1" dirty="0">
              <a:solidFill>
                <a:schemeClr val="bg1"/>
              </a:solidFill>
            </a:endParaRPr>
          </a:p>
          <a:p>
            <a:pPr latinLnBrk="1"/>
            <a:r>
              <a:rPr lang="en-US" altLang="zh-CN" sz="1600" b="1" dirty="0">
                <a:solidFill>
                  <a:schemeClr val="bg1"/>
                </a:solidFill>
                <a:sym typeface="+mn-ea"/>
              </a:rPr>
              <a:t>150. </a:t>
            </a:r>
            <a:r>
              <a:rPr lang="zh-CN" altLang="zh-CN" sz="1600" b="1" dirty="0">
                <a:solidFill>
                  <a:schemeClr val="bg1"/>
                </a:solidFill>
                <a:sym typeface="+mn-ea"/>
              </a:rPr>
              <a:t>使用高毒物料时，采用敞口操作</a:t>
            </a:r>
            <a:endParaRPr lang="zh-CN" altLang="zh-CN" sz="1600" b="1" dirty="0">
              <a:solidFill>
                <a:schemeClr val="bg1"/>
              </a:solidFill>
            </a:endParaRPr>
          </a:p>
          <a:p>
            <a:pPr latinLnBrk="1"/>
            <a:r>
              <a:rPr lang="en-US" altLang="zh-CN" sz="1600" b="1" dirty="0">
                <a:solidFill>
                  <a:schemeClr val="bg1"/>
                </a:solidFill>
                <a:sym typeface="+mn-ea"/>
              </a:rPr>
              <a:t>151. </a:t>
            </a:r>
            <a:r>
              <a:rPr lang="zh-CN" altLang="zh-CN" sz="1600" b="1" dirty="0">
                <a:solidFill>
                  <a:schemeClr val="bg1"/>
                </a:solidFill>
                <a:sym typeface="+mn-ea"/>
              </a:rPr>
              <a:t>未编写工艺操作规程进行试生产</a:t>
            </a:r>
            <a:endParaRPr lang="zh-CN" altLang="zh-CN" sz="1600" b="1" dirty="0">
              <a:solidFill>
                <a:schemeClr val="bg1"/>
              </a:solidFill>
            </a:endParaRPr>
          </a:p>
          <a:p>
            <a:pPr latinLnBrk="1"/>
            <a:r>
              <a:rPr lang="en-US" altLang="zh-CN" sz="1600" b="1" dirty="0">
                <a:solidFill>
                  <a:schemeClr val="bg1"/>
                </a:solidFill>
                <a:sym typeface="+mn-ea"/>
              </a:rPr>
              <a:t>152. </a:t>
            </a:r>
            <a:r>
              <a:rPr lang="zh-CN" altLang="zh-CN" sz="1600" b="1" dirty="0">
                <a:solidFill>
                  <a:schemeClr val="bg1"/>
                </a:solidFill>
                <a:sym typeface="+mn-ea"/>
              </a:rPr>
              <a:t>未编写所用物料的物性资料及安全使用注意事项（</a:t>
            </a:r>
            <a:r>
              <a:rPr lang="en-US" altLang="zh-CN" sz="1600" b="1" dirty="0">
                <a:solidFill>
                  <a:schemeClr val="bg1"/>
                </a:solidFill>
                <a:sym typeface="+mn-ea"/>
              </a:rPr>
              <a:t>MSDS</a:t>
            </a:r>
            <a:r>
              <a:rPr lang="zh-CN" altLang="zh-CN" sz="1600" b="1" dirty="0">
                <a:solidFill>
                  <a:schemeClr val="bg1"/>
                </a:solidFill>
                <a:sym typeface="+mn-ea"/>
              </a:rPr>
              <a:t>）</a:t>
            </a:r>
            <a:endParaRPr lang="zh-CN" altLang="zh-CN" sz="1600" b="1" dirty="0">
              <a:solidFill>
                <a:schemeClr val="bg1"/>
              </a:solidFill>
              <a:cs typeface="+mn-ea"/>
              <a:sym typeface="+mn-ea"/>
            </a:endParaRPr>
          </a:p>
        </p:txBody>
      </p:sp>
      <p:sp>
        <p:nvSpPr>
          <p:cNvPr id="17" name="文本框 16"/>
          <p:cNvSpPr txBox="1"/>
          <p:nvPr/>
        </p:nvSpPr>
        <p:spPr>
          <a:xfrm>
            <a:off x="975712" y="237490"/>
            <a:ext cx="7139588" cy="629920"/>
          </a:xfrm>
          <a:prstGeom prst="rect">
            <a:avLst/>
          </a:prstGeom>
          <a:noFill/>
        </p:spPr>
        <p:txBody>
          <a:bodyPr wrap="square" rtlCol="0">
            <a:spAutoFit/>
          </a:bodyPr>
          <a:lstStyle/>
          <a:p>
            <a:r>
              <a:rPr lang="zh-CN" altLang="zh-CN" sz="3500" b="1" dirty="0">
                <a:solidFill>
                  <a:schemeClr val="tx2">
                    <a:lumMod val="75000"/>
                  </a:schemeClr>
                </a:solidFill>
                <a:cs typeface="+mn-ea"/>
                <a:sym typeface="+mn-ea"/>
              </a:rPr>
              <a:t>生产工艺</a:t>
            </a:r>
            <a:endParaRPr lang="zh-CN" altLang="zh-CN" sz="3500" b="1" dirty="0">
              <a:solidFill>
                <a:schemeClr val="tx2">
                  <a:lumMod val="75000"/>
                </a:schemeClr>
              </a:solidFill>
              <a:cs typeface="+mn-ea"/>
              <a:sym typeface="+mn-ea"/>
            </a:endParaRPr>
          </a:p>
        </p:txBody>
      </p:sp>
      <p:sp>
        <p:nvSpPr>
          <p:cNvPr id="19" name="矩形 18"/>
          <p:cNvSpPr/>
          <p:nvPr/>
        </p:nvSpPr>
        <p:spPr>
          <a:xfrm>
            <a:off x="818832" y="142878"/>
            <a:ext cx="157374" cy="814384"/>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0" name="组合 19"/>
          <p:cNvGrpSpPr/>
          <p:nvPr/>
        </p:nvGrpSpPr>
        <p:grpSpPr>
          <a:xfrm>
            <a:off x="-38621" y="128275"/>
            <a:ext cx="738388" cy="829945"/>
            <a:chOff x="-38305" y="128272"/>
            <a:chExt cx="738393" cy="829948"/>
          </a:xfrm>
        </p:grpSpPr>
        <p:sp>
          <p:nvSpPr>
            <p:cNvPr id="22" name="矩形 21"/>
            <p:cNvSpPr/>
            <p:nvPr/>
          </p:nvSpPr>
          <p:spPr>
            <a:xfrm>
              <a:off x="-4764" y="142875"/>
              <a:ext cx="704852" cy="814388"/>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文本框 23"/>
            <p:cNvSpPr txBox="1"/>
            <p:nvPr/>
          </p:nvSpPr>
          <p:spPr>
            <a:xfrm>
              <a:off x="-38305" y="128272"/>
              <a:ext cx="332509" cy="829948"/>
            </a:xfrm>
            <a:prstGeom prst="rect">
              <a:avLst/>
            </a:prstGeom>
            <a:noFill/>
          </p:spPr>
          <p:txBody>
            <a:bodyPr wrap="square" rtlCol="0">
              <a:spAutoFit/>
            </a:bodyPr>
            <a:lstStyle/>
            <a:p>
              <a:r>
                <a:rPr lang="zh-CN" altLang="en-US" sz="4800" dirty="0">
                  <a:solidFill>
                    <a:schemeClr val="bg1"/>
                  </a:solidFill>
                  <a:cs typeface="+mn-ea"/>
                  <a:sym typeface="+mn-lt"/>
                </a:rPr>
                <a:t>八</a:t>
              </a:r>
              <a:endParaRPr lang="zh-CN" altLang="en-US" sz="4800" dirty="0">
                <a:solidFill>
                  <a:schemeClr val="bg1"/>
                </a:solidFill>
                <a:cs typeface="+mn-ea"/>
                <a:sym typeface="+mn-lt"/>
              </a:endParaRPr>
            </a:p>
          </p:txBody>
        </p:sp>
      </p:grpSp>
      <p:grpSp>
        <p:nvGrpSpPr>
          <p:cNvPr id="10" name="a0581987-3793-4b23-a5e8-bf3725094de9"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247304" y="2164957"/>
            <a:ext cx="3755418" cy="2926866"/>
            <a:chOff x="3065463" y="1389062"/>
            <a:chExt cx="5756275" cy="4486277"/>
          </a:xfrm>
        </p:grpSpPr>
        <p:sp>
          <p:nvSpPr>
            <p:cNvPr id="11" name="işḻíḋe"/>
            <p:cNvSpPr/>
            <p:nvPr/>
          </p:nvSpPr>
          <p:spPr bwMode="auto">
            <a:xfrm>
              <a:off x="7112001" y="1770063"/>
              <a:ext cx="811213" cy="119063"/>
            </a:xfrm>
            <a:custGeom>
              <a:avLst/>
              <a:gdLst>
                <a:gd name="T0" fmla="*/ 4 w 511"/>
                <a:gd name="T1" fmla="*/ 75 h 75"/>
                <a:gd name="T2" fmla="*/ 0 w 511"/>
                <a:gd name="T3" fmla="*/ 46 h 75"/>
                <a:gd name="T4" fmla="*/ 508 w 511"/>
                <a:gd name="T5" fmla="*/ 0 h 75"/>
                <a:gd name="T6" fmla="*/ 511 w 511"/>
                <a:gd name="T7" fmla="*/ 29 h 75"/>
                <a:gd name="T8" fmla="*/ 4 w 511"/>
                <a:gd name="T9" fmla="*/ 75 h 75"/>
              </a:gdLst>
              <a:ahLst/>
              <a:cxnLst>
                <a:cxn ang="0">
                  <a:pos x="T0" y="T1"/>
                </a:cxn>
                <a:cxn ang="0">
                  <a:pos x="T2" y="T3"/>
                </a:cxn>
                <a:cxn ang="0">
                  <a:pos x="T4" y="T5"/>
                </a:cxn>
                <a:cxn ang="0">
                  <a:pos x="T6" y="T7"/>
                </a:cxn>
                <a:cxn ang="0">
                  <a:pos x="T8" y="T9"/>
                </a:cxn>
              </a:cxnLst>
              <a:rect l="0" t="0" r="r" b="b"/>
              <a:pathLst>
                <a:path w="511" h="75">
                  <a:moveTo>
                    <a:pt x="4" y="75"/>
                  </a:moveTo>
                  <a:lnTo>
                    <a:pt x="0" y="46"/>
                  </a:lnTo>
                  <a:lnTo>
                    <a:pt x="508" y="0"/>
                  </a:lnTo>
                  <a:lnTo>
                    <a:pt x="511" y="29"/>
                  </a:lnTo>
                  <a:lnTo>
                    <a:pt x="4" y="75"/>
                  </a:ln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 name="ï$ḷïḓê"/>
            <p:cNvSpPr/>
            <p:nvPr/>
          </p:nvSpPr>
          <p:spPr bwMode="auto">
            <a:xfrm>
              <a:off x="7112001" y="1954213"/>
              <a:ext cx="811213" cy="117475"/>
            </a:xfrm>
            <a:custGeom>
              <a:avLst/>
              <a:gdLst>
                <a:gd name="T0" fmla="*/ 508 w 511"/>
                <a:gd name="T1" fmla="*/ 74 h 74"/>
                <a:gd name="T2" fmla="*/ 0 w 511"/>
                <a:gd name="T3" fmla="*/ 29 h 74"/>
                <a:gd name="T4" fmla="*/ 4 w 511"/>
                <a:gd name="T5" fmla="*/ 0 h 74"/>
                <a:gd name="T6" fmla="*/ 511 w 511"/>
                <a:gd name="T7" fmla="*/ 45 h 74"/>
                <a:gd name="T8" fmla="*/ 508 w 511"/>
                <a:gd name="T9" fmla="*/ 74 h 74"/>
              </a:gdLst>
              <a:ahLst/>
              <a:cxnLst>
                <a:cxn ang="0">
                  <a:pos x="T0" y="T1"/>
                </a:cxn>
                <a:cxn ang="0">
                  <a:pos x="T2" y="T3"/>
                </a:cxn>
                <a:cxn ang="0">
                  <a:pos x="T4" y="T5"/>
                </a:cxn>
                <a:cxn ang="0">
                  <a:pos x="T6" y="T7"/>
                </a:cxn>
                <a:cxn ang="0">
                  <a:pos x="T8" y="T9"/>
                </a:cxn>
              </a:cxnLst>
              <a:rect l="0" t="0" r="r" b="b"/>
              <a:pathLst>
                <a:path w="511" h="74">
                  <a:moveTo>
                    <a:pt x="508" y="74"/>
                  </a:moveTo>
                  <a:lnTo>
                    <a:pt x="0" y="29"/>
                  </a:lnTo>
                  <a:lnTo>
                    <a:pt x="4" y="0"/>
                  </a:lnTo>
                  <a:lnTo>
                    <a:pt x="511" y="45"/>
                  </a:lnTo>
                  <a:lnTo>
                    <a:pt x="508" y="74"/>
                  </a:ln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 name="ïs1ïḍe"/>
            <p:cNvSpPr/>
            <p:nvPr/>
          </p:nvSpPr>
          <p:spPr bwMode="auto">
            <a:xfrm>
              <a:off x="7051676" y="1827213"/>
              <a:ext cx="176213" cy="173038"/>
            </a:xfrm>
            <a:prstGeom prst="ellipse">
              <a:avLst/>
            </a:pr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 name="íSľïdê"/>
            <p:cNvSpPr/>
            <p:nvPr/>
          </p:nvSpPr>
          <p:spPr bwMode="auto">
            <a:xfrm>
              <a:off x="7691438" y="1793876"/>
              <a:ext cx="46038" cy="234950"/>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5" name="îs1iḋê"/>
            <p:cNvSpPr/>
            <p:nvPr/>
          </p:nvSpPr>
          <p:spPr bwMode="auto">
            <a:xfrm>
              <a:off x="7461251" y="1843088"/>
              <a:ext cx="46038" cy="163513"/>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6" name="íṩľïḍê"/>
            <p:cNvSpPr/>
            <p:nvPr/>
          </p:nvSpPr>
          <p:spPr bwMode="auto">
            <a:xfrm>
              <a:off x="7118351" y="1925638"/>
              <a:ext cx="22225" cy="192563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8" name="iṧľïdê"/>
            <p:cNvSpPr/>
            <p:nvPr/>
          </p:nvSpPr>
          <p:spPr bwMode="auto">
            <a:xfrm>
              <a:off x="3065463" y="3800476"/>
              <a:ext cx="857250" cy="1689100"/>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1" name="ísliḑê"/>
            <p:cNvSpPr/>
            <p:nvPr/>
          </p:nvSpPr>
          <p:spPr bwMode="auto">
            <a:xfrm>
              <a:off x="3195638" y="4760913"/>
              <a:ext cx="496888"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3" name="ï$1ïdè"/>
            <p:cNvSpPr/>
            <p:nvPr/>
          </p:nvSpPr>
          <p:spPr bwMode="auto">
            <a:xfrm>
              <a:off x="3195638" y="5094288"/>
              <a:ext cx="496888"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5" name="îśḻiḑe"/>
            <p:cNvSpPr/>
            <p:nvPr/>
          </p:nvSpPr>
          <p:spPr bwMode="auto">
            <a:xfrm>
              <a:off x="3263901" y="2244726"/>
              <a:ext cx="71438" cy="169068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6" name="iṣḻïḑè"/>
            <p:cNvSpPr/>
            <p:nvPr/>
          </p:nvSpPr>
          <p:spPr bwMode="auto">
            <a:xfrm>
              <a:off x="3549651" y="2244726"/>
              <a:ext cx="68263" cy="169068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7" name="íSļiḓé"/>
            <p:cNvSpPr/>
            <p:nvPr/>
          </p:nvSpPr>
          <p:spPr bwMode="auto">
            <a:xfrm>
              <a:off x="3267076" y="2244726"/>
              <a:ext cx="350838" cy="69850"/>
            </a:xfrm>
            <a:custGeom>
              <a:avLst/>
              <a:gdLst>
                <a:gd name="T0" fmla="*/ 0 w 122"/>
                <a:gd name="T1" fmla="*/ 12 h 24"/>
                <a:gd name="T2" fmla="*/ 0 w 122"/>
                <a:gd name="T3" fmla="*/ 12 h 24"/>
                <a:gd name="T4" fmla="*/ 13 w 122"/>
                <a:gd name="T5" fmla="*/ 0 h 24"/>
                <a:gd name="T6" fmla="*/ 110 w 122"/>
                <a:gd name="T7" fmla="*/ 0 h 24"/>
                <a:gd name="T8" fmla="*/ 122 w 122"/>
                <a:gd name="T9" fmla="*/ 12 h 24"/>
                <a:gd name="T10" fmla="*/ 122 w 122"/>
                <a:gd name="T11" fmla="*/ 12 h 24"/>
                <a:gd name="T12" fmla="*/ 110 w 122"/>
                <a:gd name="T13" fmla="*/ 24 h 24"/>
                <a:gd name="T14" fmla="*/ 13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4"/>
                    <a:pt x="110" y="24"/>
                  </a:cubicBezTo>
                  <a:cubicBezTo>
                    <a:pt x="13" y="24"/>
                    <a:pt x="13" y="24"/>
                    <a:pt x="13" y="24"/>
                  </a:cubicBezTo>
                  <a:cubicBezTo>
                    <a:pt x="6"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 name="îṣḻíḍê"/>
            <p:cNvSpPr/>
            <p:nvPr/>
          </p:nvSpPr>
          <p:spPr bwMode="auto">
            <a:xfrm>
              <a:off x="3267076" y="2497138"/>
              <a:ext cx="350838" cy="73025"/>
            </a:xfrm>
            <a:custGeom>
              <a:avLst/>
              <a:gdLst>
                <a:gd name="T0" fmla="*/ 0 w 122"/>
                <a:gd name="T1" fmla="*/ 13 h 25"/>
                <a:gd name="T2" fmla="*/ 0 w 122"/>
                <a:gd name="T3" fmla="*/ 13 h 25"/>
                <a:gd name="T4" fmla="*/ 13 w 122"/>
                <a:gd name="T5" fmla="*/ 0 h 25"/>
                <a:gd name="T6" fmla="*/ 110 w 122"/>
                <a:gd name="T7" fmla="*/ 0 h 25"/>
                <a:gd name="T8" fmla="*/ 122 w 122"/>
                <a:gd name="T9" fmla="*/ 13 h 25"/>
                <a:gd name="T10" fmla="*/ 122 w 122"/>
                <a:gd name="T11" fmla="*/ 13 h 25"/>
                <a:gd name="T12" fmla="*/ 110 w 122"/>
                <a:gd name="T13" fmla="*/ 25 h 25"/>
                <a:gd name="T14" fmla="*/ 13 w 122"/>
                <a:gd name="T15" fmla="*/ 25 h 25"/>
                <a:gd name="T16" fmla="*/ 0 w 122"/>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3"/>
                  </a:moveTo>
                  <a:cubicBezTo>
                    <a:pt x="0" y="13"/>
                    <a:pt x="0" y="13"/>
                    <a:pt x="0" y="13"/>
                  </a:cubicBezTo>
                  <a:cubicBezTo>
                    <a:pt x="0" y="6"/>
                    <a:pt x="6" y="0"/>
                    <a:pt x="13" y="0"/>
                  </a:cubicBezTo>
                  <a:cubicBezTo>
                    <a:pt x="110" y="0"/>
                    <a:pt x="110" y="0"/>
                    <a:pt x="110" y="0"/>
                  </a:cubicBezTo>
                  <a:cubicBezTo>
                    <a:pt x="117" y="0"/>
                    <a:pt x="122" y="6"/>
                    <a:pt x="122" y="13"/>
                  </a:cubicBezTo>
                  <a:cubicBezTo>
                    <a:pt x="122" y="13"/>
                    <a:pt x="122" y="13"/>
                    <a:pt x="122" y="13"/>
                  </a:cubicBezTo>
                  <a:cubicBezTo>
                    <a:pt x="122" y="19"/>
                    <a:pt x="117" y="25"/>
                    <a:pt x="110" y="25"/>
                  </a:cubicBezTo>
                  <a:cubicBezTo>
                    <a:pt x="13" y="25"/>
                    <a:pt x="13" y="25"/>
                    <a:pt x="13" y="25"/>
                  </a:cubicBezTo>
                  <a:cubicBezTo>
                    <a:pt x="6" y="25"/>
                    <a:pt x="0" y="19"/>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 name="îṥľiḍe"/>
            <p:cNvSpPr/>
            <p:nvPr/>
          </p:nvSpPr>
          <p:spPr bwMode="auto">
            <a:xfrm>
              <a:off x="3267076" y="2754313"/>
              <a:ext cx="350838" cy="71438"/>
            </a:xfrm>
            <a:custGeom>
              <a:avLst/>
              <a:gdLst>
                <a:gd name="T0" fmla="*/ 0 w 122"/>
                <a:gd name="T1" fmla="*/ 12 h 25"/>
                <a:gd name="T2" fmla="*/ 0 w 122"/>
                <a:gd name="T3" fmla="*/ 12 h 25"/>
                <a:gd name="T4" fmla="*/ 13 w 122"/>
                <a:gd name="T5" fmla="*/ 0 h 25"/>
                <a:gd name="T6" fmla="*/ 110 w 122"/>
                <a:gd name="T7" fmla="*/ 0 h 25"/>
                <a:gd name="T8" fmla="*/ 122 w 122"/>
                <a:gd name="T9" fmla="*/ 12 h 25"/>
                <a:gd name="T10" fmla="*/ 122 w 122"/>
                <a:gd name="T11" fmla="*/ 12 h 25"/>
                <a:gd name="T12" fmla="*/ 110 w 122"/>
                <a:gd name="T13" fmla="*/ 25 h 25"/>
                <a:gd name="T14" fmla="*/ 13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5"/>
                    <a:pt x="110" y="25"/>
                  </a:cubicBezTo>
                  <a:cubicBezTo>
                    <a:pt x="13" y="25"/>
                    <a:pt x="13" y="25"/>
                    <a:pt x="13" y="25"/>
                  </a:cubicBezTo>
                  <a:cubicBezTo>
                    <a:pt x="6"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 name="ïṡlïḋe"/>
            <p:cNvSpPr/>
            <p:nvPr/>
          </p:nvSpPr>
          <p:spPr bwMode="auto">
            <a:xfrm>
              <a:off x="3267076" y="3006726"/>
              <a:ext cx="350838" cy="71438"/>
            </a:xfrm>
            <a:custGeom>
              <a:avLst/>
              <a:gdLst>
                <a:gd name="T0" fmla="*/ 0 w 122"/>
                <a:gd name="T1" fmla="*/ 13 h 25"/>
                <a:gd name="T2" fmla="*/ 0 w 122"/>
                <a:gd name="T3" fmla="*/ 13 h 25"/>
                <a:gd name="T4" fmla="*/ 13 w 122"/>
                <a:gd name="T5" fmla="*/ 0 h 25"/>
                <a:gd name="T6" fmla="*/ 110 w 122"/>
                <a:gd name="T7" fmla="*/ 0 h 25"/>
                <a:gd name="T8" fmla="*/ 122 w 122"/>
                <a:gd name="T9" fmla="*/ 13 h 25"/>
                <a:gd name="T10" fmla="*/ 122 w 122"/>
                <a:gd name="T11" fmla="*/ 13 h 25"/>
                <a:gd name="T12" fmla="*/ 110 w 122"/>
                <a:gd name="T13" fmla="*/ 25 h 25"/>
                <a:gd name="T14" fmla="*/ 13 w 122"/>
                <a:gd name="T15" fmla="*/ 25 h 25"/>
                <a:gd name="T16" fmla="*/ 0 w 122"/>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3"/>
                  </a:moveTo>
                  <a:cubicBezTo>
                    <a:pt x="0" y="13"/>
                    <a:pt x="0" y="13"/>
                    <a:pt x="0" y="13"/>
                  </a:cubicBezTo>
                  <a:cubicBezTo>
                    <a:pt x="0" y="6"/>
                    <a:pt x="6" y="0"/>
                    <a:pt x="13" y="0"/>
                  </a:cubicBezTo>
                  <a:cubicBezTo>
                    <a:pt x="110" y="0"/>
                    <a:pt x="110" y="0"/>
                    <a:pt x="110" y="0"/>
                  </a:cubicBezTo>
                  <a:cubicBezTo>
                    <a:pt x="117" y="0"/>
                    <a:pt x="122" y="6"/>
                    <a:pt x="122" y="13"/>
                  </a:cubicBezTo>
                  <a:cubicBezTo>
                    <a:pt x="122" y="13"/>
                    <a:pt x="122" y="13"/>
                    <a:pt x="122" y="13"/>
                  </a:cubicBezTo>
                  <a:cubicBezTo>
                    <a:pt x="122" y="20"/>
                    <a:pt x="117" y="25"/>
                    <a:pt x="110" y="25"/>
                  </a:cubicBezTo>
                  <a:cubicBezTo>
                    <a:pt x="13" y="25"/>
                    <a:pt x="13" y="25"/>
                    <a:pt x="13" y="25"/>
                  </a:cubicBezTo>
                  <a:cubicBezTo>
                    <a:pt x="6" y="25"/>
                    <a:pt x="0" y="20"/>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 name="ïSliḓé"/>
            <p:cNvSpPr/>
            <p:nvPr/>
          </p:nvSpPr>
          <p:spPr bwMode="auto">
            <a:xfrm>
              <a:off x="3267076" y="3262313"/>
              <a:ext cx="350838" cy="71438"/>
            </a:xfrm>
            <a:custGeom>
              <a:avLst/>
              <a:gdLst>
                <a:gd name="T0" fmla="*/ 0 w 122"/>
                <a:gd name="T1" fmla="*/ 12 h 25"/>
                <a:gd name="T2" fmla="*/ 0 w 122"/>
                <a:gd name="T3" fmla="*/ 12 h 25"/>
                <a:gd name="T4" fmla="*/ 13 w 122"/>
                <a:gd name="T5" fmla="*/ 0 h 25"/>
                <a:gd name="T6" fmla="*/ 110 w 122"/>
                <a:gd name="T7" fmla="*/ 0 h 25"/>
                <a:gd name="T8" fmla="*/ 122 w 122"/>
                <a:gd name="T9" fmla="*/ 12 h 25"/>
                <a:gd name="T10" fmla="*/ 122 w 122"/>
                <a:gd name="T11" fmla="*/ 12 h 25"/>
                <a:gd name="T12" fmla="*/ 110 w 122"/>
                <a:gd name="T13" fmla="*/ 25 h 25"/>
                <a:gd name="T14" fmla="*/ 13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6"/>
                    <a:pt x="6" y="0"/>
                    <a:pt x="13" y="0"/>
                  </a:cubicBezTo>
                  <a:cubicBezTo>
                    <a:pt x="110" y="0"/>
                    <a:pt x="110" y="0"/>
                    <a:pt x="110" y="0"/>
                  </a:cubicBezTo>
                  <a:cubicBezTo>
                    <a:pt x="117" y="0"/>
                    <a:pt x="122" y="6"/>
                    <a:pt x="122" y="12"/>
                  </a:cubicBezTo>
                  <a:cubicBezTo>
                    <a:pt x="122" y="12"/>
                    <a:pt x="122" y="12"/>
                    <a:pt x="122" y="12"/>
                  </a:cubicBezTo>
                  <a:cubicBezTo>
                    <a:pt x="122" y="19"/>
                    <a:pt x="117" y="25"/>
                    <a:pt x="110" y="25"/>
                  </a:cubicBezTo>
                  <a:cubicBezTo>
                    <a:pt x="13" y="25"/>
                    <a:pt x="13" y="25"/>
                    <a:pt x="13" y="25"/>
                  </a:cubicBezTo>
                  <a:cubicBezTo>
                    <a:pt x="6"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2" name="iṩļïḓé"/>
            <p:cNvSpPr/>
            <p:nvPr/>
          </p:nvSpPr>
          <p:spPr bwMode="auto">
            <a:xfrm>
              <a:off x="3267076" y="3517901"/>
              <a:ext cx="350838" cy="69850"/>
            </a:xfrm>
            <a:custGeom>
              <a:avLst/>
              <a:gdLst>
                <a:gd name="T0" fmla="*/ 0 w 122"/>
                <a:gd name="T1" fmla="*/ 12 h 24"/>
                <a:gd name="T2" fmla="*/ 0 w 122"/>
                <a:gd name="T3" fmla="*/ 12 h 24"/>
                <a:gd name="T4" fmla="*/ 13 w 122"/>
                <a:gd name="T5" fmla="*/ 0 h 24"/>
                <a:gd name="T6" fmla="*/ 110 w 122"/>
                <a:gd name="T7" fmla="*/ 0 h 24"/>
                <a:gd name="T8" fmla="*/ 122 w 122"/>
                <a:gd name="T9" fmla="*/ 12 h 24"/>
                <a:gd name="T10" fmla="*/ 122 w 122"/>
                <a:gd name="T11" fmla="*/ 12 h 24"/>
                <a:gd name="T12" fmla="*/ 110 w 122"/>
                <a:gd name="T13" fmla="*/ 24 h 24"/>
                <a:gd name="T14" fmla="*/ 13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4"/>
                    <a:pt x="110" y="24"/>
                  </a:cubicBezTo>
                  <a:cubicBezTo>
                    <a:pt x="13" y="24"/>
                    <a:pt x="13" y="24"/>
                    <a:pt x="13" y="24"/>
                  </a:cubicBezTo>
                  <a:cubicBezTo>
                    <a:pt x="6"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3" name="íṥľíḋè"/>
            <p:cNvSpPr/>
            <p:nvPr/>
          </p:nvSpPr>
          <p:spPr bwMode="auto">
            <a:xfrm>
              <a:off x="3971926" y="1652588"/>
              <a:ext cx="71438" cy="169068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4" name="íSḻiḑe"/>
            <p:cNvSpPr/>
            <p:nvPr/>
          </p:nvSpPr>
          <p:spPr bwMode="auto">
            <a:xfrm>
              <a:off x="4257676" y="1652588"/>
              <a:ext cx="68263" cy="169068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5" name="îšlïḋe"/>
            <p:cNvSpPr/>
            <p:nvPr/>
          </p:nvSpPr>
          <p:spPr bwMode="auto">
            <a:xfrm>
              <a:off x="3975101" y="1652588"/>
              <a:ext cx="350838" cy="71438"/>
            </a:xfrm>
            <a:custGeom>
              <a:avLst/>
              <a:gdLst>
                <a:gd name="T0" fmla="*/ 0 w 122"/>
                <a:gd name="T1" fmla="*/ 12 h 25"/>
                <a:gd name="T2" fmla="*/ 0 w 122"/>
                <a:gd name="T3" fmla="*/ 12 h 25"/>
                <a:gd name="T4" fmla="*/ 13 w 122"/>
                <a:gd name="T5" fmla="*/ 0 h 25"/>
                <a:gd name="T6" fmla="*/ 110 w 122"/>
                <a:gd name="T7" fmla="*/ 0 h 25"/>
                <a:gd name="T8" fmla="*/ 122 w 122"/>
                <a:gd name="T9" fmla="*/ 12 h 25"/>
                <a:gd name="T10" fmla="*/ 122 w 122"/>
                <a:gd name="T11" fmla="*/ 12 h 25"/>
                <a:gd name="T12" fmla="*/ 110 w 122"/>
                <a:gd name="T13" fmla="*/ 25 h 25"/>
                <a:gd name="T14" fmla="*/ 13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6"/>
                    <a:pt x="6" y="0"/>
                    <a:pt x="13" y="0"/>
                  </a:cubicBezTo>
                  <a:cubicBezTo>
                    <a:pt x="110" y="0"/>
                    <a:pt x="110" y="0"/>
                    <a:pt x="110" y="0"/>
                  </a:cubicBezTo>
                  <a:cubicBezTo>
                    <a:pt x="117" y="0"/>
                    <a:pt x="122" y="6"/>
                    <a:pt x="122" y="12"/>
                  </a:cubicBezTo>
                  <a:cubicBezTo>
                    <a:pt x="122" y="12"/>
                    <a:pt x="122" y="12"/>
                    <a:pt x="122" y="12"/>
                  </a:cubicBezTo>
                  <a:cubicBezTo>
                    <a:pt x="122" y="19"/>
                    <a:pt x="117" y="25"/>
                    <a:pt x="110" y="25"/>
                  </a:cubicBezTo>
                  <a:cubicBezTo>
                    <a:pt x="13" y="25"/>
                    <a:pt x="13" y="25"/>
                    <a:pt x="13" y="25"/>
                  </a:cubicBezTo>
                  <a:cubicBezTo>
                    <a:pt x="6"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 name="iṩḷíḍê"/>
            <p:cNvSpPr/>
            <p:nvPr/>
          </p:nvSpPr>
          <p:spPr bwMode="auto">
            <a:xfrm>
              <a:off x="3975101" y="1908176"/>
              <a:ext cx="350838" cy="69850"/>
            </a:xfrm>
            <a:custGeom>
              <a:avLst/>
              <a:gdLst>
                <a:gd name="T0" fmla="*/ 0 w 122"/>
                <a:gd name="T1" fmla="*/ 12 h 24"/>
                <a:gd name="T2" fmla="*/ 0 w 122"/>
                <a:gd name="T3" fmla="*/ 12 h 24"/>
                <a:gd name="T4" fmla="*/ 13 w 122"/>
                <a:gd name="T5" fmla="*/ 0 h 24"/>
                <a:gd name="T6" fmla="*/ 110 w 122"/>
                <a:gd name="T7" fmla="*/ 0 h 24"/>
                <a:gd name="T8" fmla="*/ 122 w 122"/>
                <a:gd name="T9" fmla="*/ 12 h 24"/>
                <a:gd name="T10" fmla="*/ 122 w 122"/>
                <a:gd name="T11" fmla="*/ 12 h 24"/>
                <a:gd name="T12" fmla="*/ 110 w 122"/>
                <a:gd name="T13" fmla="*/ 24 h 24"/>
                <a:gd name="T14" fmla="*/ 13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4"/>
                    <a:pt x="110" y="24"/>
                  </a:cubicBezTo>
                  <a:cubicBezTo>
                    <a:pt x="13" y="24"/>
                    <a:pt x="13" y="24"/>
                    <a:pt x="13" y="24"/>
                  </a:cubicBezTo>
                  <a:cubicBezTo>
                    <a:pt x="6"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 name="îṩḻíḍê"/>
            <p:cNvSpPr/>
            <p:nvPr/>
          </p:nvSpPr>
          <p:spPr bwMode="auto">
            <a:xfrm>
              <a:off x="3975101" y="2162176"/>
              <a:ext cx="350838" cy="71438"/>
            </a:xfrm>
            <a:custGeom>
              <a:avLst/>
              <a:gdLst>
                <a:gd name="T0" fmla="*/ 0 w 122"/>
                <a:gd name="T1" fmla="*/ 12 h 25"/>
                <a:gd name="T2" fmla="*/ 0 w 122"/>
                <a:gd name="T3" fmla="*/ 12 h 25"/>
                <a:gd name="T4" fmla="*/ 13 w 122"/>
                <a:gd name="T5" fmla="*/ 0 h 25"/>
                <a:gd name="T6" fmla="*/ 110 w 122"/>
                <a:gd name="T7" fmla="*/ 0 h 25"/>
                <a:gd name="T8" fmla="*/ 122 w 122"/>
                <a:gd name="T9" fmla="*/ 12 h 25"/>
                <a:gd name="T10" fmla="*/ 122 w 122"/>
                <a:gd name="T11" fmla="*/ 12 h 25"/>
                <a:gd name="T12" fmla="*/ 110 w 122"/>
                <a:gd name="T13" fmla="*/ 25 h 25"/>
                <a:gd name="T14" fmla="*/ 13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6"/>
                    <a:pt x="6" y="0"/>
                    <a:pt x="13" y="0"/>
                  </a:cubicBezTo>
                  <a:cubicBezTo>
                    <a:pt x="110" y="0"/>
                    <a:pt x="110" y="0"/>
                    <a:pt x="110" y="0"/>
                  </a:cubicBezTo>
                  <a:cubicBezTo>
                    <a:pt x="117" y="0"/>
                    <a:pt x="122" y="6"/>
                    <a:pt x="122" y="12"/>
                  </a:cubicBezTo>
                  <a:cubicBezTo>
                    <a:pt x="122" y="12"/>
                    <a:pt x="122" y="12"/>
                    <a:pt x="122" y="12"/>
                  </a:cubicBezTo>
                  <a:cubicBezTo>
                    <a:pt x="122" y="19"/>
                    <a:pt x="117" y="25"/>
                    <a:pt x="110" y="25"/>
                  </a:cubicBezTo>
                  <a:cubicBezTo>
                    <a:pt x="13" y="25"/>
                    <a:pt x="13" y="25"/>
                    <a:pt x="13" y="25"/>
                  </a:cubicBezTo>
                  <a:cubicBezTo>
                    <a:pt x="6"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8" name="iŝḻïďê"/>
            <p:cNvSpPr/>
            <p:nvPr/>
          </p:nvSpPr>
          <p:spPr bwMode="auto">
            <a:xfrm>
              <a:off x="3975101" y="2417763"/>
              <a:ext cx="350838" cy="68263"/>
            </a:xfrm>
            <a:custGeom>
              <a:avLst/>
              <a:gdLst>
                <a:gd name="T0" fmla="*/ 0 w 122"/>
                <a:gd name="T1" fmla="*/ 12 h 24"/>
                <a:gd name="T2" fmla="*/ 0 w 122"/>
                <a:gd name="T3" fmla="*/ 12 h 24"/>
                <a:gd name="T4" fmla="*/ 13 w 122"/>
                <a:gd name="T5" fmla="*/ 0 h 24"/>
                <a:gd name="T6" fmla="*/ 110 w 122"/>
                <a:gd name="T7" fmla="*/ 0 h 24"/>
                <a:gd name="T8" fmla="*/ 122 w 122"/>
                <a:gd name="T9" fmla="*/ 12 h 24"/>
                <a:gd name="T10" fmla="*/ 122 w 122"/>
                <a:gd name="T11" fmla="*/ 12 h 24"/>
                <a:gd name="T12" fmla="*/ 110 w 122"/>
                <a:gd name="T13" fmla="*/ 24 h 24"/>
                <a:gd name="T14" fmla="*/ 13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4"/>
                    <a:pt x="110" y="24"/>
                  </a:cubicBezTo>
                  <a:cubicBezTo>
                    <a:pt x="13" y="24"/>
                    <a:pt x="13" y="24"/>
                    <a:pt x="13" y="24"/>
                  </a:cubicBezTo>
                  <a:cubicBezTo>
                    <a:pt x="6"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9" name="îṡlïḑe"/>
            <p:cNvSpPr/>
            <p:nvPr/>
          </p:nvSpPr>
          <p:spPr bwMode="auto">
            <a:xfrm>
              <a:off x="3975101" y="2670176"/>
              <a:ext cx="350838" cy="71438"/>
            </a:xfrm>
            <a:custGeom>
              <a:avLst/>
              <a:gdLst>
                <a:gd name="T0" fmla="*/ 0 w 122"/>
                <a:gd name="T1" fmla="*/ 13 h 25"/>
                <a:gd name="T2" fmla="*/ 0 w 122"/>
                <a:gd name="T3" fmla="*/ 13 h 25"/>
                <a:gd name="T4" fmla="*/ 13 w 122"/>
                <a:gd name="T5" fmla="*/ 0 h 25"/>
                <a:gd name="T6" fmla="*/ 110 w 122"/>
                <a:gd name="T7" fmla="*/ 0 h 25"/>
                <a:gd name="T8" fmla="*/ 122 w 122"/>
                <a:gd name="T9" fmla="*/ 13 h 25"/>
                <a:gd name="T10" fmla="*/ 122 w 122"/>
                <a:gd name="T11" fmla="*/ 13 h 25"/>
                <a:gd name="T12" fmla="*/ 110 w 122"/>
                <a:gd name="T13" fmla="*/ 25 h 25"/>
                <a:gd name="T14" fmla="*/ 13 w 122"/>
                <a:gd name="T15" fmla="*/ 25 h 25"/>
                <a:gd name="T16" fmla="*/ 0 w 122"/>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3"/>
                  </a:moveTo>
                  <a:cubicBezTo>
                    <a:pt x="0" y="13"/>
                    <a:pt x="0" y="13"/>
                    <a:pt x="0" y="13"/>
                  </a:cubicBezTo>
                  <a:cubicBezTo>
                    <a:pt x="0" y="6"/>
                    <a:pt x="6" y="0"/>
                    <a:pt x="13" y="0"/>
                  </a:cubicBezTo>
                  <a:cubicBezTo>
                    <a:pt x="110" y="0"/>
                    <a:pt x="110" y="0"/>
                    <a:pt x="110" y="0"/>
                  </a:cubicBezTo>
                  <a:cubicBezTo>
                    <a:pt x="117" y="0"/>
                    <a:pt x="122" y="6"/>
                    <a:pt x="122" y="13"/>
                  </a:cubicBezTo>
                  <a:cubicBezTo>
                    <a:pt x="122" y="13"/>
                    <a:pt x="122" y="13"/>
                    <a:pt x="122" y="13"/>
                  </a:cubicBezTo>
                  <a:cubicBezTo>
                    <a:pt x="122" y="19"/>
                    <a:pt x="117" y="25"/>
                    <a:pt x="110" y="25"/>
                  </a:cubicBezTo>
                  <a:cubicBezTo>
                    <a:pt x="13" y="25"/>
                    <a:pt x="13" y="25"/>
                    <a:pt x="13" y="25"/>
                  </a:cubicBezTo>
                  <a:cubicBezTo>
                    <a:pt x="6" y="25"/>
                    <a:pt x="0" y="19"/>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 name="íṣľiḑê"/>
            <p:cNvSpPr/>
            <p:nvPr/>
          </p:nvSpPr>
          <p:spPr bwMode="auto">
            <a:xfrm>
              <a:off x="3975101" y="2925763"/>
              <a:ext cx="350838" cy="69850"/>
            </a:xfrm>
            <a:custGeom>
              <a:avLst/>
              <a:gdLst>
                <a:gd name="T0" fmla="*/ 0 w 122"/>
                <a:gd name="T1" fmla="*/ 12 h 24"/>
                <a:gd name="T2" fmla="*/ 0 w 122"/>
                <a:gd name="T3" fmla="*/ 12 h 24"/>
                <a:gd name="T4" fmla="*/ 13 w 122"/>
                <a:gd name="T5" fmla="*/ 0 h 24"/>
                <a:gd name="T6" fmla="*/ 110 w 122"/>
                <a:gd name="T7" fmla="*/ 0 h 24"/>
                <a:gd name="T8" fmla="*/ 122 w 122"/>
                <a:gd name="T9" fmla="*/ 12 h 24"/>
                <a:gd name="T10" fmla="*/ 122 w 122"/>
                <a:gd name="T11" fmla="*/ 12 h 24"/>
                <a:gd name="T12" fmla="*/ 110 w 122"/>
                <a:gd name="T13" fmla="*/ 24 h 24"/>
                <a:gd name="T14" fmla="*/ 13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4"/>
                    <a:pt x="110" y="24"/>
                  </a:cubicBezTo>
                  <a:cubicBezTo>
                    <a:pt x="13" y="24"/>
                    <a:pt x="13" y="24"/>
                    <a:pt x="13" y="24"/>
                  </a:cubicBezTo>
                  <a:cubicBezTo>
                    <a:pt x="6"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 name="iślîḓe"/>
            <p:cNvSpPr/>
            <p:nvPr/>
          </p:nvSpPr>
          <p:spPr bwMode="auto">
            <a:xfrm>
              <a:off x="4714876" y="1871663"/>
              <a:ext cx="71438" cy="1689100"/>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2" name="ïṧ1îďé"/>
            <p:cNvSpPr/>
            <p:nvPr/>
          </p:nvSpPr>
          <p:spPr bwMode="auto">
            <a:xfrm>
              <a:off x="4999038" y="1871663"/>
              <a:ext cx="69850" cy="1689100"/>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3" name="ísļïďê"/>
            <p:cNvSpPr/>
            <p:nvPr/>
          </p:nvSpPr>
          <p:spPr bwMode="auto">
            <a:xfrm>
              <a:off x="4721226" y="1871663"/>
              <a:ext cx="347663" cy="71438"/>
            </a:xfrm>
            <a:custGeom>
              <a:avLst/>
              <a:gdLst>
                <a:gd name="T0" fmla="*/ 0 w 121"/>
                <a:gd name="T1" fmla="*/ 12 h 25"/>
                <a:gd name="T2" fmla="*/ 0 w 121"/>
                <a:gd name="T3" fmla="*/ 12 h 25"/>
                <a:gd name="T4" fmla="*/ 12 w 121"/>
                <a:gd name="T5" fmla="*/ 0 h 25"/>
                <a:gd name="T6" fmla="*/ 109 w 121"/>
                <a:gd name="T7" fmla="*/ 0 h 25"/>
                <a:gd name="T8" fmla="*/ 121 w 121"/>
                <a:gd name="T9" fmla="*/ 12 h 25"/>
                <a:gd name="T10" fmla="*/ 121 w 121"/>
                <a:gd name="T11" fmla="*/ 12 h 25"/>
                <a:gd name="T12" fmla="*/ 109 w 121"/>
                <a:gd name="T13" fmla="*/ 25 h 25"/>
                <a:gd name="T14" fmla="*/ 12 w 121"/>
                <a:gd name="T15" fmla="*/ 25 h 25"/>
                <a:gd name="T16" fmla="*/ 0 w 121"/>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25">
                  <a:moveTo>
                    <a:pt x="0" y="12"/>
                  </a:moveTo>
                  <a:cubicBezTo>
                    <a:pt x="0" y="12"/>
                    <a:pt x="0" y="12"/>
                    <a:pt x="0" y="12"/>
                  </a:cubicBezTo>
                  <a:cubicBezTo>
                    <a:pt x="0" y="6"/>
                    <a:pt x="5" y="0"/>
                    <a:pt x="12" y="0"/>
                  </a:cubicBezTo>
                  <a:cubicBezTo>
                    <a:pt x="109" y="0"/>
                    <a:pt x="109" y="0"/>
                    <a:pt x="109" y="0"/>
                  </a:cubicBezTo>
                  <a:cubicBezTo>
                    <a:pt x="116" y="0"/>
                    <a:pt x="121" y="6"/>
                    <a:pt x="121" y="12"/>
                  </a:cubicBezTo>
                  <a:cubicBezTo>
                    <a:pt x="121" y="12"/>
                    <a:pt x="121" y="12"/>
                    <a:pt x="121" y="12"/>
                  </a:cubicBezTo>
                  <a:cubicBezTo>
                    <a:pt x="121" y="19"/>
                    <a:pt x="116" y="25"/>
                    <a:pt x="109" y="25"/>
                  </a:cubicBezTo>
                  <a:cubicBezTo>
                    <a:pt x="12" y="25"/>
                    <a:pt x="12" y="25"/>
                    <a:pt x="12" y="25"/>
                  </a:cubicBezTo>
                  <a:cubicBezTo>
                    <a:pt x="5"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4" name="iṧḻídê"/>
            <p:cNvSpPr/>
            <p:nvPr/>
          </p:nvSpPr>
          <p:spPr bwMode="auto">
            <a:xfrm>
              <a:off x="4721226" y="2127251"/>
              <a:ext cx="347663" cy="68263"/>
            </a:xfrm>
            <a:custGeom>
              <a:avLst/>
              <a:gdLst>
                <a:gd name="T0" fmla="*/ 0 w 121"/>
                <a:gd name="T1" fmla="*/ 12 h 24"/>
                <a:gd name="T2" fmla="*/ 0 w 121"/>
                <a:gd name="T3" fmla="*/ 12 h 24"/>
                <a:gd name="T4" fmla="*/ 12 w 121"/>
                <a:gd name="T5" fmla="*/ 0 h 24"/>
                <a:gd name="T6" fmla="*/ 109 w 121"/>
                <a:gd name="T7" fmla="*/ 0 h 24"/>
                <a:gd name="T8" fmla="*/ 121 w 121"/>
                <a:gd name="T9" fmla="*/ 12 h 24"/>
                <a:gd name="T10" fmla="*/ 121 w 121"/>
                <a:gd name="T11" fmla="*/ 12 h 24"/>
                <a:gd name="T12" fmla="*/ 109 w 121"/>
                <a:gd name="T13" fmla="*/ 24 h 24"/>
                <a:gd name="T14" fmla="*/ 12 w 121"/>
                <a:gd name="T15" fmla="*/ 24 h 24"/>
                <a:gd name="T16" fmla="*/ 0 w 121"/>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24">
                  <a:moveTo>
                    <a:pt x="0" y="12"/>
                  </a:moveTo>
                  <a:cubicBezTo>
                    <a:pt x="0" y="12"/>
                    <a:pt x="0" y="12"/>
                    <a:pt x="0" y="12"/>
                  </a:cubicBezTo>
                  <a:cubicBezTo>
                    <a:pt x="0" y="5"/>
                    <a:pt x="5" y="0"/>
                    <a:pt x="12" y="0"/>
                  </a:cubicBezTo>
                  <a:cubicBezTo>
                    <a:pt x="109" y="0"/>
                    <a:pt x="109" y="0"/>
                    <a:pt x="109" y="0"/>
                  </a:cubicBezTo>
                  <a:cubicBezTo>
                    <a:pt x="116" y="0"/>
                    <a:pt x="121" y="5"/>
                    <a:pt x="121" y="12"/>
                  </a:cubicBezTo>
                  <a:cubicBezTo>
                    <a:pt x="121" y="12"/>
                    <a:pt x="121" y="12"/>
                    <a:pt x="121" y="12"/>
                  </a:cubicBezTo>
                  <a:cubicBezTo>
                    <a:pt x="121" y="19"/>
                    <a:pt x="116" y="24"/>
                    <a:pt x="109" y="24"/>
                  </a:cubicBezTo>
                  <a:cubicBezTo>
                    <a:pt x="12" y="24"/>
                    <a:pt x="12" y="24"/>
                    <a:pt x="12" y="24"/>
                  </a:cubicBezTo>
                  <a:cubicBezTo>
                    <a:pt x="5"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5" name="ï$ḻîḋê"/>
            <p:cNvSpPr/>
            <p:nvPr/>
          </p:nvSpPr>
          <p:spPr bwMode="auto">
            <a:xfrm>
              <a:off x="4721226" y="2379663"/>
              <a:ext cx="347663" cy="71438"/>
            </a:xfrm>
            <a:custGeom>
              <a:avLst/>
              <a:gdLst>
                <a:gd name="T0" fmla="*/ 0 w 121"/>
                <a:gd name="T1" fmla="*/ 12 h 25"/>
                <a:gd name="T2" fmla="*/ 0 w 121"/>
                <a:gd name="T3" fmla="*/ 12 h 25"/>
                <a:gd name="T4" fmla="*/ 12 w 121"/>
                <a:gd name="T5" fmla="*/ 0 h 25"/>
                <a:gd name="T6" fmla="*/ 109 w 121"/>
                <a:gd name="T7" fmla="*/ 0 h 25"/>
                <a:gd name="T8" fmla="*/ 121 w 121"/>
                <a:gd name="T9" fmla="*/ 12 h 25"/>
                <a:gd name="T10" fmla="*/ 121 w 121"/>
                <a:gd name="T11" fmla="*/ 12 h 25"/>
                <a:gd name="T12" fmla="*/ 109 w 121"/>
                <a:gd name="T13" fmla="*/ 25 h 25"/>
                <a:gd name="T14" fmla="*/ 12 w 121"/>
                <a:gd name="T15" fmla="*/ 25 h 25"/>
                <a:gd name="T16" fmla="*/ 0 w 121"/>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25">
                  <a:moveTo>
                    <a:pt x="0" y="12"/>
                  </a:moveTo>
                  <a:cubicBezTo>
                    <a:pt x="0" y="12"/>
                    <a:pt x="0" y="12"/>
                    <a:pt x="0" y="12"/>
                  </a:cubicBezTo>
                  <a:cubicBezTo>
                    <a:pt x="0" y="6"/>
                    <a:pt x="5" y="0"/>
                    <a:pt x="12" y="0"/>
                  </a:cubicBezTo>
                  <a:cubicBezTo>
                    <a:pt x="109" y="0"/>
                    <a:pt x="109" y="0"/>
                    <a:pt x="109" y="0"/>
                  </a:cubicBezTo>
                  <a:cubicBezTo>
                    <a:pt x="116" y="0"/>
                    <a:pt x="121" y="6"/>
                    <a:pt x="121" y="12"/>
                  </a:cubicBezTo>
                  <a:cubicBezTo>
                    <a:pt x="121" y="12"/>
                    <a:pt x="121" y="12"/>
                    <a:pt x="121" y="12"/>
                  </a:cubicBezTo>
                  <a:cubicBezTo>
                    <a:pt x="121" y="19"/>
                    <a:pt x="116" y="25"/>
                    <a:pt x="109" y="25"/>
                  </a:cubicBezTo>
                  <a:cubicBezTo>
                    <a:pt x="12" y="25"/>
                    <a:pt x="12" y="25"/>
                    <a:pt x="12" y="25"/>
                  </a:cubicBezTo>
                  <a:cubicBezTo>
                    <a:pt x="5"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6" name="íśḻide"/>
            <p:cNvSpPr/>
            <p:nvPr/>
          </p:nvSpPr>
          <p:spPr bwMode="auto">
            <a:xfrm>
              <a:off x="4721226" y="2635251"/>
              <a:ext cx="347663" cy="69850"/>
            </a:xfrm>
            <a:custGeom>
              <a:avLst/>
              <a:gdLst>
                <a:gd name="T0" fmla="*/ 0 w 121"/>
                <a:gd name="T1" fmla="*/ 12 h 24"/>
                <a:gd name="T2" fmla="*/ 0 w 121"/>
                <a:gd name="T3" fmla="*/ 12 h 24"/>
                <a:gd name="T4" fmla="*/ 12 w 121"/>
                <a:gd name="T5" fmla="*/ 0 h 24"/>
                <a:gd name="T6" fmla="*/ 109 w 121"/>
                <a:gd name="T7" fmla="*/ 0 h 24"/>
                <a:gd name="T8" fmla="*/ 121 w 121"/>
                <a:gd name="T9" fmla="*/ 12 h 24"/>
                <a:gd name="T10" fmla="*/ 121 w 121"/>
                <a:gd name="T11" fmla="*/ 12 h 24"/>
                <a:gd name="T12" fmla="*/ 109 w 121"/>
                <a:gd name="T13" fmla="*/ 24 h 24"/>
                <a:gd name="T14" fmla="*/ 12 w 121"/>
                <a:gd name="T15" fmla="*/ 24 h 24"/>
                <a:gd name="T16" fmla="*/ 0 w 121"/>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24">
                  <a:moveTo>
                    <a:pt x="0" y="12"/>
                  </a:moveTo>
                  <a:cubicBezTo>
                    <a:pt x="0" y="12"/>
                    <a:pt x="0" y="12"/>
                    <a:pt x="0" y="12"/>
                  </a:cubicBezTo>
                  <a:cubicBezTo>
                    <a:pt x="0" y="5"/>
                    <a:pt x="5" y="0"/>
                    <a:pt x="12" y="0"/>
                  </a:cubicBezTo>
                  <a:cubicBezTo>
                    <a:pt x="109" y="0"/>
                    <a:pt x="109" y="0"/>
                    <a:pt x="109" y="0"/>
                  </a:cubicBezTo>
                  <a:cubicBezTo>
                    <a:pt x="116" y="0"/>
                    <a:pt x="121" y="5"/>
                    <a:pt x="121" y="12"/>
                  </a:cubicBezTo>
                  <a:cubicBezTo>
                    <a:pt x="121" y="12"/>
                    <a:pt x="121" y="12"/>
                    <a:pt x="121" y="12"/>
                  </a:cubicBezTo>
                  <a:cubicBezTo>
                    <a:pt x="121" y="19"/>
                    <a:pt x="116" y="24"/>
                    <a:pt x="109" y="24"/>
                  </a:cubicBezTo>
                  <a:cubicBezTo>
                    <a:pt x="12" y="24"/>
                    <a:pt x="12" y="24"/>
                    <a:pt x="12" y="24"/>
                  </a:cubicBezTo>
                  <a:cubicBezTo>
                    <a:pt x="5"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7" name="îŝḻîde"/>
            <p:cNvSpPr/>
            <p:nvPr/>
          </p:nvSpPr>
          <p:spPr bwMode="auto">
            <a:xfrm>
              <a:off x="4721226" y="2889251"/>
              <a:ext cx="347663" cy="71438"/>
            </a:xfrm>
            <a:custGeom>
              <a:avLst/>
              <a:gdLst>
                <a:gd name="T0" fmla="*/ 0 w 121"/>
                <a:gd name="T1" fmla="*/ 13 h 25"/>
                <a:gd name="T2" fmla="*/ 0 w 121"/>
                <a:gd name="T3" fmla="*/ 13 h 25"/>
                <a:gd name="T4" fmla="*/ 12 w 121"/>
                <a:gd name="T5" fmla="*/ 0 h 25"/>
                <a:gd name="T6" fmla="*/ 109 w 121"/>
                <a:gd name="T7" fmla="*/ 0 h 25"/>
                <a:gd name="T8" fmla="*/ 121 w 121"/>
                <a:gd name="T9" fmla="*/ 13 h 25"/>
                <a:gd name="T10" fmla="*/ 121 w 121"/>
                <a:gd name="T11" fmla="*/ 13 h 25"/>
                <a:gd name="T12" fmla="*/ 109 w 121"/>
                <a:gd name="T13" fmla="*/ 25 h 25"/>
                <a:gd name="T14" fmla="*/ 12 w 121"/>
                <a:gd name="T15" fmla="*/ 25 h 25"/>
                <a:gd name="T16" fmla="*/ 0 w 121"/>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25">
                  <a:moveTo>
                    <a:pt x="0" y="13"/>
                  </a:moveTo>
                  <a:cubicBezTo>
                    <a:pt x="0" y="13"/>
                    <a:pt x="0" y="13"/>
                    <a:pt x="0" y="13"/>
                  </a:cubicBezTo>
                  <a:cubicBezTo>
                    <a:pt x="0" y="6"/>
                    <a:pt x="5" y="0"/>
                    <a:pt x="12" y="0"/>
                  </a:cubicBezTo>
                  <a:cubicBezTo>
                    <a:pt x="109" y="0"/>
                    <a:pt x="109" y="0"/>
                    <a:pt x="109" y="0"/>
                  </a:cubicBezTo>
                  <a:cubicBezTo>
                    <a:pt x="116" y="0"/>
                    <a:pt x="121" y="6"/>
                    <a:pt x="121" y="13"/>
                  </a:cubicBezTo>
                  <a:cubicBezTo>
                    <a:pt x="121" y="13"/>
                    <a:pt x="121" y="13"/>
                    <a:pt x="121" y="13"/>
                  </a:cubicBezTo>
                  <a:cubicBezTo>
                    <a:pt x="121" y="19"/>
                    <a:pt x="116" y="25"/>
                    <a:pt x="109" y="25"/>
                  </a:cubicBezTo>
                  <a:cubicBezTo>
                    <a:pt x="12" y="25"/>
                    <a:pt x="12" y="25"/>
                    <a:pt x="12" y="25"/>
                  </a:cubicBezTo>
                  <a:cubicBezTo>
                    <a:pt x="5" y="25"/>
                    <a:pt x="0" y="19"/>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8" name="îSļíḍè"/>
            <p:cNvSpPr/>
            <p:nvPr/>
          </p:nvSpPr>
          <p:spPr bwMode="auto">
            <a:xfrm>
              <a:off x="4721226" y="3144838"/>
              <a:ext cx="347663" cy="68263"/>
            </a:xfrm>
            <a:custGeom>
              <a:avLst/>
              <a:gdLst>
                <a:gd name="T0" fmla="*/ 0 w 121"/>
                <a:gd name="T1" fmla="*/ 12 h 24"/>
                <a:gd name="T2" fmla="*/ 0 w 121"/>
                <a:gd name="T3" fmla="*/ 12 h 24"/>
                <a:gd name="T4" fmla="*/ 12 w 121"/>
                <a:gd name="T5" fmla="*/ 0 h 24"/>
                <a:gd name="T6" fmla="*/ 109 w 121"/>
                <a:gd name="T7" fmla="*/ 0 h 24"/>
                <a:gd name="T8" fmla="*/ 121 w 121"/>
                <a:gd name="T9" fmla="*/ 12 h 24"/>
                <a:gd name="T10" fmla="*/ 121 w 121"/>
                <a:gd name="T11" fmla="*/ 12 h 24"/>
                <a:gd name="T12" fmla="*/ 109 w 121"/>
                <a:gd name="T13" fmla="*/ 24 h 24"/>
                <a:gd name="T14" fmla="*/ 12 w 121"/>
                <a:gd name="T15" fmla="*/ 24 h 24"/>
                <a:gd name="T16" fmla="*/ 0 w 121"/>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24">
                  <a:moveTo>
                    <a:pt x="0" y="12"/>
                  </a:moveTo>
                  <a:cubicBezTo>
                    <a:pt x="0" y="12"/>
                    <a:pt x="0" y="12"/>
                    <a:pt x="0" y="12"/>
                  </a:cubicBezTo>
                  <a:cubicBezTo>
                    <a:pt x="0" y="5"/>
                    <a:pt x="5" y="0"/>
                    <a:pt x="12" y="0"/>
                  </a:cubicBezTo>
                  <a:cubicBezTo>
                    <a:pt x="109" y="0"/>
                    <a:pt x="109" y="0"/>
                    <a:pt x="109" y="0"/>
                  </a:cubicBezTo>
                  <a:cubicBezTo>
                    <a:pt x="116" y="0"/>
                    <a:pt x="121" y="5"/>
                    <a:pt x="121" y="12"/>
                  </a:cubicBezTo>
                  <a:cubicBezTo>
                    <a:pt x="121" y="12"/>
                    <a:pt x="121" y="12"/>
                    <a:pt x="121" y="12"/>
                  </a:cubicBezTo>
                  <a:cubicBezTo>
                    <a:pt x="121" y="19"/>
                    <a:pt x="116" y="24"/>
                    <a:pt x="109" y="24"/>
                  </a:cubicBezTo>
                  <a:cubicBezTo>
                    <a:pt x="12" y="24"/>
                    <a:pt x="12" y="24"/>
                    <a:pt x="12" y="24"/>
                  </a:cubicBezTo>
                  <a:cubicBezTo>
                    <a:pt x="5"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9" name="îśḷîdê"/>
            <p:cNvSpPr/>
            <p:nvPr/>
          </p:nvSpPr>
          <p:spPr bwMode="auto">
            <a:xfrm>
              <a:off x="5260976" y="2708276"/>
              <a:ext cx="73025" cy="1689100"/>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0" name="ïṧlîḑé"/>
            <p:cNvSpPr/>
            <p:nvPr/>
          </p:nvSpPr>
          <p:spPr bwMode="auto">
            <a:xfrm>
              <a:off x="5546726" y="2708276"/>
              <a:ext cx="68263" cy="1689100"/>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1" name="ísļíḋé"/>
            <p:cNvSpPr/>
            <p:nvPr/>
          </p:nvSpPr>
          <p:spPr bwMode="auto">
            <a:xfrm>
              <a:off x="5264151" y="2708276"/>
              <a:ext cx="350838" cy="71438"/>
            </a:xfrm>
            <a:custGeom>
              <a:avLst/>
              <a:gdLst>
                <a:gd name="T0" fmla="*/ 0 w 122"/>
                <a:gd name="T1" fmla="*/ 12 h 25"/>
                <a:gd name="T2" fmla="*/ 0 w 122"/>
                <a:gd name="T3" fmla="*/ 12 h 25"/>
                <a:gd name="T4" fmla="*/ 13 w 122"/>
                <a:gd name="T5" fmla="*/ 0 h 25"/>
                <a:gd name="T6" fmla="*/ 110 w 122"/>
                <a:gd name="T7" fmla="*/ 0 h 25"/>
                <a:gd name="T8" fmla="*/ 122 w 122"/>
                <a:gd name="T9" fmla="*/ 12 h 25"/>
                <a:gd name="T10" fmla="*/ 122 w 122"/>
                <a:gd name="T11" fmla="*/ 12 h 25"/>
                <a:gd name="T12" fmla="*/ 110 w 122"/>
                <a:gd name="T13" fmla="*/ 25 h 25"/>
                <a:gd name="T14" fmla="*/ 13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6"/>
                    <a:pt x="6" y="0"/>
                    <a:pt x="13" y="0"/>
                  </a:cubicBezTo>
                  <a:cubicBezTo>
                    <a:pt x="110" y="0"/>
                    <a:pt x="110" y="0"/>
                    <a:pt x="110" y="0"/>
                  </a:cubicBezTo>
                  <a:cubicBezTo>
                    <a:pt x="117" y="0"/>
                    <a:pt x="122" y="6"/>
                    <a:pt x="122" y="12"/>
                  </a:cubicBezTo>
                  <a:cubicBezTo>
                    <a:pt x="122" y="12"/>
                    <a:pt x="122" y="12"/>
                    <a:pt x="122" y="12"/>
                  </a:cubicBezTo>
                  <a:cubicBezTo>
                    <a:pt x="122" y="19"/>
                    <a:pt x="117" y="25"/>
                    <a:pt x="110" y="25"/>
                  </a:cubicBezTo>
                  <a:cubicBezTo>
                    <a:pt x="13" y="25"/>
                    <a:pt x="13" y="25"/>
                    <a:pt x="13" y="25"/>
                  </a:cubicBezTo>
                  <a:cubicBezTo>
                    <a:pt x="6"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2" name="îṡḻîḍè"/>
            <p:cNvSpPr/>
            <p:nvPr/>
          </p:nvSpPr>
          <p:spPr bwMode="auto">
            <a:xfrm>
              <a:off x="5264151" y="2963863"/>
              <a:ext cx="350838" cy="68263"/>
            </a:xfrm>
            <a:custGeom>
              <a:avLst/>
              <a:gdLst>
                <a:gd name="T0" fmla="*/ 0 w 122"/>
                <a:gd name="T1" fmla="*/ 12 h 24"/>
                <a:gd name="T2" fmla="*/ 0 w 122"/>
                <a:gd name="T3" fmla="*/ 12 h 24"/>
                <a:gd name="T4" fmla="*/ 13 w 122"/>
                <a:gd name="T5" fmla="*/ 0 h 24"/>
                <a:gd name="T6" fmla="*/ 110 w 122"/>
                <a:gd name="T7" fmla="*/ 0 h 24"/>
                <a:gd name="T8" fmla="*/ 122 w 122"/>
                <a:gd name="T9" fmla="*/ 12 h 24"/>
                <a:gd name="T10" fmla="*/ 122 w 122"/>
                <a:gd name="T11" fmla="*/ 12 h 24"/>
                <a:gd name="T12" fmla="*/ 110 w 122"/>
                <a:gd name="T13" fmla="*/ 24 h 24"/>
                <a:gd name="T14" fmla="*/ 13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4"/>
                    <a:pt x="110" y="24"/>
                  </a:cubicBezTo>
                  <a:cubicBezTo>
                    <a:pt x="13" y="24"/>
                    <a:pt x="13" y="24"/>
                    <a:pt x="13" y="24"/>
                  </a:cubicBezTo>
                  <a:cubicBezTo>
                    <a:pt x="6"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3" name="ïṥļïḓe"/>
            <p:cNvSpPr/>
            <p:nvPr/>
          </p:nvSpPr>
          <p:spPr bwMode="auto">
            <a:xfrm>
              <a:off x="5264151" y="3216276"/>
              <a:ext cx="350838" cy="71438"/>
            </a:xfrm>
            <a:custGeom>
              <a:avLst/>
              <a:gdLst>
                <a:gd name="T0" fmla="*/ 0 w 122"/>
                <a:gd name="T1" fmla="*/ 13 h 25"/>
                <a:gd name="T2" fmla="*/ 0 w 122"/>
                <a:gd name="T3" fmla="*/ 13 h 25"/>
                <a:gd name="T4" fmla="*/ 13 w 122"/>
                <a:gd name="T5" fmla="*/ 0 h 25"/>
                <a:gd name="T6" fmla="*/ 110 w 122"/>
                <a:gd name="T7" fmla="*/ 0 h 25"/>
                <a:gd name="T8" fmla="*/ 122 w 122"/>
                <a:gd name="T9" fmla="*/ 13 h 25"/>
                <a:gd name="T10" fmla="*/ 122 w 122"/>
                <a:gd name="T11" fmla="*/ 13 h 25"/>
                <a:gd name="T12" fmla="*/ 110 w 122"/>
                <a:gd name="T13" fmla="*/ 25 h 25"/>
                <a:gd name="T14" fmla="*/ 13 w 122"/>
                <a:gd name="T15" fmla="*/ 25 h 25"/>
                <a:gd name="T16" fmla="*/ 0 w 122"/>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3"/>
                  </a:moveTo>
                  <a:cubicBezTo>
                    <a:pt x="0" y="13"/>
                    <a:pt x="0" y="13"/>
                    <a:pt x="0" y="13"/>
                  </a:cubicBezTo>
                  <a:cubicBezTo>
                    <a:pt x="0" y="6"/>
                    <a:pt x="6" y="0"/>
                    <a:pt x="13" y="0"/>
                  </a:cubicBezTo>
                  <a:cubicBezTo>
                    <a:pt x="110" y="0"/>
                    <a:pt x="110" y="0"/>
                    <a:pt x="110" y="0"/>
                  </a:cubicBezTo>
                  <a:cubicBezTo>
                    <a:pt x="117" y="0"/>
                    <a:pt x="122" y="6"/>
                    <a:pt x="122" y="13"/>
                  </a:cubicBezTo>
                  <a:cubicBezTo>
                    <a:pt x="122" y="13"/>
                    <a:pt x="122" y="13"/>
                    <a:pt x="122" y="13"/>
                  </a:cubicBezTo>
                  <a:cubicBezTo>
                    <a:pt x="122" y="19"/>
                    <a:pt x="117" y="25"/>
                    <a:pt x="110" y="25"/>
                  </a:cubicBezTo>
                  <a:cubicBezTo>
                    <a:pt x="13" y="25"/>
                    <a:pt x="13" y="25"/>
                    <a:pt x="13" y="25"/>
                  </a:cubicBezTo>
                  <a:cubicBezTo>
                    <a:pt x="6" y="25"/>
                    <a:pt x="0" y="19"/>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4" name="iṩḷîdê"/>
            <p:cNvSpPr/>
            <p:nvPr/>
          </p:nvSpPr>
          <p:spPr bwMode="auto">
            <a:xfrm>
              <a:off x="5264151" y="3471863"/>
              <a:ext cx="350838" cy="69850"/>
            </a:xfrm>
            <a:custGeom>
              <a:avLst/>
              <a:gdLst>
                <a:gd name="T0" fmla="*/ 0 w 122"/>
                <a:gd name="T1" fmla="*/ 12 h 24"/>
                <a:gd name="T2" fmla="*/ 0 w 122"/>
                <a:gd name="T3" fmla="*/ 12 h 24"/>
                <a:gd name="T4" fmla="*/ 13 w 122"/>
                <a:gd name="T5" fmla="*/ 0 h 24"/>
                <a:gd name="T6" fmla="*/ 110 w 122"/>
                <a:gd name="T7" fmla="*/ 0 h 24"/>
                <a:gd name="T8" fmla="*/ 122 w 122"/>
                <a:gd name="T9" fmla="*/ 12 h 24"/>
                <a:gd name="T10" fmla="*/ 122 w 122"/>
                <a:gd name="T11" fmla="*/ 12 h 24"/>
                <a:gd name="T12" fmla="*/ 110 w 122"/>
                <a:gd name="T13" fmla="*/ 24 h 24"/>
                <a:gd name="T14" fmla="*/ 13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4"/>
                    <a:pt x="110" y="24"/>
                  </a:cubicBezTo>
                  <a:cubicBezTo>
                    <a:pt x="13" y="24"/>
                    <a:pt x="13" y="24"/>
                    <a:pt x="13" y="24"/>
                  </a:cubicBezTo>
                  <a:cubicBezTo>
                    <a:pt x="6"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5" name="iṣliḋè"/>
            <p:cNvSpPr/>
            <p:nvPr/>
          </p:nvSpPr>
          <p:spPr bwMode="auto">
            <a:xfrm>
              <a:off x="5264151" y="3725863"/>
              <a:ext cx="350838" cy="71438"/>
            </a:xfrm>
            <a:custGeom>
              <a:avLst/>
              <a:gdLst>
                <a:gd name="T0" fmla="*/ 0 w 122"/>
                <a:gd name="T1" fmla="*/ 13 h 25"/>
                <a:gd name="T2" fmla="*/ 0 w 122"/>
                <a:gd name="T3" fmla="*/ 13 h 25"/>
                <a:gd name="T4" fmla="*/ 13 w 122"/>
                <a:gd name="T5" fmla="*/ 0 h 25"/>
                <a:gd name="T6" fmla="*/ 110 w 122"/>
                <a:gd name="T7" fmla="*/ 0 h 25"/>
                <a:gd name="T8" fmla="*/ 122 w 122"/>
                <a:gd name="T9" fmla="*/ 13 h 25"/>
                <a:gd name="T10" fmla="*/ 122 w 122"/>
                <a:gd name="T11" fmla="*/ 13 h 25"/>
                <a:gd name="T12" fmla="*/ 110 w 122"/>
                <a:gd name="T13" fmla="*/ 25 h 25"/>
                <a:gd name="T14" fmla="*/ 13 w 122"/>
                <a:gd name="T15" fmla="*/ 25 h 25"/>
                <a:gd name="T16" fmla="*/ 0 w 122"/>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3"/>
                  </a:moveTo>
                  <a:cubicBezTo>
                    <a:pt x="0" y="13"/>
                    <a:pt x="0" y="13"/>
                    <a:pt x="0" y="13"/>
                  </a:cubicBezTo>
                  <a:cubicBezTo>
                    <a:pt x="0" y="6"/>
                    <a:pt x="6" y="0"/>
                    <a:pt x="13" y="0"/>
                  </a:cubicBezTo>
                  <a:cubicBezTo>
                    <a:pt x="110" y="0"/>
                    <a:pt x="110" y="0"/>
                    <a:pt x="110" y="0"/>
                  </a:cubicBezTo>
                  <a:cubicBezTo>
                    <a:pt x="117" y="0"/>
                    <a:pt x="122" y="6"/>
                    <a:pt x="122" y="13"/>
                  </a:cubicBezTo>
                  <a:cubicBezTo>
                    <a:pt x="122" y="13"/>
                    <a:pt x="122" y="13"/>
                    <a:pt x="122" y="13"/>
                  </a:cubicBezTo>
                  <a:cubicBezTo>
                    <a:pt x="122" y="19"/>
                    <a:pt x="117" y="25"/>
                    <a:pt x="110" y="25"/>
                  </a:cubicBezTo>
                  <a:cubicBezTo>
                    <a:pt x="13" y="25"/>
                    <a:pt x="13" y="25"/>
                    <a:pt x="13" y="25"/>
                  </a:cubicBezTo>
                  <a:cubicBezTo>
                    <a:pt x="6" y="25"/>
                    <a:pt x="0" y="19"/>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6" name="ïS1íḋe"/>
            <p:cNvSpPr/>
            <p:nvPr/>
          </p:nvSpPr>
          <p:spPr bwMode="auto">
            <a:xfrm>
              <a:off x="5264151" y="3981451"/>
              <a:ext cx="350838" cy="71438"/>
            </a:xfrm>
            <a:custGeom>
              <a:avLst/>
              <a:gdLst>
                <a:gd name="T0" fmla="*/ 0 w 122"/>
                <a:gd name="T1" fmla="*/ 12 h 25"/>
                <a:gd name="T2" fmla="*/ 0 w 122"/>
                <a:gd name="T3" fmla="*/ 12 h 25"/>
                <a:gd name="T4" fmla="*/ 13 w 122"/>
                <a:gd name="T5" fmla="*/ 0 h 25"/>
                <a:gd name="T6" fmla="*/ 110 w 122"/>
                <a:gd name="T7" fmla="*/ 0 h 25"/>
                <a:gd name="T8" fmla="*/ 122 w 122"/>
                <a:gd name="T9" fmla="*/ 12 h 25"/>
                <a:gd name="T10" fmla="*/ 122 w 122"/>
                <a:gd name="T11" fmla="*/ 12 h 25"/>
                <a:gd name="T12" fmla="*/ 110 w 122"/>
                <a:gd name="T13" fmla="*/ 25 h 25"/>
                <a:gd name="T14" fmla="*/ 13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5"/>
                    <a:pt x="110" y="25"/>
                  </a:cubicBezTo>
                  <a:cubicBezTo>
                    <a:pt x="13" y="25"/>
                    <a:pt x="13" y="25"/>
                    <a:pt x="13" y="25"/>
                  </a:cubicBezTo>
                  <a:cubicBezTo>
                    <a:pt x="6"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7" name="îṡḷïḓe"/>
            <p:cNvSpPr/>
            <p:nvPr/>
          </p:nvSpPr>
          <p:spPr bwMode="auto">
            <a:xfrm>
              <a:off x="7883526" y="1758951"/>
              <a:ext cx="69850" cy="169068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8" name="íSḻíḓè"/>
            <p:cNvSpPr/>
            <p:nvPr/>
          </p:nvSpPr>
          <p:spPr bwMode="auto">
            <a:xfrm>
              <a:off x="8166101" y="1758951"/>
              <a:ext cx="71438" cy="169068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9" name="iş1iḋe"/>
            <p:cNvSpPr/>
            <p:nvPr/>
          </p:nvSpPr>
          <p:spPr bwMode="auto">
            <a:xfrm>
              <a:off x="7886701" y="1758951"/>
              <a:ext cx="350838" cy="68263"/>
            </a:xfrm>
            <a:custGeom>
              <a:avLst/>
              <a:gdLst>
                <a:gd name="T0" fmla="*/ 0 w 122"/>
                <a:gd name="T1" fmla="*/ 12 h 24"/>
                <a:gd name="T2" fmla="*/ 0 w 122"/>
                <a:gd name="T3" fmla="*/ 12 h 24"/>
                <a:gd name="T4" fmla="*/ 12 w 122"/>
                <a:gd name="T5" fmla="*/ 0 h 24"/>
                <a:gd name="T6" fmla="*/ 109 w 122"/>
                <a:gd name="T7" fmla="*/ 0 h 24"/>
                <a:gd name="T8" fmla="*/ 122 w 122"/>
                <a:gd name="T9" fmla="*/ 12 h 24"/>
                <a:gd name="T10" fmla="*/ 122 w 122"/>
                <a:gd name="T11" fmla="*/ 12 h 24"/>
                <a:gd name="T12" fmla="*/ 109 w 122"/>
                <a:gd name="T13" fmla="*/ 24 h 24"/>
                <a:gd name="T14" fmla="*/ 12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5" y="0"/>
                    <a:pt x="12" y="0"/>
                  </a:cubicBezTo>
                  <a:cubicBezTo>
                    <a:pt x="109" y="0"/>
                    <a:pt x="109" y="0"/>
                    <a:pt x="109" y="0"/>
                  </a:cubicBezTo>
                  <a:cubicBezTo>
                    <a:pt x="116" y="0"/>
                    <a:pt x="122" y="5"/>
                    <a:pt x="122" y="12"/>
                  </a:cubicBezTo>
                  <a:cubicBezTo>
                    <a:pt x="122" y="12"/>
                    <a:pt x="122" y="12"/>
                    <a:pt x="122" y="12"/>
                  </a:cubicBezTo>
                  <a:cubicBezTo>
                    <a:pt x="122" y="19"/>
                    <a:pt x="116" y="24"/>
                    <a:pt x="109" y="24"/>
                  </a:cubicBezTo>
                  <a:cubicBezTo>
                    <a:pt x="12" y="24"/>
                    <a:pt x="12" y="24"/>
                    <a:pt x="12" y="24"/>
                  </a:cubicBezTo>
                  <a:cubicBezTo>
                    <a:pt x="5"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0" name="ïṧ1îḋé"/>
            <p:cNvSpPr/>
            <p:nvPr/>
          </p:nvSpPr>
          <p:spPr bwMode="auto">
            <a:xfrm>
              <a:off x="7886701" y="2011363"/>
              <a:ext cx="350838" cy="73025"/>
            </a:xfrm>
            <a:custGeom>
              <a:avLst/>
              <a:gdLst>
                <a:gd name="T0" fmla="*/ 0 w 122"/>
                <a:gd name="T1" fmla="*/ 13 h 25"/>
                <a:gd name="T2" fmla="*/ 0 w 122"/>
                <a:gd name="T3" fmla="*/ 13 h 25"/>
                <a:gd name="T4" fmla="*/ 12 w 122"/>
                <a:gd name="T5" fmla="*/ 0 h 25"/>
                <a:gd name="T6" fmla="*/ 109 w 122"/>
                <a:gd name="T7" fmla="*/ 0 h 25"/>
                <a:gd name="T8" fmla="*/ 122 w 122"/>
                <a:gd name="T9" fmla="*/ 13 h 25"/>
                <a:gd name="T10" fmla="*/ 122 w 122"/>
                <a:gd name="T11" fmla="*/ 13 h 25"/>
                <a:gd name="T12" fmla="*/ 109 w 122"/>
                <a:gd name="T13" fmla="*/ 25 h 25"/>
                <a:gd name="T14" fmla="*/ 12 w 122"/>
                <a:gd name="T15" fmla="*/ 25 h 25"/>
                <a:gd name="T16" fmla="*/ 0 w 122"/>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3"/>
                  </a:moveTo>
                  <a:cubicBezTo>
                    <a:pt x="0" y="13"/>
                    <a:pt x="0" y="13"/>
                    <a:pt x="0" y="13"/>
                  </a:cubicBezTo>
                  <a:cubicBezTo>
                    <a:pt x="0" y="6"/>
                    <a:pt x="5" y="0"/>
                    <a:pt x="12" y="0"/>
                  </a:cubicBezTo>
                  <a:cubicBezTo>
                    <a:pt x="109" y="0"/>
                    <a:pt x="109" y="0"/>
                    <a:pt x="109" y="0"/>
                  </a:cubicBezTo>
                  <a:cubicBezTo>
                    <a:pt x="116" y="0"/>
                    <a:pt x="122" y="6"/>
                    <a:pt x="122" y="13"/>
                  </a:cubicBezTo>
                  <a:cubicBezTo>
                    <a:pt x="122" y="13"/>
                    <a:pt x="122" y="13"/>
                    <a:pt x="122" y="13"/>
                  </a:cubicBezTo>
                  <a:cubicBezTo>
                    <a:pt x="122" y="19"/>
                    <a:pt x="116" y="25"/>
                    <a:pt x="109" y="25"/>
                  </a:cubicBezTo>
                  <a:cubicBezTo>
                    <a:pt x="12" y="25"/>
                    <a:pt x="12" y="25"/>
                    <a:pt x="12" y="25"/>
                  </a:cubicBezTo>
                  <a:cubicBezTo>
                    <a:pt x="5" y="25"/>
                    <a:pt x="0" y="19"/>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1" name="iṥ1îḑè"/>
            <p:cNvSpPr/>
            <p:nvPr/>
          </p:nvSpPr>
          <p:spPr bwMode="auto">
            <a:xfrm>
              <a:off x="7886701" y="2268538"/>
              <a:ext cx="350838" cy="71438"/>
            </a:xfrm>
            <a:custGeom>
              <a:avLst/>
              <a:gdLst>
                <a:gd name="T0" fmla="*/ 0 w 122"/>
                <a:gd name="T1" fmla="*/ 12 h 25"/>
                <a:gd name="T2" fmla="*/ 0 w 122"/>
                <a:gd name="T3" fmla="*/ 12 h 25"/>
                <a:gd name="T4" fmla="*/ 12 w 122"/>
                <a:gd name="T5" fmla="*/ 0 h 25"/>
                <a:gd name="T6" fmla="*/ 109 w 122"/>
                <a:gd name="T7" fmla="*/ 0 h 25"/>
                <a:gd name="T8" fmla="*/ 122 w 122"/>
                <a:gd name="T9" fmla="*/ 12 h 25"/>
                <a:gd name="T10" fmla="*/ 122 w 122"/>
                <a:gd name="T11" fmla="*/ 12 h 25"/>
                <a:gd name="T12" fmla="*/ 109 w 122"/>
                <a:gd name="T13" fmla="*/ 25 h 25"/>
                <a:gd name="T14" fmla="*/ 12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5"/>
                    <a:pt x="5" y="0"/>
                    <a:pt x="12" y="0"/>
                  </a:cubicBezTo>
                  <a:cubicBezTo>
                    <a:pt x="109" y="0"/>
                    <a:pt x="109" y="0"/>
                    <a:pt x="109" y="0"/>
                  </a:cubicBezTo>
                  <a:cubicBezTo>
                    <a:pt x="116" y="0"/>
                    <a:pt x="122" y="5"/>
                    <a:pt x="122" y="12"/>
                  </a:cubicBezTo>
                  <a:cubicBezTo>
                    <a:pt x="122" y="12"/>
                    <a:pt x="122" y="12"/>
                    <a:pt x="122" y="12"/>
                  </a:cubicBezTo>
                  <a:cubicBezTo>
                    <a:pt x="122" y="19"/>
                    <a:pt x="116" y="25"/>
                    <a:pt x="109" y="25"/>
                  </a:cubicBezTo>
                  <a:cubicBezTo>
                    <a:pt x="12" y="25"/>
                    <a:pt x="12" y="25"/>
                    <a:pt x="12" y="25"/>
                  </a:cubicBezTo>
                  <a:cubicBezTo>
                    <a:pt x="5"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2" name="iṥlîḍè"/>
            <p:cNvSpPr/>
            <p:nvPr/>
          </p:nvSpPr>
          <p:spPr bwMode="auto">
            <a:xfrm>
              <a:off x="7886701" y="2520951"/>
              <a:ext cx="350838" cy="71438"/>
            </a:xfrm>
            <a:custGeom>
              <a:avLst/>
              <a:gdLst>
                <a:gd name="T0" fmla="*/ 0 w 122"/>
                <a:gd name="T1" fmla="*/ 13 h 25"/>
                <a:gd name="T2" fmla="*/ 0 w 122"/>
                <a:gd name="T3" fmla="*/ 13 h 25"/>
                <a:gd name="T4" fmla="*/ 12 w 122"/>
                <a:gd name="T5" fmla="*/ 0 h 25"/>
                <a:gd name="T6" fmla="*/ 109 w 122"/>
                <a:gd name="T7" fmla="*/ 0 h 25"/>
                <a:gd name="T8" fmla="*/ 122 w 122"/>
                <a:gd name="T9" fmla="*/ 13 h 25"/>
                <a:gd name="T10" fmla="*/ 122 w 122"/>
                <a:gd name="T11" fmla="*/ 13 h 25"/>
                <a:gd name="T12" fmla="*/ 109 w 122"/>
                <a:gd name="T13" fmla="*/ 25 h 25"/>
                <a:gd name="T14" fmla="*/ 12 w 122"/>
                <a:gd name="T15" fmla="*/ 25 h 25"/>
                <a:gd name="T16" fmla="*/ 0 w 122"/>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3"/>
                  </a:moveTo>
                  <a:cubicBezTo>
                    <a:pt x="0" y="13"/>
                    <a:pt x="0" y="13"/>
                    <a:pt x="0" y="13"/>
                  </a:cubicBezTo>
                  <a:cubicBezTo>
                    <a:pt x="0" y="6"/>
                    <a:pt x="5" y="0"/>
                    <a:pt x="12" y="0"/>
                  </a:cubicBezTo>
                  <a:cubicBezTo>
                    <a:pt x="109" y="0"/>
                    <a:pt x="109" y="0"/>
                    <a:pt x="109" y="0"/>
                  </a:cubicBezTo>
                  <a:cubicBezTo>
                    <a:pt x="116" y="0"/>
                    <a:pt x="122" y="6"/>
                    <a:pt x="122" y="13"/>
                  </a:cubicBezTo>
                  <a:cubicBezTo>
                    <a:pt x="122" y="13"/>
                    <a:pt x="122" y="13"/>
                    <a:pt x="122" y="13"/>
                  </a:cubicBezTo>
                  <a:cubicBezTo>
                    <a:pt x="122" y="20"/>
                    <a:pt x="116" y="25"/>
                    <a:pt x="109" y="25"/>
                  </a:cubicBezTo>
                  <a:cubicBezTo>
                    <a:pt x="12" y="25"/>
                    <a:pt x="12" y="25"/>
                    <a:pt x="12" y="25"/>
                  </a:cubicBezTo>
                  <a:cubicBezTo>
                    <a:pt x="5" y="25"/>
                    <a:pt x="0" y="20"/>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3" name="í$ḷïdê"/>
            <p:cNvSpPr/>
            <p:nvPr/>
          </p:nvSpPr>
          <p:spPr bwMode="auto">
            <a:xfrm>
              <a:off x="7886701" y="2776538"/>
              <a:ext cx="350838" cy="71438"/>
            </a:xfrm>
            <a:custGeom>
              <a:avLst/>
              <a:gdLst>
                <a:gd name="T0" fmla="*/ 0 w 122"/>
                <a:gd name="T1" fmla="*/ 12 h 25"/>
                <a:gd name="T2" fmla="*/ 0 w 122"/>
                <a:gd name="T3" fmla="*/ 12 h 25"/>
                <a:gd name="T4" fmla="*/ 12 w 122"/>
                <a:gd name="T5" fmla="*/ 0 h 25"/>
                <a:gd name="T6" fmla="*/ 109 w 122"/>
                <a:gd name="T7" fmla="*/ 0 h 25"/>
                <a:gd name="T8" fmla="*/ 122 w 122"/>
                <a:gd name="T9" fmla="*/ 12 h 25"/>
                <a:gd name="T10" fmla="*/ 122 w 122"/>
                <a:gd name="T11" fmla="*/ 12 h 25"/>
                <a:gd name="T12" fmla="*/ 109 w 122"/>
                <a:gd name="T13" fmla="*/ 25 h 25"/>
                <a:gd name="T14" fmla="*/ 12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6"/>
                    <a:pt x="5" y="0"/>
                    <a:pt x="12" y="0"/>
                  </a:cubicBezTo>
                  <a:cubicBezTo>
                    <a:pt x="109" y="0"/>
                    <a:pt x="109" y="0"/>
                    <a:pt x="109" y="0"/>
                  </a:cubicBezTo>
                  <a:cubicBezTo>
                    <a:pt x="116" y="0"/>
                    <a:pt x="122" y="6"/>
                    <a:pt x="122" y="12"/>
                  </a:cubicBezTo>
                  <a:cubicBezTo>
                    <a:pt x="122" y="12"/>
                    <a:pt x="122" y="12"/>
                    <a:pt x="122" y="12"/>
                  </a:cubicBezTo>
                  <a:cubicBezTo>
                    <a:pt x="122" y="19"/>
                    <a:pt x="116" y="25"/>
                    <a:pt x="109" y="25"/>
                  </a:cubicBezTo>
                  <a:cubicBezTo>
                    <a:pt x="12" y="25"/>
                    <a:pt x="12" y="25"/>
                    <a:pt x="12" y="25"/>
                  </a:cubicBezTo>
                  <a:cubicBezTo>
                    <a:pt x="5"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4" name="iṣḻïdè"/>
            <p:cNvSpPr/>
            <p:nvPr/>
          </p:nvSpPr>
          <p:spPr bwMode="auto">
            <a:xfrm>
              <a:off x="7886701" y="3032126"/>
              <a:ext cx="350838" cy="69850"/>
            </a:xfrm>
            <a:custGeom>
              <a:avLst/>
              <a:gdLst>
                <a:gd name="T0" fmla="*/ 0 w 122"/>
                <a:gd name="T1" fmla="*/ 12 h 24"/>
                <a:gd name="T2" fmla="*/ 0 w 122"/>
                <a:gd name="T3" fmla="*/ 12 h 24"/>
                <a:gd name="T4" fmla="*/ 12 w 122"/>
                <a:gd name="T5" fmla="*/ 0 h 24"/>
                <a:gd name="T6" fmla="*/ 109 w 122"/>
                <a:gd name="T7" fmla="*/ 0 h 24"/>
                <a:gd name="T8" fmla="*/ 122 w 122"/>
                <a:gd name="T9" fmla="*/ 12 h 24"/>
                <a:gd name="T10" fmla="*/ 122 w 122"/>
                <a:gd name="T11" fmla="*/ 12 h 24"/>
                <a:gd name="T12" fmla="*/ 109 w 122"/>
                <a:gd name="T13" fmla="*/ 24 h 24"/>
                <a:gd name="T14" fmla="*/ 12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5" y="0"/>
                    <a:pt x="12" y="0"/>
                  </a:cubicBezTo>
                  <a:cubicBezTo>
                    <a:pt x="109" y="0"/>
                    <a:pt x="109" y="0"/>
                    <a:pt x="109" y="0"/>
                  </a:cubicBezTo>
                  <a:cubicBezTo>
                    <a:pt x="116" y="0"/>
                    <a:pt x="122" y="5"/>
                    <a:pt x="122" y="12"/>
                  </a:cubicBezTo>
                  <a:cubicBezTo>
                    <a:pt x="122" y="12"/>
                    <a:pt x="122" y="12"/>
                    <a:pt x="122" y="12"/>
                  </a:cubicBezTo>
                  <a:cubicBezTo>
                    <a:pt x="122" y="19"/>
                    <a:pt x="116" y="24"/>
                    <a:pt x="109" y="24"/>
                  </a:cubicBezTo>
                  <a:cubicBezTo>
                    <a:pt x="12" y="24"/>
                    <a:pt x="12" y="24"/>
                    <a:pt x="12" y="24"/>
                  </a:cubicBezTo>
                  <a:cubicBezTo>
                    <a:pt x="5"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5" name="íŝḷiḍé"/>
            <p:cNvSpPr/>
            <p:nvPr/>
          </p:nvSpPr>
          <p:spPr bwMode="auto">
            <a:xfrm>
              <a:off x="3865563" y="3109913"/>
              <a:ext cx="857250" cy="239553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6" name="ïšliḓe"/>
            <p:cNvSpPr/>
            <p:nvPr/>
          </p:nvSpPr>
          <p:spPr bwMode="auto">
            <a:xfrm>
              <a:off x="4006851" y="3255963"/>
              <a:ext cx="174625"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7" name="ïṧľîḋe"/>
            <p:cNvSpPr/>
            <p:nvPr/>
          </p:nvSpPr>
          <p:spPr bwMode="auto">
            <a:xfrm>
              <a:off x="4006851" y="3544888"/>
              <a:ext cx="174625"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8" name="iṣļîďe"/>
            <p:cNvSpPr/>
            <p:nvPr/>
          </p:nvSpPr>
          <p:spPr bwMode="auto">
            <a:xfrm>
              <a:off x="4006851" y="3832226"/>
              <a:ext cx="174625"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9" name="íSḷiḑé"/>
            <p:cNvSpPr/>
            <p:nvPr/>
          </p:nvSpPr>
          <p:spPr bwMode="auto">
            <a:xfrm>
              <a:off x="4006851" y="4122738"/>
              <a:ext cx="498475"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0" name="ïṡļîḋê"/>
            <p:cNvSpPr/>
            <p:nvPr/>
          </p:nvSpPr>
          <p:spPr bwMode="auto">
            <a:xfrm>
              <a:off x="4006851" y="4532313"/>
              <a:ext cx="498475"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1" name="îs1îḓé"/>
            <p:cNvSpPr/>
            <p:nvPr/>
          </p:nvSpPr>
          <p:spPr bwMode="auto">
            <a:xfrm>
              <a:off x="7631113" y="2830513"/>
              <a:ext cx="857250" cy="267493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2" name="i$ľîḓè"/>
            <p:cNvSpPr/>
            <p:nvPr/>
          </p:nvSpPr>
          <p:spPr bwMode="auto">
            <a:xfrm>
              <a:off x="7808913" y="3021013"/>
              <a:ext cx="176213" cy="158750"/>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3" name="îṥlîḑè"/>
            <p:cNvSpPr/>
            <p:nvPr/>
          </p:nvSpPr>
          <p:spPr bwMode="auto">
            <a:xfrm>
              <a:off x="7808913" y="3311526"/>
              <a:ext cx="176213"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4" name="ïŝḻîḑè"/>
            <p:cNvSpPr/>
            <p:nvPr/>
          </p:nvSpPr>
          <p:spPr bwMode="auto">
            <a:xfrm>
              <a:off x="7808913" y="3598863"/>
              <a:ext cx="176213"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5" name="ïŝlîḋè"/>
            <p:cNvSpPr/>
            <p:nvPr/>
          </p:nvSpPr>
          <p:spPr bwMode="auto">
            <a:xfrm>
              <a:off x="8137526" y="3021013"/>
              <a:ext cx="171450" cy="158750"/>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6" name="îśľíďe"/>
            <p:cNvSpPr/>
            <p:nvPr/>
          </p:nvSpPr>
          <p:spPr bwMode="auto">
            <a:xfrm>
              <a:off x="8137526" y="3311526"/>
              <a:ext cx="171450"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7" name="iṩḻiḍé"/>
            <p:cNvSpPr/>
            <p:nvPr/>
          </p:nvSpPr>
          <p:spPr bwMode="auto">
            <a:xfrm>
              <a:off x="8137526" y="3598863"/>
              <a:ext cx="171450"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8" name="îšlíḑe"/>
            <p:cNvSpPr/>
            <p:nvPr/>
          </p:nvSpPr>
          <p:spPr bwMode="auto">
            <a:xfrm>
              <a:off x="8482013" y="3716338"/>
              <a:ext cx="339725" cy="1789113"/>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9" name="ísḷiďé"/>
            <p:cNvSpPr/>
            <p:nvPr/>
          </p:nvSpPr>
          <p:spPr bwMode="auto">
            <a:xfrm>
              <a:off x="3195638" y="3894138"/>
              <a:ext cx="171450"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0" name="išľîďê"/>
            <p:cNvSpPr/>
            <p:nvPr/>
          </p:nvSpPr>
          <p:spPr bwMode="auto">
            <a:xfrm>
              <a:off x="3195638" y="4183063"/>
              <a:ext cx="171450"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1" name="íṥḻiḓè"/>
            <p:cNvSpPr/>
            <p:nvPr/>
          </p:nvSpPr>
          <p:spPr bwMode="auto">
            <a:xfrm>
              <a:off x="3195638" y="4470401"/>
              <a:ext cx="171450"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2" name="ïsļiḑe"/>
            <p:cNvSpPr/>
            <p:nvPr/>
          </p:nvSpPr>
          <p:spPr bwMode="auto">
            <a:xfrm>
              <a:off x="3519488" y="3894138"/>
              <a:ext cx="173038"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3" name="îṧlidê"/>
            <p:cNvSpPr/>
            <p:nvPr/>
          </p:nvSpPr>
          <p:spPr bwMode="auto">
            <a:xfrm>
              <a:off x="3519488" y="4183063"/>
              <a:ext cx="173038"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4" name="iṥ1iḍe"/>
            <p:cNvSpPr/>
            <p:nvPr/>
          </p:nvSpPr>
          <p:spPr bwMode="auto">
            <a:xfrm>
              <a:off x="3519488" y="4470401"/>
              <a:ext cx="173038"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5" name="îṣľïḍe"/>
            <p:cNvSpPr/>
            <p:nvPr/>
          </p:nvSpPr>
          <p:spPr bwMode="auto">
            <a:xfrm>
              <a:off x="8137526" y="4487863"/>
              <a:ext cx="171450"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6" name="îṡļïḓê"/>
            <p:cNvSpPr/>
            <p:nvPr/>
          </p:nvSpPr>
          <p:spPr bwMode="auto">
            <a:xfrm>
              <a:off x="7808913" y="3886201"/>
              <a:ext cx="498475" cy="158750"/>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7" name="îṩ1ïḍè"/>
            <p:cNvSpPr/>
            <p:nvPr/>
          </p:nvSpPr>
          <p:spPr bwMode="auto">
            <a:xfrm>
              <a:off x="7808913" y="4222751"/>
              <a:ext cx="498475"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8" name="ísļîḑe"/>
            <p:cNvSpPr/>
            <p:nvPr/>
          </p:nvSpPr>
          <p:spPr bwMode="auto">
            <a:xfrm>
              <a:off x="4746626" y="4308476"/>
              <a:ext cx="2944813" cy="1196975"/>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9" name="íṧḷîḑè"/>
            <p:cNvSpPr/>
            <p:nvPr/>
          </p:nvSpPr>
          <p:spPr bwMode="auto">
            <a:xfrm>
              <a:off x="5111751" y="5538788"/>
              <a:ext cx="1589088" cy="225425"/>
            </a:xfrm>
            <a:prstGeom prst="ellipse">
              <a:avLst/>
            </a:prstGeom>
            <a:solidFill>
              <a:srgbClr val="5335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0" name="ïSlïḑe"/>
            <p:cNvSpPr/>
            <p:nvPr/>
          </p:nvSpPr>
          <p:spPr bwMode="auto">
            <a:xfrm>
              <a:off x="5629276" y="3843338"/>
              <a:ext cx="611188" cy="301625"/>
            </a:xfrm>
            <a:prstGeom prst="rect">
              <a:avLst/>
            </a:prstGeom>
            <a:solidFill>
              <a:srgbClr val="5A575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91" name="ïsḷîḍe"/>
            <p:cNvSpPr/>
            <p:nvPr/>
          </p:nvSpPr>
          <p:spPr bwMode="auto">
            <a:xfrm>
              <a:off x="5629276" y="4027488"/>
              <a:ext cx="247650" cy="1238250"/>
            </a:xfrm>
            <a:custGeom>
              <a:avLst/>
              <a:gdLst>
                <a:gd name="T0" fmla="*/ 0 w 156"/>
                <a:gd name="T1" fmla="*/ 780 h 780"/>
                <a:gd name="T2" fmla="*/ 91 w 156"/>
                <a:gd name="T3" fmla="*/ 780 h 780"/>
                <a:gd name="T4" fmla="*/ 156 w 156"/>
                <a:gd name="T5" fmla="*/ 0 h 780"/>
                <a:gd name="T6" fmla="*/ 0 w 156"/>
                <a:gd name="T7" fmla="*/ 0 h 780"/>
                <a:gd name="T8" fmla="*/ 0 w 156"/>
                <a:gd name="T9" fmla="*/ 780 h 780"/>
              </a:gdLst>
              <a:ahLst/>
              <a:cxnLst>
                <a:cxn ang="0">
                  <a:pos x="T0" y="T1"/>
                </a:cxn>
                <a:cxn ang="0">
                  <a:pos x="T2" y="T3"/>
                </a:cxn>
                <a:cxn ang="0">
                  <a:pos x="T4" y="T5"/>
                </a:cxn>
                <a:cxn ang="0">
                  <a:pos x="T6" y="T7"/>
                </a:cxn>
                <a:cxn ang="0">
                  <a:pos x="T8" y="T9"/>
                </a:cxn>
              </a:cxnLst>
              <a:rect l="0" t="0" r="r" b="b"/>
              <a:pathLst>
                <a:path w="156" h="780">
                  <a:moveTo>
                    <a:pt x="0" y="780"/>
                  </a:moveTo>
                  <a:lnTo>
                    <a:pt x="91" y="780"/>
                  </a:lnTo>
                  <a:lnTo>
                    <a:pt x="156" y="0"/>
                  </a:lnTo>
                  <a:lnTo>
                    <a:pt x="0" y="0"/>
                  </a:lnTo>
                  <a:lnTo>
                    <a:pt x="0" y="780"/>
                  </a:lnTo>
                  <a:close/>
                </a:path>
              </a:pathLst>
            </a:custGeom>
            <a:solidFill>
              <a:srgbClr val="5A575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2" name="îṣ1iḑé"/>
            <p:cNvSpPr/>
            <p:nvPr/>
          </p:nvSpPr>
          <p:spPr bwMode="auto">
            <a:xfrm>
              <a:off x="5995988" y="4027488"/>
              <a:ext cx="244475" cy="1238250"/>
            </a:xfrm>
            <a:custGeom>
              <a:avLst/>
              <a:gdLst>
                <a:gd name="T0" fmla="*/ 76 w 154"/>
                <a:gd name="T1" fmla="*/ 780 h 780"/>
                <a:gd name="T2" fmla="*/ 154 w 154"/>
                <a:gd name="T3" fmla="*/ 780 h 780"/>
                <a:gd name="T4" fmla="*/ 154 w 154"/>
                <a:gd name="T5" fmla="*/ 0 h 780"/>
                <a:gd name="T6" fmla="*/ 0 w 154"/>
                <a:gd name="T7" fmla="*/ 0 h 780"/>
                <a:gd name="T8" fmla="*/ 76 w 154"/>
                <a:gd name="T9" fmla="*/ 780 h 780"/>
              </a:gdLst>
              <a:ahLst/>
              <a:cxnLst>
                <a:cxn ang="0">
                  <a:pos x="T0" y="T1"/>
                </a:cxn>
                <a:cxn ang="0">
                  <a:pos x="T2" y="T3"/>
                </a:cxn>
                <a:cxn ang="0">
                  <a:pos x="T4" y="T5"/>
                </a:cxn>
                <a:cxn ang="0">
                  <a:pos x="T6" y="T7"/>
                </a:cxn>
                <a:cxn ang="0">
                  <a:pos x="T8" y="T9"/>
                </a:cxn>
              </a:cxnLst>
              <a:rect l="0" t="0" r="r" b="b"/>
              <a:pathLst>
                <a:path w="154" h="780">
                  <a:moveTo>
                    <a:pt x="76" y="780"/>
                  </a:moveTo>
                  <a:lnTo>
                    <a:pt x="154" y="780"/>
                  </a:lnTo>
                  <a:lnTo>
                    <a:pt x="154" y="0"/>
                  </a:lnTo>
                  <a:lnTo>
                    <a:pt x="0" y="0"/>
                  </a:lnTo>
                  <a:lnTo>
                    <a:pt x="76" y="780"/>
                  </a:lnTo>
                  <a:close/>
                </a:path>
              </a:pathLst>
            </a:custGeom>
            <a:solidFill>
              <a:srgbClr val="5A575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3" name="îṡ1îďe"/>
            <p:cNvSpPr/>
            <p:nvPr/>
          </p:nvSpPr>
          <p:spPr bwMode="auto">
            <a:xfrm>
              <a:off x="5624513" y="2879726"/>
              <a:ext cx="595313" cy="969963"/>
            </a:xfrm>
            <a:prstGeom prst="rect">
              <a:avLst/>
            </a:prstGeom>
            <a:solidFill>
              <a:srgbClr val="E4BE2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94" name="îS1íḍé"/>
            <p:cNvSpPr/>
            <p:nvPr/>
          </p:nvSpPr>
          <p:spPr bwMode="auto">
            <a:xfrm>
              <a:off x="5522913" y="2879726"/>
              <a:ext cx="215900" cy="969963"/>
            </a:xfrm>
            <a:custGeom>
              <a:avLst/>
              <a:gdLst>
                <a:gd name="T0" fmla="*/ 0 w 75"/>
                <a:gd name="T1" fmla="*/ 337 h 337"/>
                <a:gd name="T2" fmla="*/ 3 w 75"/>
                <a:gd name="T3" fmla="*/ 337 h 337"/>
                <a:gd name="T4" fmla="*/ 75 w 75"/>
                <a:gd name="T5" fmla="*/ 265 h 337"/>
                <a:gd name="T6" fmla="*/ 75 w 75"/>
                <a:gd name="T7" fmla="*/ 0 h 337"/>
                <a:gd name="T8" fmla="*/ 0 w 75"/>
                <a:gd name="T9" fmla="*/ 0 h 337"/>
                <a:gd name="T10" fmla="*/ 0 w 75"/>
                <a:gd name="T11" fmla="*/ 337 h 337"/>
              </a:gdLst>
              <a:ahLst/>
              <a:cxnLst>
                <a:cxn ang="0">
                  <a:pos x="T0" y="T1"/>
                </a:cxn>
                <a:cxn ang="0">
                  <a:pos x="T2" y="T3"/>
                </a:cxn>
                <a:cxn ang="0">
                  <a:pos x="T4" y="T5"/>
                </a:cxn>
                <a:cxn ang="0">
                  <a:pos x="T6" y="T7"/>
                </a:cxn>
                <a:cxn ang="0">
                  <a:pos x="T8" y="T9"/>
                </a:cxn>
                <a:cxn ang="0">
                  <a:pos x="T10" y="T11"/>
                </a:cxn>
              </a:cxnLst>
              <a:rect l="0" t="0" r="r" b="b"/>
              <a:pathLst>
                <a:path w="75" h="337">
                  <a:moveTo>
                    <a:pt x="0" y="337"/>
                  </a:moveTo>
                  <a:cubicBezTo>
                    <a:pt x="3" y="337"/>
                    <a:pt x="3" y="337"/>
                    <a:pt x="3" y="337"/>
                  </a:cubicBezTo>
                  <a:cubicBezTo>
                    <a:pt x="43" y="337"/>
                    <a:pt x="75" y="305"/>
                    <a:pt x="75" y="265"/>
                  </a:cubicBezTo>
                  <a:cubicBezTo>
                    <a:pt x="75" y="0"/>
                    <a:pt x="75" y="0"/>
                    <a:pt x="75" y="0"/>
                  </a:cubicBezTo>
                  <a:cubicBezTo>
                    <a:pt x="0" y="0"/>
                    <a:pt x="0" y="0"/>
                    <a:pt x="0" y="0"/>
                  </a:cubicBezTo>
                  <a:lnTo>
                    <a:pt x="0" y="337"/>
                  </a:lnTo>
                  <a:close/>
                </a:path>
              </a:pathLst>
            </a:custGeom>
            <a:solidFill>
              <a:srgbClr val="E07D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5" name="işḷidé"/>
            <p:cNvSpPr/>
            <p:nvPr/>
          </p:nvSpPr>
          <p:spPr bwMode="auto">
            <a:xfrm>
              <a:off x="5551488" y="3063876"/>
              <a:ext cx="158750" cy="169863"/>
            </a:xfrm>
            <a:custGeom>
              <a:avLst/>
              <a:gdLst>
                <a:gd name="T0" fmla="*/ 32 w 55"/>
                <a:gd name="T1" fmla="*/ 59 h 59"/>
                <a:gd name="T2" fmla="*/ 23 w 55"/>
                <a:gd name="T3" fmla="*/ 59 h 59"/>
                <a:gd name="T4" fmla="*/ 0 w 55"/>
                <a:gd name="T5" fmla="*/ 36 h 59"/>
                <a:gd name="T6" fmla="*/ 0 w 55"/>
                <a:gd name="T7" fmla="*/ 0 h 59"/>
                <a:gd name="T8" fmla="*/ 55 w 55"/>
                <a:gd name="T9" fmla="*/ 0 h 59"/>
                <a:gd name="T10" fmla="*/ 55 w 55"/>
                <a:gd name="T11" fmla="*/ 36 h 59"/>
                <a:gd name="T12" fmla="*/ 32 w 55"/>
                <a:gd name="T13" fmla="*/ 59 h 59"/>
              </a:gdLst>
              <a:ahLst/>
              <a:cxnLst>
                <a:cxn ang="0">
                  <a:pos x="T0" y="T1"/>
                </a:cxn>
                <a:cxn ang="0">
                  <a:pos x="T2" y="T3"/>
                </a:cxn>
                <a:cxn ang="0">
                  <a:pos x="T4" y="T5"/>
                </a:cxn>
                <a:cxn ang="0">
                  <a:pos x="T6" y="T7"/>
                </a:cxn>
                <a:cxn ang="0">
                  <a:pos x="T8" y="T9"/>
                </a:cxn>
                <a:cxn ang="0">
                  <a:pos x="T10" y="T11"/>
                </a:cxn>
                <a:cxn ang="0">
                  <a:pos x="T12" y="T13"/>
                </a:cxn>
              </a:cxnLst>
              <a:rect l="0" t="0" r="r" b="b"/>
              <a:pathLst>
                <a:path w="55" h="59">
                  <a:moveTo>
                    <a:pt x="32" y="59"/>
                  </a:moveTo>
                  <a:cubicBezTo>
                    <a:pt x="23" y="59"/>
                    <a:pt x="23" y="59"/>
                    <a:pt x="23" y="59"/>
                  </a:cubicBezTo>
                  <a:cubicBezTo>
                    <a:pt x="10" y="59"/>
                    <a:pt x="0" y="49"/>
                    <a:pt x="0" y="36"/>
                  </a:cubicBezTo>
                  <a:cubicBezTo>
                    <a:pt x="0" y="0"/>
                    <a:pt x="0" y="0"/>
                    <a:pt x="0" y="0"/>
                  </a:cubicBezTo>
                  <a:cubicBezTo>
                    <a:pt x="55" y="0"/>
                    <a:pt x="55" y="0"/>
                    <a:pt x="55" y="0"/>
                  </a:cubicBezTo>
                  <a:cubicBezTo>
                    <a:pt x="55" y="36"/>
                    <a:pt x="55" y="36"/>
                    <a:pt x="55" y="36"/>
                  </a:cubicBezTo>
                  <a:cubicBezTo>
                    <a:pt x="55" y="49"/>
                    <a:pt x="45" y="59"/>
                    <a:pt x="32" y="59"/>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6" name="ïšḻïḓè"/>
            <p:cNvSpPr/>
            <p:nvPr/>
          </p:nvSpPr>
          <p:spPr bwMode="auto">
            <a:xfrm>
              <a:off x="5551488" y="3382963"/>
              <a:ext cx="158750" cy="169863"/>
            </a:xfrm>
            <a:custGeom>
              <a:avLst/>
              <a:gdLst>
                <a:gd name="T0" fmla="*/ 32 w 55"/>
                <a:gd name="T1" fmla="*/ 59 h 59"/>
                <a:gd name="T2" fmla="*/ 23 w 55"/>
                <a:gd name="T3" fmla="*/ 59 h 59"/>
                <a:gd name="T4" fmla="*/ 0 w 55"/>
                <a:gd name="T5" fmla="*/ 36 h 59"/>
                <a:gd name="T6" fmla="*/ 0 w 55"/>
                <a:gd name="T7" fmla="*/ 0 h 59"/>
                <a:gd name="T8" fmla="*/ 55 w 55"/>
                <a:gd name="T9" fmla="*/ 0 h 59"/>
                <a:gd name="T10" fmla="*/ 55 w 55"/>
                <a:gd name="T11" fmla="*/ 36 h 59"/>
                <a:gd name="T12" fmla="*/ 32 w 55"/>
                <a:gd name="T13" fmla="*/ 59 h 59"/>
              </a:gdLst>
              <a:ahLst/>
              <a:cxnLst>
                <a:cxn ang="0">
                  <a:pos x="T0" y="T1"/>
                </a:cxn>
                <a:cxn ang="0">
                  <a:pos x="T2" y="T3"/>
                </a:cxn>
                <a:cxn ang="0">
                  <a:pos x="T4" y="T5"/>
                </a:cxn>
                <a:cxn ang="0">
                  <a:pos x="T6" y="T7"/>
                </a:cxn>
                <a:cxn ang="0">
                  <a:pos x="T8" y="T9"/>
                </a:cxn>
                <a:cxn ang="0">
                  <a:pos x="T10" y="T11"/>
                </a:cxn>
                <a:cxn ang="0">
                  <a:pos x="T12" y="T13"/>
                </a:cxn>
              </a:cxnLst>
              <a:rect l="0" t="0" r="r" b="b"/>
              <a:pathLst>
                <a:path w="55" h="59">
                  <a:moveTo>
                    <a:pt x="32" y="59"/>
                  </a:moveTo>
                  <a:cubicBezTo>
                    <a:pt x="23" y="59"/>
                    <a:pt x="23" y="59"/>
                    <a:pt x="23" y="59"/>
                  </a:cubicBezTo>
                  <a:cubicBezTo>
                    <a:pt x="10" y="59"/>
                    <a:pt x="0" y="49"/>
                    <a:pt x="0" y="36"/>
                  </a:cubicBezTo>
                  <a:cubicBezTo>
                    <a:pt x="0" y="0"/>
                    <a:pt x="0" y="0"/>
                    <a:pt x="0" y="0"/>
                  </a:cubicBezTo>
                  <a:cubicBezTo>
                    <a:pt x="55" y="0"/>
                    <a:pt x="55" y="0"/>
                    <a:pt x="55" y="0"/>
                  </a:cubicBezTo>
                  <a:cubicBezTo>
                    <a:pt x="55" y="36"/>
                    <a:pt x="55" y="36"/>
                    <a:pt x="55" y="36"/>
                  </a:cubicBezTo>
                  <a:cubicBezTo>
                    <a:pt x="55" y="49"/>
                    <a:pt x="45" y="59"/>
                    <a:pt x="32" y="59"/>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7" name="ïŝḷíďê"/>
            <p:cNvSpPr/>
            <p:nvPr/>
          </p:nvSpPr>
          <p:spPr bwMode="auto">
            <a:xfrm>
              <a:off x="6003926" y="2879726"/>
              <a:ext cx="219075" cy="969963"/>
            </a:xfrm>
            <a:custGeom>
              <a:avLst/>
              <a:gdLst>
                <a:gd name="T0" fmla="*/ 76 w 76"/>
                <a:gd name="T1" fmla="*/ 337 h 337"/>
                <a:gd name="T2" fmla="*/ 72 w 76"/>
                <a:gd name="T3" fmla="*/ 337 h 337"/>
                <a:gd name="T4" fmla="*/ 0 w 76"/>
                <a:gd name="T5" fmla="*/ 265 h 337"/>
                <a:gd name="T6" fmla="*/ 0 w 76"/>
                <a:gd name="T7" fmla="*/ 0 h 337"/>
                <a:gd name="T8" fmla="*/ 76 w 76"/>
                <a:gd name="T9" fmla="*/ 0 h 337"/>
                <a:gd name="T10" fmla="*/ 76 w 76"/>
                <a:gd name="T11" fmla="*/ 337 h 337"/>
              </a:gdLst>
              <a:ahLst/>
              <a:cxnLst>
                <a:cxn ang="0">
                  <a:pos x="T0" y="T1"/>
                </a:cxn>
                <a:cxn ang="0">
                  <a:pos x="T2" y="T3"/>
                </a:cxn>
                <a:cxn ang="0">
                  <a:pos x="T4" y="T5"/>
                </a:cxn>
                <a:cxn ang="0">
                  <a:pos x="T6" y="T7"/>
                </a:cxn>
                <a:cxn ang="0">
                  <a:pos x="T8" y="T9"/>
                </a:cxn>
                <a:cxn ang="0">
                  <a:pos x="T10" y="T11"/>
                </a:cxn>
              </a:cxnLst>
              <a:rect l="0" t="0" r="r" b="b"/>
              <a:pathLst>
                <a:path w="76" h="337">
                  <a:moveTo>
                    <a:pt x="76" y="337"/>
                  </a:moveTo>
                  <a:cubicBezTo>
                    <a:pt x="72" y="337"/>
                    <a:pt x="72" y="337"/>
                    <a:pt x="72" y="337"/>
                  </a:cubicBezTo>
                  <a:cubicBezTo>
                    <a:pt x="32" y="337"/>
                    <a:pt x="0" y="305"/>
                    <a:pt x="0" y="265"/>
                  </a:cubicBezTo>
                  <a:cubicBezTo>
                    <a:pt x="0" y="0"/>
                    <a:pt x="0" y="0"/>
                    <a:pt x="0" y="0"/>
                  </a:cubicBezTo>
                  <a:cubicBezTo>
                    <a:pt x="76" y="0"/>
                    <a:pt x="76" y="0"/>
                    <a:pt x="76" y="0"/>
                  </a:cubicBezTo>
                  <a:lnTo>
                    <a:pt x="76" y="337"/>
                  </a:lnTo>
                  <a:close/>
                </a:path>
              </a:pathLst>
            </a:custGeom>
            <a:solidFill>
              <a:srgbClr val="E07D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8" name="ï$lide"/>
            <p:cNvSpPr/>
            <p:nvPr/>
          </p:nvSpPr>
          <p:spPr bwMode="auto">
            <a:xfrm>
              <a:off x="6038851" y="3073401"/>
              <a:ext cx="160338" cy="171450"/>
            </a:xfrm>
            <a:custGeom>
              <a:avLst/>
              <a:gdLst>
                <a:gd name="T0" fmla="*/ 32 w 56"/>
                <a:gd name="T1" fmla="*/ 60 h 60"/>
                <a:gd name="T2" fmla="*/ 24 w 56"/>
                <a:gd name="T3" fmla="*/ 60 h 60"/>
                <a:gd name="T4" fmla="*/ 0 w 56"/>
                <a:gd name="T5" fmla="*/ 36 h 60"/>
                <a:gd name="T6" fmla="*/ 0 w 56"/>
                <a:gd name="T7" fmla="*/ 0 h 60"/>
                <a:gd name="T8" fmla="*/ 56 w 56"/>
                <a:gd name="T9" fmla="*/ 0 h 60"/>
                <a:gd name="T10" fmla="*/ 56 w 56"/>
                <a:gd name="T11" fmla="*/ 36 h 60"/>
                <a:gd name="T12" fmla="*/ 32 w 56"/>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56" h="60">
                  <a:moveTo>
                    <a:pt x="32" y="60"/>
                  </a:moveTo>
                  <a:cubicBezTo>
                    <a:pt x="24" y="60"/>
                    <a:pt x="24" y="60"/>
                    <a:pt x="24" y="60"/>
                  </a:cubicBezTo>
                  <a:cubicBezTo>
                    <a:pt x="11" y="60"/>
                    <a:pt x="0" y="49"/>
                    <a:pt x="0" y="36"/>
                  </a:cubicBezTo>
                  <a:cubicBezTo>
                    <a:pt x="0" y="0"/>
                    <a:pt x="0" y="0"/>
                    <a:pt x="0" y="0"/>
                  </a:cubicBezTo>
                  <a:cubicBezTo>
                    <a:pt x="56" y="0"/>
                    <a:pt x="56" y="0"/>
                    <a:pt x="56" y="0"/>
                  </a:cubicBezTo>
                  <a:cubicBezTo>
                    <a:pt x="56" y="36"/>
                    <a:pt x="56" y="36"/>
                    <a:pt x="56" y="36"/>
                  </a:cubicBezTo>
                  <a:cubicBezTo>
                    <a:pt x="56" y="49"/>
                    <a:pt x="45" y="60"/>
                    <a:pt x="32" y="60"/>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9" name="islïḋè"/>
            <p:cNvSpPr/>
            <p:nvPr/>
          </p:nvSpPr>
          <p:spPr bwMode="auto">
            <a:xfrm>
              <a:off x="5489576" y="2414588"/>
              <a:ext cx="160338" cy="220663"/>
            </a:xfrm>
            <a:custGeom>
              <a:avLst/>
              <a:gdLst>
                <a:gd name="T0" fmla="*/ 51 w 56"/>
                <a:gd name="T1" fmla="*/ 23 h 77"/>
                <a:gd name="T2" fmla="*/ 17 w 56"/>
                <a:gd name="T3" fmla="*/ 15 h 77"/>
                <a:gd name="T4" fmla="*/ 56 w 56"/>
                <a:gd name="T5" fmla="*/ 66 h 77"/>
                <a:gd name="T6" fmla="*/ 51 w 56"/>
                <a:gd name="T7" fmla="*/ 23 h 77"/>
              </a:gdLst>
              <a:ahLst/>
              <a:cxnLst>
                <a:cxn ang="0">
                  <a:pos x="T0" y="T1"/>
                </a:cxn>
                <a:cxn ang="0">
                  <a:pos x="T2" y="T3"/>
                </a:cxn>
                <a:cxn ang="0">
                  <a:pos x="T4" y="T5"/>
                </a:cxn>
                <a:cxn ang="0">
                  <a:pos x="T6" y="T7"/>
                </a:cxn>
              </a:cxnLst>
              <a:rect l="0" t="0" r="r" b="b"/>
              <a:pathLst>
                <a:path w="56" h="77">
                  <a:moveTo>
                    <a:pt x="51" y="23"/>
                  </a:moveTo>
                  <a:cubicBezTo>
                    <a:pt x="51" y="23"/>
                    <a:pt x="34" y="0"/>
                    <a:pt x="17" y="15"/>
                  </a:cubicBezTo>
                  <a:cubicBezTo>
                    <a:pt x="0" y="30"/>
                    <a:pt x="24" y="77"/>
                    <a:pt x="56" y="66"/>
                  </a:cubicBezTo>
                  <a:lnTo>
                    <a:pt x="51" y="23"/>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0" name="iṣḷiḍè"/>
            <p:cNvSpPr/>
            <p:nvPr/>
          </p:nvSpPr>
          <p:spPr bwMode="auto">
            <a:xfrm>
              <a:off x="5522913" y="2465388"/>
              <a:ext cx="123825" cy="138113"/>
            </a:xfrm>
            <a:custGeom>
              <a:avLst/>
              <a:gdLst>
                <a:gd name="T0" fmla="*/ 41 w 43"/>
                <a:gd name="T1" fmla="*/ 21 h 48"/>
                <a:gd name="T2" fmla="*/ 43 w 43"/>
                <a:gd name="T3" fmla="*/ 43 h 48"/>
                <a:gd name="T4" fmla="*/ 13 w 43"/>
                <a:gd name="T5" fmla="*/ 5 h 48"/>
                <a:gd name="T6" fmla="*/ 41 w 43"/>
                <a:gd name="T7" fmla="*/ 21 h 48"/>
              </a:gdLst>
              <a:ahLst/>
              <a:cxnLst>
                <a:cxn ang="0">
                  <a:pos x="T0" y="T1"/>
                </a:cxn>
                <a:cxn ang="0">
                  <a:pos x="T2" y="T3"/>
                </a:cxn>
                <a:cxn ang="0">
                  <a:pos x="T4" y="T5"/>
                </a:cxn>
                <a:cxn ang="0">
                  <a:pos x="T6" y="T7"/>
                </a:cxn>
              </a:cxnLst>
              <a:rect l="0" t="0" r="r" b="b"/>
              <a:pathLst>
                <a:path w="43" h="48">
                  <a:moveTo>
                    <a:pt x="41" y="21"/>
                  </a:moveTo>
                  <a:cubicBezTo>
                    <a:pt x="43" y="43"/>
                    <a:pt x="43" y="43"/>
                    <a:pt x="43" y="43"/>
                  </a:cubicBezTo>
                  <a:cubicBezTo>
                    <a:pt x="16" y="48"/>
                    <a:pt x="0" y="10"/>
                    <a:pt x="13" y="5"/>
                  </a:cubicBezTo>
                  <a:cubicBezTo>
                    <a:pt x="23" y="0"/>
                    <a:pt x="36" y="14"/>
                    <a:pt x="41" y="21"/>
                  </a:cubicBezTo>
                  <a:close/>
                </a:path>
              </a:pathLst>
            </a:custGeom>
            <a:solidFill>
              <a:srgbClr val="F7A5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1" name="íṡļíḍé"/>
            <p:cNvSpPr/>
            <p:nvPr/>
          </p:nvSpPr>
          <p:spPr bwMode="auto">
            <a:xfrm>
              <a:off x="5546726" y="2471738"/>
              <a:ext cx="95250" cy="55563"/>
            </a:xfrm>
            <a:custGeom>
              <a:avLst/>
              <a:gdLst>
                <a:gd name="T0" fmla="*/ 0 w 33"/>
                <a:gd name="T1" fmla="*/ 11 h 19"/>
                <a:gd name="T2" fmla="*/ 1 w 33"/>
                <a:gd name="T3" fmla="*/ 10 h 19"/>
                <a:gd name="T4" fmla="*/ 1 w 33"/>
                <a:gd name="T5" fmla="*/ 9 h 19"/>
                <a:gd name="T6" fmla="*/ 3 w 33"/>
                <a:gd name="T7" fmla="*/ 5 h 19"/>
                <a:gd name="T8" fmla="*/ 5 w 33"/>
                <a:gd name="T9" fmla="*/ 4 h 19"/>
                <a:gd name="T10" fmla="*/ 5 w 33"/>
                <a:gd name="T11" fmla="*/ 4 h 19"/>
                <a:gd name="T12" fmla="*/ 5 w 33"/>
                <a:gd name="T13" fmla="*/ 4 h 19"/>
                <a:gd name="T14" fmla="*/ 5 w 33"/>
                <a:gd name="T15" fmla="*/ 4 h 19"/>
                <a:gd name="T16" fmla="*/ 5 w 33"/>
                <a:gd name="T17" fmla="*/ 4 h 19"/>
                <a:gd name="T18" fmla="*/ 5 w 33"/>
                <a:gd name="T19" fmla="*/ 4 h 19"/>
                <a:gd name="T20" fmla="*/ 5 w 33"/>
                <a:gd name="T21" fmla="*/ 4 h 19"/>
                <a:gd name="T22" fmla="*/ 6 w 33"/>
                <a:gd name="T23" fmla="*/ 4 h 19"/>
                <a:gd name="T24" fmla="*/ 6 w 33"/>
                <a:gd name="T25" fmla="*/ 4 h 19"/>
                <a:gd name="T26" fmla="*/ 7 w 33"/>
                <a:gd name="T27" fmla="*/ 4 h 19"/>
                <a:gd name="T28" fmla="*/ 8 w 33"/>
                <a:gd name="T29" fmla="*/ 3 h 19"/>
                <a:gd name="T30" fmla="*/ 8 w 33"/>
                <a:gd name="T31" fmla="*/ 3 h 19"/>
                <a:gd name="T32" fmla="*/ 9 w 33"/>
                <a:gd name="T33" fmla="*/ 3 h 19"/>
                <a:gd name="T34" fmla="*/ 16 w 33"/>
                <a:gd name="T35" fmla="*/ 6 h 19"/>
                <a:gd name="T36" fmla="*/ 19 w 33"/>
                <a:gd name="T37" fmla="*/ 8 h 19"/>
                <a:gd name="T38" fmla="*/ 23 w 33"/>
                <a:gd name="T39" fmla="*/ 10 h 19"/>
                <a:gd name="T40" fmla="*/ 28 w 33"/>
                <a:gd name="T41" fmla="*/ 14 h 19"/>
                <a:gd name="T42" fmla="*/ 33 w 33"/>
                <a:gd name="T43" fmla="*/ 19 h 19"/>
                <a:gd name="T44" fmla="*/ 32 w 33"/>
                <a:gd name="T45" fmla="*/ 17 h 19"/>
                <a:gd name="T46" fmla="*/ 30 w 33"/>
                <a:gd name="T47" fmla="*/ 13 h 19"/>
                <a:gd name="T48" fmla="*/ 27 w 33"/>
                <a:gd name="T49" fmla="*/ 10 h 19"/>
                <a:gd name="T50" fmla="*/ 25 w 33"/>
                <a:gd name="T51" fmla="*/ 8 h 19"/>
                <a:gd name="T52" fmla="*/ 18 w 33"/>
                <a:gd name="T53" fmla="*/ 2 h 19"/>
                <a:gd name="T54" fmla="*/ 14 w 33"/>
                <a:gd name="T55" fmla="*/ 1 h 19"/>
                <a:gd name="T56" fmla="*/ 9 w 33"/>
                <a:gd name="T57" fmla="*/ 0 h 19"/>
                <a:gd name="T58" fmla="*/ 8 w 33"/>
                <a:gd name="T59" fmla="*/ 0 h 19"/>
                <a:gd name="T60" fmla="*/ 7 w 33"/>
                <a:gd name="T61" fmla="*/ 0 h 19"/>
                <a:gd name="T62" fmla="*/ 6 w 33"/>
                <a:gd name="T63" fmla="*/ 1 h 19"/>
                <a:gd name="T64" fmla="*/ 5 w 33"/>
                <a:gd name="T65" fmla="*/ 1 h 19"/>
                <a:gd name="T66" fmla="*/ 5 w 33"/>
                <a:gd name="T67" fmla="*/ 1 h 19"/>
                <a:gd name="T68" fmla="*/ 4 w 33"/>
                <a:gd name="T69" fmla="*/ 1 h 19"/>
                <a:gd name="T70" fmla="*/ 4 w 33"/>
                <a:gd name="T71" fmla="*/ 2 h 19"/>
                <a:gd name="T72" fmla="*/ 3 w 33"/>
                <a:gd name="T73" fmla="*/ 2 h 19"/>
                <a:gd name="T74" fmla="*/ 2 w 33"/>
                <a:gd name="T75" fmla="*/ 3 h 19"/>
                <a:gd name="T76" fmla="*/ 1 w 33"/>
                <a:gd name="T77" fmla="*/ 6 h 19"/>
                <a:gd name="T78" fmla="*/ 0 w 33"/>
                <a:gd name="T79" fmla="*/ 9 h 19"/>
                <a:gd name="T80" fmla="*/ 0 w 33"/>
                <a:gd name="T81" fmla="*/ 10 h 19"/>
                <a:gd name="T82" fmla="*/ 0 w 33"/>
                <a:gd name="T83"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 h="19">
                  <a:moveTo>
                    <a:pt x="0" y="11"/>
                  </a:moveTo>
                  <a:cubicBezTo>
                    <a:pt x="0" y="11"/>
                    <a:pt x="1" y="10"/>
                    <a:pt x="1" y="10"/>
                  </a:cubicBezTo>
                  <a:cubicBezTo>
                    <a:pt x="1" y="10"/>
                    <a:pt x="1" y="9"/>
                    <a:pt x="1" y="9"/>
                  </a:cubicBezTo>
                  <a:cubicBezTo>
                    <a:pt x="1" y="8"/>
                    <a:pt x="2" y="6"/>
                    <a:pt x="3" y="5"/>
                  </a:cubicBezTo>
                  <a:cubicBezTo>
                    <a:pt x="4" y="5"/>
                    <a:pt x="4"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6" y="4"/>
                    <a:pt x="6" y="4"/>
                    <a:pt x="6" y="4"/>
                  </a:cubicBezTo>
                  <a:cubicBezTo>
                    <a:pt x="6" y="4"/>
                    <a:pt x="6" y="4"/>
                    <a:pt x="6" y="4"/>
                  </a:cubicBezTo>
                  <a:cubicBezTo>
                    <a:pt x="6" y="4"/>
                    <a:pt x="7" y="4"/>
                    <a:pt x="7" y="4"/>
                  </a:cubicBezTo>
                  <a:cubicBezTo>
                    <a:pt x="7" y="4"/>
                    <a:pt x="7" y="3"/>
                    <a:pt x="8" y="3"/>
                  </a:cubicBezTo>
                  <a:cubicBezTo>
                    <a:pt x="8" y="3"/>
                    <a:pt x="8" y="3"/>
                    <a:pt x="8" y="3"/>
                  </a:cubicBezTo>
                  <a:cubicBezTo>
                    <a:pt x="9" y="3"/>
                    <a:pt x="9" y="3"/>
                    <a:pt x="9" y="3"/>
                  </a:cubicBezTo>
                  <a:cubicBezTo>
                    <a:pt x="11" y="4"/>
                    <a:pt x="14" y="4"/>
                    <a:pt x="16" y="6"/>
                  </a:cubicBezTo>
                  <a:cubicBezTo>
                    <a:pt x="17" y="6"/>
                    <a:pt x="18" y="7"/>
                    <a:pt x="19" y="8"/>
                  </a:cubicBezTo>
                  <a:cubicBezTo>
                    <a:pt x="20" y="8"/>
                    <a:pt x="22" y="9"/>
                    <a:pt x="23" y="10"/>
                  </a:cubicBezTo>
                  <a:cubicBezTo>
                    <a:pt x="25" y="12"/>
                    <a:pt x="26" y="13"/>
                    <a:pt x="28" y="14"/>
                  </a:cubicBezTo>
                  <a:cubicBezTo>
                    <a:pt x="31" y="17"/>
                    <a:pt x="33" y="19"/>
                    <a:pt x="33" y="19"/>
                  </a:cubicBezTo>
                  <a:cubicBezTo>
                    <a:pt x="33" y="19"/>
                    <a:pt x="33" y="18"/>
                    <a:pt x="32" y="17"/>
                  </a:cubicBezTo>
                  <a:cubicBezTo>
                    <a:pt x="32" y="16"/>
                    <a:pt x="31" y="15"/>
                    <a:pt x="30" y="13"/>
                  </a:cubicBezTo>
                  <a:cubicBezTo>
                    <a:pt x="29" y="12"/>
                    <a:pt x="28" y="11"/>
                    <a:pt x="27" y="10"/>
                  </a:cubicBezTo>
                  <a:cubicBezTo>
                    <a:pt x="27" y="9"/>
                    <a:pt x="26" y="8"/>
                    <a:pt x="25" y="8"/>
                  </a:cubicBezTo>
                  <a:cubicBezTo>
                    <a:pt x="23" y="6"/>
                    <a:pt x="20" y="4"/>
                    <a:pt x="18" y="2"/>
                  </a:cubicBezTo>
                  <a:cubicBezTo>
                    <a:pt x="17" y="2"/>
                    <a:pt x="15" y="1"/>
                    <a:pt x="14" y="1"/>
                  </a:cubicBezTo>
                  <a:cubicBezTo>
                    <a:pt x="12" y="0"/>
                    <a:pt x="11" y="0"/>
                    <a:pt x="9" y="0"/>
                  </a:cubicBezTo>
                  <a:cubicBezTo>
                    <a:pt x="9" y="0"/>
                    <a:pt x="8" y="0"/>
                    <a:pt x="8" y="0"/>
                  </a:cubicBezTo>
                  <a:cubicBezTo>
                    <a:pt x="8" y="0"/>
                    <a:pt x="7" y="0"/>
                    <a:pt x="7" y="0"/>
                  </a:cubicBezTo>
                  <a:cubicBezTo>
                    <a:pt x="7" y="1"/>
                    <a:pt x="6" y="1"/>
                    <a:pt x="6" y="1"/>
                  </a:cubicBezTo>
                  <a:cubicBezTo>
                    <a:pt x="6" y="1"/>
                    <a:pt x="5" y="1"/>
                    <a:pt x="5" y="1"/>
                  </a:cubicBezTo>
                  <a:cubicBezTo>
                    <a:pt x="5" y="1"/>
                    <a:pt x="5" y="1"/>
                    <a:pt x="5" y="1"/>
                  </a:cubicBezTo>
                  <a:cubicBezTo>
                    <a:pt x="4" y="1"/>
                    <a:pt x="4" y="1"/>
                    <a:pt x="4" y="1"/>
                  </a:cubicBezTo>
                  <a:cubicBezTo>
                    <a:pt x="4" y="2"/>
                    <a:pt x="4" y="2"/>
                    <a:pt x="4" y="2"/>
                  </a:cubicBezTo>
                  <a:cubicBezTo>
                    <a:pt x="4" y="2"/>
                    <a:pt x="4" y="2"/>
                    <a:pt x="3" y="2"/>
                  </a:cubicBezTo>
                  <a:cubicBezTo>
                    <a:pt x="3" y="3"/>
                    <a:pt x="2" y="3"/>
                    <a:pt x="2" y="3"/>
                  </a:cubicBezTo>
                  <a:cubicBezTo>
                    <a:pt x="1" y="4"/>
                    <a:pt x="1" y="5"/>
                    <a:pt x="1" y="6"/>
                  </a:cubicBezTo>
                  <a:cubicBezTo>
                    <a:pt x="0" y="7"/>
                    <a:pt x="0" y="8"/>
                    <a:pt x="0" y="9"/>
                  </a:cubicBezTo>
                  <a:cubicBezTo>
                    <a:pt x="0" y="9"/>
                    <a:pt x="0" y="10"/>
                    <a:pt x="0" y="10"/>
                  </a:cubicBezTo>
                  <a:cubicBezTo>
                    <a:pt x="0" y="10"/>
                    <a:pt x="0" y="11"/>
                    <a:pt x="0" y="11"/>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2" name="ïšļïďe"/>
            <p:cNvSpPr/>
            <p:nvPr/>
          </p:nvSpPr>
          <p:spPr bwMode="auto">
            <a:xfrm>
              <a:off x="6107113" y="2408238"/>
              <a:ext cx="155575" cy="219075"/>
            </a:xfrm>
            <a:custGeom>
              <a:avLst/>
              <a:gdLst>
                <a:gd name="T0" fmla="*/ 3 w 54"/>
                <a:gd name="T1" fmla="*/ 23 h 76"/>
                <a:gd name="T2" fmla="*/ 37 w 54"/>
                <a:gd name="T3" fmla="*/ 14 h 76"/>
                <a:gd name="T4" fmla="*/ 0 w 54"/>
                <a:gd name="T5" fmla="*/ 66 h 76"/>
                <a:gd name="T6" fmla="*/ 3 w 54"/>
                <a:gd name="T7" fmla="*/ 23 h 76"/>
              </a:gdLst>
              <a:ahLst/>
              <a:cxnLst>
                <a:cxn ang="0">
                  <a:pos x="T0" y="T1"/>
                </a:cxn>
                <a:cxn ang="0">
                  <a:pos x="T2" y="T3"/>
                </a:cxn>
                <a:cxn ang="0">
                  <a:pos x="T4" y="T5"/>
                </a:cxn>
                <a:cxn ang="0">
                  <a:pos x="T6" y="T7"/>
                </a:cxn>
              </a:cxnLst>
              <a:rect l="0" t="0" r="r" b="b"/>
              <a:pathLst>
                <a:path w="54" h="76">
                  <a:moveTo>
                    <a:pt x="3" y="23"/>
                  </a:moveTo>
                  <a:cubicBezTo>
                    <a:pt x="3" y="23"/>
                    <a:pt x="20" y="0"/>
                    <a:pt x="37" y="14"/>
                  </a:cubicBezTo>
                  <a:cubicBezTo>
                    <a:pt x="54" y="29"/>
                    <a:pt x="31" y="76"/>
                    <a:pt x="0" y="66"/>
                  </a:cubicBezTo>
                  <a:lnTo>
                    <a:pt x="3" y="23"/>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3" name="íS1iḍe"/>
            <p:cNvSpPr/>
            <p:nvPr/>
          </p:nvSpPr>
          <p:spPr bwMode="auto">
            <a:xfrm>
              <a:off x="6107113" y="2460626"/>
              <a:ext cx="122238" cy="138113"/>
            </a:xfrm>
            <a:custGeom>
              <a:avLst/>
              <a:gdLst>
                <a:gd name="T0" fmla="*/ 2 w 42"/>
                <a:gd name="T1" fmla="*/ 21 h 48"/>
                <a:gd name="T2" fmla="*/ 0 w 42"/>
                <a:gd name="T3" fmla="*/ 43 h 48"/>
                <a:gd name="T4" fmla="*/ 29 w 42"/>
                <a:gd name="T5" fmla="*/ 4 h 48"/>
                <a:gd name="T6" fmla="*/ 2 w 42"/>
                <a:gd name="T7" fmla="*/ 21 h 48"/>
              </a:gdLst>
              <a:ahLst/>
              <a:cxnLst>
                <a:cxn ang="0">
                  <a:pos x="T0" y="T1"/>
                </a:cxn>
                <a:cxn ang="0">
                  <a:pos x="T2" y="T3"/>
                </a:cxn>
                <a:cxn ang="0">
                  <a:pos x="T4" y="T5"/>
                </a:cxn>
                <a:cxn ang="0">
                  <a:pos x="T6" y="T7"/>
                </a:cxn>
              </a:cxnLst>
              <a:rect l="0" t="0" r="r" b="b"/>
              <a:pathLst>
                <a:path w="42" h="48">
                  <a:moveTo>
                    <a:pt x="2" y="21"/>
                  </a:moveTo>
                  <a:cubicBezTo>
                    <a:pt x="0" y="43"/>
                    <a:pt x="0" y="43"/>
                    <a:pt x="0" y="43"/>
                  </a:cubicBezTo>
                  <a:cubicBezTo>
                    <a:pt x="27" y="48"/>
                    <a:pt x="42" y="9"/>
                    <a:pt x="29" y="4"/>
                  </a:cubicBezTo>
                  <a:cubicBezTo>
                    <a:pt x="19" y="0"/>
                    <a:pt x="7" y="14"/>
                    <a:pt x="2" y="21"/>
                  </a:cubicBezTo>
                  <a:close/>
                </a:path>
              </a:pathLst>
            </a:custGeom>
            <a:solidFill>
              <a:srgbClr val="F7A5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4" name="í$ḻîďê"/>
            <p:cNvSpPr/>
            <p:nvPr/>
          </p:nvSpPr>
          <p:spPr bwMode="auto">
            <a:xfrm>
              <a:off x="6113463" y="2465388"/>
              <a:ext cx="92075" cy="55563"/>
            </a:xfrm>
            <a:custGeom>
              <a:avLst/>
              <a:gdLst>
                <a:gd name="T0" fmla="*/ 32 w 32"/>
                <a:gd name="T1" fmla="*/ 10 h 19"/>
                <a:gd name="T2" fmla="*/ 32 w 32"/>
                <a:gd name="T3" fmla="*/ 10 h 19"/>
                <a:gd name="T4" fmla="*/ 31 w 32"/>
                <a:gd name="T5" fmla="*/ 8 h 19"/>
                <a:gd name="T6" fmla="*/ 29 w 32"/>
                <a:gd name="T7" fmla="*/ 4 h 19"/>
                <a:gd name="T8" fmla="*/ 28 w 32"/>
                <a:gd name="T9" fmla="*/ 4 h 19"/>
                <a:gd name="T10" fmla="*/ 27 w 32"/>
                <a:gd name="T11" fmla="*/ 4 h 19"/>
                <a:gd name="T12" fmla="*/ 27 w 32"/>
                <a:gd name="T13" fmla="*/ 4 h 19"/>
                <a:gd name="T14" fmla="*/ 27 w 32"/>
                <a:gd name="T15" fmla="*/ 4 h 19"/>
                <a:gd name="T16" fmla="*/ 27 w 32"/>
                <a:gd name="T17" fmla="*/ 4 h 19"/>
                <a:gd name="T18" fmla="*/ 27 w 32"/>
                <a:gd name="T19" fmla="*/ 4 h 19"/>
                <a:gd name="T20" fmla="*/ 27 w 32"/>
                <a:gd name="T21" fmla="*/ 4 h 19"/>
                <a:gd name="T22" fmla="*/ 27 w 32"/>
                <a:gd name="T23" fmla="*/ 3 h 19"/>
                <a:gd name="T24" fmla="*/ 26 w 32"/>
                <a:gd name="T25" fmla="*/ 3 h 19"/>
                <a:gd name="T26" fmla="*/ 26 w 32"/>
                <a:gd name="T27" fmla="*/ 3 h 19"/>
                <a:gd name="T28" fmla="*/ 25 w 32"/>
                <a:gd name="T29" fmla="*/ 3 h 19"/>
                <a:gd name="T30" fmla="*/ 24 w 32"/>
                <a:gd name="T31" fmla="*/ 3 h 19"/>
                <a:gd name="T32" fmla="*/ 23 w 32"/>
                <a:gd name="T33" fmla="*/ 3 h 19"/>
                <a:gd name="T34" fmla="*/ 16 w 32"/>
                <a:gd name="T35" fmla="*/ 6 h 19"/>
                <a:gd name="T36" fmla="*/ 13 w 32"/>
                <a:gd name="T37" fmla="*/ 8 h 19"/>
                <a:gd name="T38" fmla="*/ 10 w 32"/>
                <a:gd name="T39" fmla="*/ 10 h 19"/>
                <a:gd name="T40" fmla="*/ 5 w 32"/>
                <a:gd name="T41" fmla="*/ 15 h 19"/>
                <a:gd name="T42" fmla="*/ 0 w 32"/>
                <a:gd name="T43" fmla="*/ 19 h 19"/>
                <a:gd name="T44" fmla="*/ 0 w 32"/>
                <a:gd name="T45" fmla="*/ 17 h 19"/>
                <a:gd name="T46" fmla="*/ 3 w 32"/>
                <a:gd name="T47" fmla="*/ 13 h 19"/>
                <a:gd name="T48" fmla="*/ 5 w 32"/>
                <a:gd name="T49" fmla="*/ 10 h 19"/>
                <a:gd name="T50" fmla="*/ 8 w 32"/>
                <a:gd name="T51" fmla="*/ 8 h 19"/>
                <a:gd name="T52" fmla="*/ 14 w 32"/>
                <a:gd name="T53" fmla="*/ 2 h 19"/>
                <a:gd name="T54" fmla="*/ 19 w 32"/>
                <a:gd name="T55" fmla="*/ 1 h 19"/>
                <a:gd name="T56" fmla="*/ 23 w 32"/>
                <a:gd name="T57" fmla="*/ 0 h 19"/>
                <a:gd name="T58" fmla="*/ 24 w 32"/>
                <a:gd name="T59" fmla="*/ 0 h 19"/>
                <a:gd name="T60" fmla="*/ 25 w 32"/>
                <a:gd name="T61" fmla="*/ 0 h 19"/>
                <a:gd name="T62" fmla="*/ 26 w 32"/>
                <a:gd name="T63" fmla="*/ 0 h 19"/>
                <a:gd name="T64" fmla="*/ 27 w 32"/>
                <a:gd name="T65" fmla="*/ 1 h 19"/>
                <a:gd name="T66" fmla="*/ 28 w 32"/>
                <a:gd name="T67" fmla="*/ 1 h 19"/>
                <a:gd name="T68" fmla="*/ 28 w 32"/>
                <a:gd name="T69" fmla="*/ 1 h 19"/>
                <a:gd name="T70" fmla="*/ 28 w 32"/>
                <a:gd name="T71" fmla="*/ 1 h 19"/>
                <a:gd name="T72" fmla="*/ 29 w 32"/>
                <a:gd name="T73" fmla="*/ 2 h 19"/>
                <a:gd name="T74" fmla="*/ 30 w 32"/>
                <a:gd name="T75" fmla="*/ 3 h 19"/>
                <a:gd name="T76" fmla="*/ 32 w 32"/>
                <a:gd name="T77" fmla="*/ 6 h 19"/>
                <a:gd name="T78" fmla="*/ 32 w 32"/>
                <a:gd name="T79" fmla="*/ 8 h 19"/>
                <a:gd name="T80" fmla="*/ 32 w 32"/>
                <a:gd name="T81" fmla="*/ 10 h 19"/>
                <a:gd name="T82" fmla="*/ 32 w 32"/>
                <a:gd name="T8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 h="19">
                  <a:moveTo>
                    <a:pt x="32" y="10"/>
                  </a:moveTo>
                  <a:cubicBezTo>
                    <a:pt x="32" y="10"/>
                    <a:pt x="32" y="10"/>
                    <a:pt x="32" y="10"/>
                  </a:cubicBezTo>
                  <a:cubicBezTo>
                    <a:pt x="32" y="9"/>
                    <a:pt x="32" y="9"/>
                    <a:pt x="31" y="8"/>
                  </a:cubicBezTo>
                  <a:cubicBezTo>
                    <a:pt x="31" y="7"/>
                    <a:pt x="30" y="6"/>
                    <a:pt x="29" y="4"/>
                  </a:cubicBezTo>
                  <a:cubicBezTo>
                    <a:pt x="29" y="4"/>
                    <a:pt x="28" y="4"/>
                    <a:pt x="28" y="4"/>
                  </a:cubicBezTo>
                  <a:cubicBezTo>
                    <a:pt x="28" y="4"/>
                    <a:pt x="27" y="4"/>
                    <a:pt x="27" y="4"/>
                  </a:cubicBezTo>
                  <a:cubicBezTo>
                    <a:pt x="27" y="4"/>
                    <a:pt x="27" y="4"/>
                    <a:pt x="27" y="4"/>
                  </a:cubicBezTo>
                  <a:cubicBezTo>
                    <a:pt x="27" y="4"/>
                    <a:pt x="27" y="4"/>
                    <a:pt x="27" y="4"/>
                  </a:cubicBezTo>
                  <a:cubicBezTo>
                    <a:pt x="27" y="4"/>
                    <a:pt x="27" y="4"/>
                    <a:pt x="27" y="4"/>
                  </a:cubicBezTo>
                  <a:cubicBezTo>
                    <a:pt x="27" y="4"/>
                    <a:pt x="27" y="4"/>
                    <a:pt x="27" y="4"/>
                  </a:cubicBezTo>
                  <a:cubicBezTo>
                    <a:pt x="27" y="4"/>
                    <a:pt x="27" y="4"/>
                    <a:pt x="27" y="4"/>
                  </a:cubicBezTo>
                  <a:cubicBezTo>
                    <a:pt x="27" y="3"/>
                    <a:pt x="27" y="3"/>
                    <a:pt x="27" y="3"/>
                  </a:cubicBezTo>
                  <a:cubicBezTo>
                    <a:pt x="26" y="3"/>
                    <a:pt x="26" y="3"/>
                    <a:pt x="26" y="3"/>
                  </a:cubicBezTo>
                  <a:cubicBezTo>
                    <a:pt x="26" y="3"/>
                    <a:pt x="26" y="3"/>
                    <a:pt x="26" y="3"/>
                  </a:cubicBezTo>
                  <a:cubicBezTo>
                    <a:pt x="25" y="3"/>
                    <a:pt x="25" y="3"/>
                    <a:pt x="25" y="3"/>
                  </a:cubicBezTo>
                  <a:cubicBezTo>
                    <a:pt x="25" y="3"/>
                    <a:pt x="24" y="3"/>
                    <a:pt x="24" y="3"/>
                  </a:cubicBezTo>
                  <a:cubicBezTo>
                    <a:pt x="24" y="3"/>
                    <a:pt x="23" y="3"/>
                    <a:pt x="23" y="3"/>
                  </a:cubicBezTo>
                  <a:cubicBezTo>
                    <a:pt x="21" y="3"/>
                    <a:pt x="19" y="4"/>
                    <a:pt x="16" y="6"/>
                  </a:cubicBezTo>
                  <a:cubicBezTo>
                    <a:pt x="15" y="6"/>
                    <a:pt x="14" y="7"/>
                    <a:pt x="13" y="8"/>
                  </a:cubicBezTo>
                  <a:cubicBezTo>
                    <a:pt x="12" y="8"/>
                    <a:pt x="11" y="9"/>
                    <a:pt x="10" y="10"/>
                  </a:cubicBezTo>
                  <a:cubicBezTo>
                    <a:pt x="8" y="12"/>
                    <a:pt x="6" y="13"/>
                    <a:pt x="5" y="15"/>
                  </a:cubicBezTo>
                  <a:cubicBezTo>
                    <a:pt x="2" y="17"/>
                    <a:pt x="0" y="19"/>
                    <a:pt x="0" y="19"/>
                  </a:cubicBezTo>
                  <a:cubicBezTo>
                    <a:pt x="0" y="19"/>
                    <a:pt x="0" y="19"/>
                    <a:pt x="0" y="17"/>
                  </a:cubicBezTo>
                  <a:cubicBezTo>
                    <a:pt x="1" y="16"/>
                    <a:pt x="2" y="15"/>
                    <a:pt x="3" y="13"/>
                  </a:cubicBezTo>
                  <a:cubicBezTo>
                    <a:pt x="4" y="12"/>
                    <a:pt x="4" y="11"/>
                    <a:pt x="5" y="10"/>
                  </a:cubicBezTo>
                  <a:cubicBezTo>
                    <a:pt x="6" y="9"/>
                    <a:pt x="7" y="9"/>
                    <a:pt x="8" y="8"/>
                  </a:cubicBezTo>
                  <a:cubicBezTo>
                    <a:pt x="10" y="6"/>
                    <a:pt x="12" y="4"/>
                    <a:pt x="14" y="2"/>
                  </a:cubicBezTo>
                  <a:cubicBezTo>
                    <a:pt x="16" y="2"/>
                    <a:pt x="17" y="1"/>
                    <a:pt x="19" y="1"/>
                  </a:cubicBezTo>
                  <a:cubicBezTo>
                    <a:pt x="20" y="0"/>
                    <a:pt x="22" y="0"/>
                    <a:pt x="23" y="0"/>
                  </a:cubicBezTo>
                  <a:cubicBezTo>
                    <a:pt x="23" y="0"/>
                    <a:pt x="24" y="0"/>
                    <a:pt x="24" y="0"/>
                  </a:cubicBezTo>
                  <a:cubicBezTo>
                    <a:pt x="25" y="0"/>
                    <a:pt x="25" y="0"/>
                    <a:pt x="25" y="0"/>
                  </a:cubicBezTo>
                  <a:cubicBezTo>
                    <a:pt x="26" y="0"/>
                    <a:pt x="26" y="0"/>
                    <a:pt x="26" y="0"/>
                  </a:cubicBezTo>
                  <a:cubicBezTo>
                    <a:pt x="27" y="1"/>
                    <a:pt x="27" y="1"/>
                    <a:pt x="27" y="1"/>
                  </a:cubicBezTo>
                  <a:cubicBezTo>
                    <a:pt x="28" y="1"/>
                    <a:pt x="28" y="1"/>
                    <a:pt x="28" y="1"/>
                  </a:cubicBezTo>
                  <a:cubicBezTo>
                    <a:pt x="28" y="1"/>
                    <a:pt x="28" y="1"/>
                    <a:pt x="28" y="1"/>
                  </a:cubicBezTo>
                  <a:cubicBezTo>
                    <a:pt x="28" y="1"/>
                    <a:pt x="28" y="1"/>
                    <a:pt x="28" y="1"/>
                  </a:cubicBezTo>
                  <a:cubicBezTo>
                    <a:pt x="29" y="1"/>
                    <a:pt x="29" y="2"/>
                    <a:pt x="29" y="2"/>
                  </a:cubicBezTo>
                  <a:cubicBezTo>
                    <a:pt x="30" y="2"/>
                    <a:pt x="30" y="3"/>
                    <a:pt x="30" y="3"/>
                  </a:cubicBezTo>
                  <a:cubicBezTo>
                    <a:pt x="31" y="4"/>
                    <a:pt x="32" y="5"/>
                    <a:pt x="32" y="6"/>
                  </a:cubicBezTo>
                  <a:cubicBezTo>
                    <a:pt x="32" y="7"/>
                    <a:pt x="32" y="7"/>
                    <a:pt x="32" y="8"/>
                  </a:cubicBezTo>
                  <a:cubicBezTo>
                    <a:pt x="32" y="9"/>
                    <a:pt x="32" y="9"/>
                    <a:pt x="32" y="10"/>
                  </a:cubicBezTo>
                  <a:cubicBezTo>
                    <a:pt x="32" y="10"/>
                    <a:pt x="32" y="10"/>
                    <a:pt x="32" y="1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5" name="íṧļíḑe"/>
            <p:cNvSpPr/>
            <p:nvPr/>
          </p:nvSpPr>
          <p:spPr bwMode="auto">
            <a:xfrm>
              <a:off x="5819776" y="2681288"/>
              <a:ext cx="138113" cy="247650"/>
            </a:xfrm>
            <a:custGeom>
              <a:avLst/>
              <a:gdLst>
                <a:gd name="T0" fmla="*/ 1 w 48"/>
                <a:gd name="T1" fmla="*/ 1 h 86"/>
                <a:gd name="T2" fmla="*/ 46 w 48"/>
                <a:gd name="T3" fmla="*/ 0 h 86"/>
                <a:gd name="T4" fmla="*/ 48 w 48"/>
                <a:gd name="T5" fmla="*/ 71 h 86"/>
                <a:gd name="T6" fmla="*/ 25 w 48"/>
                <a:gd name="T7" fmla="*/ 85 h 86"/>
                <a:gd name="T8" fmla="*/ 0 w 48"/>
                <a:gd name="T9" fmla="*/ 71 h 86"/>
                <a:gd name="T10" fmla="*/ 1 w 48"/>
                <a:gd name="T11" fmla="*/ 1 h 86"/>
              </a:gdLst>
              <a:ahLst/>
              <a:cxnLst>
                <a:cxn ang="0">
                  <a:pos x="T0" y="T1"/>
                </a:cxn>
                <a:cxn ang="0">
                  <a:pos x="T2" y="T3"/>
                </a:cxn>
                <a:cxn ang="0">
                  <a:pos x="T4" y="T5"/>
                </a:cxn>
                <a:cxn ang="0">
                  <a:pos x="T6" y="T7"/>
                </a:cxn>
                <a:cxn ang="0">
                  <a:pos x="T8" y="T9"/>
                </a:cxn>
                <a:cxn ang="0">
                  <a:pos x="T10" y="T11"/>
                </a:cxn>
              </a:cxnLst>
              <a:rect l="0" t="0" r="r" b="b"/>
              <a:pathLst>
                <a:path w="48" h="86">
                  <a:moveTo>
                    <a:pt x="1" y="1"/>
                  </a:moveTo>
                  <a:cubicBezTo>
                    <a:pt x="46" y="0"/>
                    <a:pt x="46" y="0"/>
                    <a:pt x="46" y="0"/>
                  </a:cubicBezTo>
                  <a:cubicBezTo>
                    <a:pt x="46" y="0"/>
                    <a:pt x="48" y="71"/>
                    <a:pt x="48" y="71"/>
                  </a:cubicBezTo>
                  <a:cubicBezTo>
                    <a:pt x="48" y="71"/>
                    <a:pt x="45" y="85"/>
                    <a:pt x="25" y="85"/>
                  </a:cubicBezTo>
                  <a:cubicBezTo>
                    <a:pt x="5" y="86"/>
                    <a:pt x="0" y="71"/>
                    <a:pt x="0" y="71"/>
                  </a:cubicBezTo>
                  <a:cubicBezTo>
                    <a:pt x="0" y="71"/>
                    <a:pt x="1" y="1"/>
                    <a:pt x="1" y="1"/>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 name="îŝľídé"/>
            <p:cNvSpPr/>
            <p:nvPr/>
          </p:nvSpPr>
          <p:spPr bwMode="auto">
            <a:xfrm>
              <a:off x="5819776" y="2755901"/>
              <a:ext cx="138113" cy="120650"/>
            </a:xfrm>
            <a:custGeom>
              <a:avLst/>
              <a:gdLst>
                <a:gd name="T0" fmla="*/ 1 w 48"/>
                <a:gd name="T1" fmla="*/ 1 h 42"/>
                <a:gd name="T2" fmla="*/ 46 w 48"/>
                <a:gd name="T3" fmla="*/ 0 h 42"/>
                <a:gd name="T4" fmla="*/ 48 w 48"/>
                <a:gd name="T5" fmla="*/ 27 h 42"/>
                <a:gd name="T6" fmla="*/ 25 w 48"/>
                <a:gd name="T7" fmla="*/ 42 h 42"/>
                <a:gd name="T8" fmla="*/ 0 w 48"/>
                <a:gd name="T9" fmla="*/ 28 h 42"/>
                <a:gd name="T10" fmla="*/ 1 w 48"/>
                <a:gd name="T11" fmla="*/ 1 h 42"/>
              </a:gdLst>
              <a:ahLst/>
              <a:cxnLst>
                <a:cxn ang="0">
                  <a:pos x="T0" y="T1"/>
                </a:cxn>
                <a:cxn ang="0">
                  <a:pos x="T2" y="T3"/>
                </a:cxn>
                <a:cxn ang="0">
                  <a:pos x="T4" y="T5"/>
                </a:cxn>
                <a:cxn ang="0">
                  <a:pos x="T6" y="T7"/>
                </a:cxn>
                <a:cxn ang="0">
                  <a:pos x="T8" y="T9"/>
                </a:cxn>
                <a:cxn ang="0">
                  <a:pos x="T10" y="T11"/>
                </a:cxn>
              </a:cxnLst>
              <a:rect l="0" t="0" r="r" b="b"/>
              <a:pathLst>
                <a:path w="48" h="42">
                  <a:moveTo>
                    <a:pt x="1" y="1"/>
                  </a:moveTo>
                  <a:cubicBezTo>
                    <a:pt x="46" y="0"/>
                    <a:pt x="46" y="0"/>
                    <a:pt x="46" y="0"/>
                  </a:cubicBezTo>
                  <a:cubicBezTo>
                    <a:pt x="46" y="0"/>
                    <a:pt x="48" y="27"/>
                    <a:pt x="48" y="27"/>
                  </a:cubicBezTo>
                  <a:cubicBezTo>
                    <a:pt x="48" y="27"/>
                    <a:pt x="45" y="41"/>
                    <a:pt x="25" y="42"/>
                  </a:cubicBezTo>
                  <a:cubicBezTo>
                    <a:pt x="5" y="42"/>
                    <a:pt x="0" y="28"/>
                    <a:pt x="0" y="28"/>
                  </a:cubicBezTo>
                  <a:cubicBezTo>
                    <a:pt x="0" y="27"/>
                    <a:pt x="1" y="1"/>
                    <a:pt x="1" y="1"/>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 name="íṥḷîḋe"/>
            <p:cNvSpPr/>
            <p:nvPr/>
          </p:nvSpPr>
          <p:spPr bwMode="auto">
            <a:xfrm>
              <a:off x="5819776" y="2719388"/>
              <a:ext cx="134938" cy="63500"/>
            </a:xfrm>
            <a:custGeom>
              <a:avLst/>
              <a:gdLst>
                <a:gd name="T0" fmla="*/ 1 w 47"/>
                <a:gd name="T1" fmla="*/ 1 h 22"/>
                <a:gd name="T2" fmla="*/ 46 w 47"/>
                <a:gd name="T3" fmla="*/ 0 h 22"/>
                <a:gd name="T4" fmla="*/ 47 w 47"/>
                <a:gd name="T5" fmla="*/ 17 h 22"/>
                <a:gd name="T6" fmla="*/ 33 w 47"/>
                <a:gd name="T7" fmla="*/ 20 h 22"/>
                <a:gd name="T8" fmla="*/ 0 w 47"/>
                <a:gd name="T9" fmla="*/ 18 h 22"/>
                <a:gd name="T10" fmla="*/ 1 w 47"/>
                <a:gd name="T11" fmla="*/ 1 h 22"/>
              </a:gdLst>
              <a:ahLst/>
              <a:cxnLst>
                <a:cxn ang="0">
                  <a:pos x="T0" y="T1"/>
                </a:cxn>
                <a:cxn ang="0">
                  <a:pos x="T2" y="T3"/>
                </a:cxn>
                <a:cxn ang="0">
                  <a:pos x="T4" y="T5"/>
                </a:cxn>
                <a:cxn ang="0">
                  <a:pos x="T6" y="T7"/>
                </a:cxn>
                <a:cxn ang="0">
                  <a:pos x="T8" y="T9"/>
                </a:cxn>
                <a:cxn ang="0">
                  <a:pos x="T10" y="T11"/>
                </a:cxn>
              </a:cxnLst>
              <a:rect l="0" t="0" r="r" b="b"/>
              <a:pathLst>
                <a:path w="47" h="22">
                  <a:moveTo>
                    <a:pt x="1" y="1"/>
                  </a:moveTo>
                  <a:cubicBezTo>
                    <a:pt x="46" y="0"/>
                    <a:pt x="46" y="0"/>
                    <a:pt x="46" y="0"/>
                  </a:cubicBezTo>
                  <a:cubicBezTo>
                    <a:pt x="46" y="0"/>
                    <a:pt x="46" y="9"/>
                    <a:pt x="47" y="17"/>
                  </a:cubicBezTo>
                  <a:cubicBezTo>
                    <a:pt x="47" y="18"/>
                    <a:pt x="34" y="20"/>
                    <a:pt x="33" y="20"/>
                  </a:cubicBezTo>
                  <a:cubicBezTo>
                    <a:pt x="22" y="22"/>
                    <a:pt x="11" y="21"/>
                    <a:pt x="0" y="18"/>
                  </a:cubicBezTo>
                  <a:cubicBezTo>
                    <a:pt x="0" y="10"/>
                    <a:pt x="1" y="1"/>
                    <a:pt x="1" y="1"/>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 name="îṩliḑe"/>
            <p:cNvSpPr/>
            <p:nvPr/>
          </p:nvSpPr>
          <p:spPr bwMode="auto">
            <a:xfrm>
              <a:off x="5568951" y="2116138"/>
              <a:ext cx="685800" cy="603250"/>
            </a:xfrm>
            <a:custGeom>
              <a:avLst/>
              <a:gdLst>
                <a:gd name="T0" fmla="*/ 0 w 238"/>
                <a:gd name="T1" fmla="*/ 108 h 210"/>
                <a:gd name="T2" fmla="*/ 110 w 238"/>
                <a:gd name="T3" fmla="*/ 209 h 210"/>
                <a:gd name="T4" fmla="*/ 218 w 238"/>
                <a:gd name="T5" fmla="*/ 106 h 210"/>
                <a:gd name="T6" fmla="*/ 108 w 238"/>
                <a:gd name="T7" fmla="*/ 5 h 210"/>
                <a:gd name="T8" fmla="*/ 0 w 238"/>
                <a:gd name="T9" fmla="*/ 108 h 210"/>
              </a:gdLst>
              <a:ahLst/>
              <a:cxnLst>
                <a:cxn ang="0">
                  <a:pos x="T0" y="T1"/>
                </a:cxn>
                <a:cxn ang="0">
                  <a:pos x="T2" y="T3"/>
                </a:cxn>
                <a:cxn ang="0">
                  <a:pos x="T4" y="T5"/>
                </a:cxn>
                <a:cxn ang="0">
                  <a:pos x="T6" y="T7"/>
                </a:cxn>
                <a:cxn ang="0">
                  <a:pos x="T8" y="T9"/>
                </a:cxn>
              </a:cxnLst>
              <a:rect l="0" t="0" r="r" b="b"/>
              <a:pathLst>
                <a:path w="238" h="210">
                  <a:moveTo>
                    <a:pt x="0" y="108"/>
                  </a:moveTo>
                  <a:cubicBezTo>
                    <a:pt x="1" y="165"/>
                    <a:pt x="50" y="210"/>
                    <a:pt x="110" y="209"/>
                  </a:cubicBezTo>
                  <a:cubicBezTo>
                    <a:pt x="171" y="208"/>
                    <a:pt x="208" y="161"/>
                    <a:pt x="218" y="106"/>
                  </a:cubicBezTo>
                  <a:cubicBezTo>
                    <a:pt x="238" y="0"/>
                    <a:pt x="168" y="5"/>
                    <a:pt x="108" y="5"/>
                  </a:cubicBezTo>
                  <a:cubicBezTo>
                    <a:pt x="48" y="6"/>
                    <a:pt x="0" y="52"/>
                    <a:pt x="0" y="108"/>
                  </a:cubicBezTo>
                  <a:close/>
                </a:path>
              </a:pathLst>
            </a:custGeom>
            <a:solidFill>
              <a:srgbClr val="3E150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9" name="íslîḓe"/>
            <p:cNvSpPr/>
            <p:nvPr/>
          </p:nvSpPr>
          <p:spPr bwMode="auto">
            <a:xfrm>
              <a:off x="5600701" y="2187576"/>
              <a:ext cx="555625" cy="600075"/>
            </a:xfrm>
            <a:custGeom>
              <a:avLst/>
              <a:gdLst>
                <a:gd name="T0" fmla="*/ 1 w 193"/>
                <a:gd name="T1" fmla="*/ 82 h 209"/>
                <a:gd name="T2" fmla="*/ 46 w 193"/>
                <a:gd name="T3" fmla="*/ 8 h 209"/>
                <a:gd name="T4" fmla="*/ 95 w 193"/>
                <a:gd name="T5" fmla="*/ 0 h 209"/>
                <a:gd name="T6" fmla="*/ 146 w 193"/>
                <a:gd name="T7" fmla="*/ 7 h 209"/>
                <a:gd name="T8" fmla="*/ 173 w 193"/>
                <a:gd name="T9" fmla="*/ 61 h 209"/>
                <a:gd name="T10" fmla="*/ 192 w 193"/>
                <a:gd name="T11" fmla="*/ 80 h 209"/>
                <a:gd name="T12" fmla="*/ 193 w 193"/>
                <a:gd name="T13" fmla="*/ 99 h 209"/>
                <a:gd name="T14" fmla="*/ 186 w 193"/>
                <a:gd name="T15" fmla="*/ 142 h 209"/>
                <a:gd name="T16" fmla="*/ 157 w 193"/>
                <a:gd name="T17" fmla="*/ 186 h 209"/>
                <a:gd name="T18" fmla="*/ 130 w 193"/>
                <a:gd name="T19" fmla="*/ 201 h 209"/>
                <a:gd name="T20" fmla="*/ 82 w 193"/>
                <a:gd name="T21" fmla="*/ 206 h 209"/>
                <a:gd name="T22" fmla="*/ 50 w 193"/>
                <a:gd name="T23" fmla="*/ 195 h 209"/>
                <a:gd name="T24" fmla="*/ 13 w 193"/>
                <a:gd name="T25" fmla="*/ 154 h 209"/>
                <a:gd name="T26" fmla="*/ 1 w 193"/>
                <a:gd name="T27" fmla="*/ 108 h 209"/>
                <a:gd name="T28" fmla="*/ 1 w 193"/>
                <a:gd name="T29" fmla="*/ 83 h 209"/>
                <a:gd name="T30" fmla="*/ 1 w 193"/>
                <a:gd name="T31" fmla="*/ 8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3" h="209">
                  <a:moveTo>
                    <a:pt x="1" y="82"/>
                  </a:moveTo>
                  <a:cubicBezTo>
                    <a:pt x="2" y="51"/>
                    <a:pt x="15" y="21"/>
                    <a:pt x="46" y="8"/>
                  </a:cubicBezTo>
                  <a:cubicBezTo>
                    <a:pt x="61" y="2"/>
                    <a:pt x="79" y="0"/>
                    <a:pt x="95" y="0"/>
                  </a:cubicBezTo>
                  <a:cubicBezTo>
                    <a:pt x="112" y="0"/>
                    <a:pt x="130" y="1"/>
                    <a:pt x="146" y="7"/>
                  </a:cubicBezTo>
                  <a:cubicBezTo>
                    <a:pt x="174" y="18"/>
                    <a:pt x="170" y="32"/>
                    <a:pt x="173" y="61"/>
                  </a:cubicBezTo>
                  <a:cubicBezTo>
                    <a:pt x="173" y="64"/>
                    <a:pt x="192" y="77"/>
                    <a:pt x="192" y="80"/>
                  </a:cubicBezTo>
                  <a:cubicBezTo>
                    <a:pt x="193" y="86"/>
                    <a:pt x="193" y="93"/>
                    <a:pt x="193" y="99"/>
                  </a:cubicBezTo>
                  <a:cubicBezTo>
                    <a:pt x="193" y="114"/>
                    <a:pt x="190" y="128"/>
                    <a:pt x="186" y="142"/>
                  </a:cubicBezTo>
                  <a:cubicBezTo>
                    <a:pt x="180" y="159"/>
                    <a:pt x="171" y="175"/>
                    <a:pt x="157" y="186"/>
                  </a:cubicBezTo>
                  <a:cubicBezTo>
                    <a:pt x="149" y="193"/>
                    <a:pt x="140" y="198"/>
                    <a:pt x="130" y="201"/>
                  </a:cubicBezTo>
                  <a:cubicBezTo>
                    <a:pt x="114" y="207"/>
                    <a:pt x="99" y="209"/>
                    <a:pt x="82" y="206"/>
                  </a:cubicBezTo>
                  <a:cubicBezTo>
                    <a:pt x="71" y="204"/>
                    <a:pt x="60" y="201"/>
                    <a:pt x="50" y="195"/>
                  </a:cubicBezTo>
                  <a:cubicBezTo>
                    <a:pt x="33" y="186"/>
                    <a:pt x="21" y="171"/>
                    <a:pt x="13" y="154"/>
                  </a:cubicBezTo>
                  <a:cubicBezTo>
                    <a:pt x="6" y="140"/>
                    <a:pt x="3" y="124"/>
                    <a:pt x="1" y="108"/>
                  </a:cubicBezTo>
                  <a:cubicBezTo>
                    <a:pt x="1" y="100"/>
                    <a:pt x="0" y="91"/>
                    <a:pt x="1" y="83"/>
                  </a:cubicBezTo>
                  <a:cubicBezTo>
                    <a:pt x="1" y="82"/>
                    <a:pt x="1" y="82"/>
                    <a:pt x="1" y="82"/>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0" name="íṧľîďé"/>
            <p:cNvSpPr/>
            <p:nvPr/>
          </p:nvSpPr>
          <p:spPr bwMode="auto">
            <a:xfrm>
              <a:off x="5857876" y="2454276"/>
              <a:ext cx="114300" cy="169863"/>
            </a:xfrm>
            <a:custGeom>
              <a:avLst/>
              <a:gdLst>
                <a:gd name="T0" fmla="*/ 20 w 40"/>
                <a:gd name="T1" fmla="*/ 2 h 59"/>
                <a:gd name="T2" fmla="*/ 22 w 40"/>
                <a:gd name="T3" fmla="*/ 21 h 59"/>
                <a:gd name="T4" fmla="*/ 9 w 40"/>
                <a:gd name="T5" fmla="*/ 39 h 59"/>
                <a:gd name="T6" fmla="*/ 11 w 40"/>
                <a:gd name="T7" fmla="*/ 0 h 59"/>
                <a:gd name="T8" fmla="*/ 20 w 40"/>
                <a:gd name="T9" fmla="*/ 2 h 59"/>
              </a:gdLst>
              <a:ahLst/>
              <a:cxnLst>
                <a:cxn ang="0">
                  <a:pos x="T0" y="T1"/>
                </a:cxn>
                <a:cxn ang="0">
                  <a:pos x="T2" y="T3"/>
                </a:cxn>
                <a:cxn ang="0">
                  <a:pos x="T4" y="T5"/>
                </a:cxn>
                <a:cxn ang="0">
                  <a:pos x="T6" y="T7"/>
                </a:cxn>
                <a:cxn ang="0">
                  <a:pos x="T8" y="T9"/>
                </a:cxn>
              </a:cxnLst>
              <a:rect l="0" t="0" r="r" b="b"/>
              <a:pathLst>
                <a:path w="40" h="59">
                  <a:moveTo>
                    <a:pt x="20" y="2"/>
                  </a:moveTo>
                  <a:cubicBezTo>
                    <a:pt x="20" y="2"/>
                    <a:pt x="13" y="20"/>
                    <a:pt x="22" y="21"/>
                  </a:cubicBezTo>
                  <a:cubicBezTo>
                    <a:pt x="40" y="22"/>
                    <a:pt x="31" y="59"/>
                    <a:pt x="9" y="39"/>
                  </a:cubicBezTo>
                  <a:cubicBezTo>
                    <a:pt x="0" y="31"/>
                    <a:pt x="11" y="0"/>
                    <a:pt x="11" y="0"/>
                  </a:cubicBezTo>
                  <a:lnTo>
                    <a:pt x="20" y="2"/>
                  </a:lnTo>
                  <a:close/>
                </a:path>
              </a:pathLst>
            </a:custGeom>
            <a:solidFill>
              <a:srgbClr val="F484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1" name="iślíde"/>
            <p:cNvSpPr/>
            <p:nvPr/>
          </p:nvSpPr>
          <p:spPr bwMode="auto">
            <a:xfrm>
              <a:off x="5759451" y="2589213"/>
              <a:ext cx="195263" cy="133350"/>
            </a:xfrm>
            <a:custGeom>
              <a:avLst/>
              <a:gdLst>
                <a:gd name="T0" fmla="*/ 68 w 68"/>
                <a:gd name="T1" fmla="*/ 14 h 46"/>
                <a:gd name="T2" fmla="*/ 15 w 68"/>
                <a:gd name="T3" fmla="*/ 0 h 46"/>
                <a:gd name="T4" fmla="*/ 39 w 68"/>
                <a:gd name="T5" fmla="*/ 43 h 46"/>
                <a:gd name="T6" fmla="*/ 68 w 68"/>
                <a:gd name="T7" fmla="*/ 14 h 46"/>
              </a:gdLst>
              <a:ahLst/>
              <a:cxnLst>
                <a:cxn ang="0">
                  <a:pos x="T0" y="T1"/>
                </a:cxn>
                <a:cxn ang="0">
                  <a:pos x="T2" y="T3"/>
                </a:cxn>
                <a:cxn ang="0">
                  <a:pos x="T4" y="T5"/>
                </a:cxn>
                <a:cxn ang="0">
                  <a:pos x="T6" y="T7"/>
                </a:cxn>
              </a:cxnLst>
              <a:rect l="0" t="0" r="r" b="b"/>
              <a:pathLst>
                <a:path w="68" h="46">
                  <a:moveTo>
                    <a:pt x="68" y="14"/>
                  </a:moveTo>
                  <a:cubicBezTo>
                    <a:pt x="68" y="14"/>
                    <a:pt x="32" y="20"/>
                    <a:pt x="15" y="0"/>
                  </a:cubicBezTo>
                  <a:cubicBezTo>
                    <a:pt x="15" y="0"/>
                    <a:pt x="0" y="38"/>
                    <a:pt x="39" y="43"/>
                  </a:cubicBezTo>
                  <a:cubicBezTo>
                    <a:pt x="63" y="46"/>
                    <a:pt x="68" y="14"/>
                    <a:pt x="68" y="14"/>
                  </a:cubicBezTo>
                  <a:close/>
                </a:path>
              </a:pathLst>
            </a:custGeom>
            <a:solidFill>
              <a:srgbClr val="B431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2" name="ïsḻîḑê"/>
            <p:cNvSpPr/>
            <p:nvPr/>
          </p:nvSpPr>
          <p:spPr bwMode="auto">
            <a:xfrm>
              <a:off x="5794376" y="2624138"/>
              <a:ext cx="123825" cy="92075"/>
            </a:xfrm>
            <a:custGeom>
              <a:avLst/>
              <a:gdLst>
                <a:gd name="T0" fmla="*/ 43 w 43"/>
                <a:gd name="T1" fmla="*/ 26 h 32"/>
                <a:gd name="T2" fmla="*/ 27 w 43"/>
                <a:gd name="T3" fmla="*/ 31 h 32"/>
                <a:gd name="T4" fmla="*/ 8 w 43"/>
                <a:gd name="T5" fmla="*/ 23 h 32"/>
                <a:gd name="T6" fmla="*/ 5 w 43"/>
                <a:gd name="T7" fmla="*/ 20 h 32"/>
                <a:gd name="T8" fmla="*/ 5 w 43"/>
                <a:gd name="T9" fmla="*/ 20 h 32"/>
                <a:gd name="T10" fmla="*/ 5 w 43"/>
                <a:gd name="T11" fmla="*/ 20 h 32"/>
                <a:gd name="T12" fmla="*/ 0 w 43"/>
                <a:gd name="T13" fmla="*/ 6 h 32"/>
                <a:gd name="T14" fmla="*/ 43 w 43"/>
                <a:gd name="T15" fmla="*/ 26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32">
                  <a:moveTo>
                    <a:pt x="43" y="26"/>
                  </a:moveTo>
                  <a:cubicBezTo>
                    <a:pt x="39" y="30"/>
                    <a:pt x="34" y="32"/>
                    <a:pt x="27" y="31"/>
                  </a:cubicBezTo>
                  <a:cubicBezTo>
                    <a:pt x="18" y="30"/>
                    <a:pt x="12" y="27"/>
                    <a:pt x="8" y="23"/>
                  </a:cubicBezTo>
                  <a:cubicBezTo>
                    <a:pt x="7" y="22"/>
                    <a:pt x="6" y="21"/>
                    <a:pt x="5" y="20"/>
                  </a:cubicBezTo>
                  <a:cubicBezTo>
                    <a:pt x="5" y="20"/>
                    <a:pt x="5" y="20"/>
                    <a:pt x="5" y="20"/>
                  </a:cubicBezTo>
                  <a:cubicBezTo>
                    <a:pt x="5" y="20"/>
                    <a:pt x="5" y="20"/>
                    <a:pt x="5" y="20"/>
                  </a:cubicBezTo>
                  <a:cubicBezTo>
                    <a:pt x="2" y="15"/>
                    <a:pt x="0" y="11"/>
                    <a:pt x="0" y="6"/>
                  </a:cubicBezTo>
                  <a:cubicBezTo>
                    <a:pt x="22" y="0"/>
                    <a:pt x="37" y="17"/>
                    <a:pt x="43" y="26"/>
                  </a:cubicBezTo>
                  <a:close/>
                </a:path>
              </a:pathLst>
            </a:custGeom>
            <a:solidFill>
              <a:srgbClr val="F057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3" name="íṧḻïďé"/>
            <p:cNvSpPr/>
            <p:nvPr/>
          </p:nvSpPr>
          <p:spPr bwMode="auto">
            <a:xfrm>
              <a:off x="5816601" y="2603501"/>
              <a:ext cx="138113" cy="52388"/>
            </a:xfrm>
            <a:custGeom>
              <a:avLst/>
              <a:gdLst>
                <a:gd name="T0" fmla="*/ 48 w 48"/>
                <a:gd name="T1" fmla="*/ 9 h 18"/>
                <a:gd name="T2" fmla="*/ 48 w 48"/>
                <a:gd name="T3" fmla="*/ 9 h 18"/>
                <a:gd name="T4" fmla="*/ 47 w 48"/>
                <a:gd name="T5" fmla="*/ 10 h 18"/>
                <a:gd name="T6" fmla="*/ 29 w 48"/>
                <a:gd name="T7" fmla="*/ 18 h 18"/>
                <a:gd name="T8" fmla="*/ 13 w 48"/>
                <a:gd name="T9" fmla="*/ 14 h 18"/>
                <a:gd name="T10" fmla="*/ 4 w 48"/>
                <a:gd name="T11" fmla="*/ 9 h 18"/>
                <a:gd name="T12" fmla="*/ 0 w 48"/>
                <a:gd name="T13" fmla="*/ 0 h 18"/>
                <a:gd name="T14" fmla="*/ 48 w 48"/>
                <a:gd name="T15" fmla="*/ 9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18">
                  <a:moveTo>
                    <a:pt x="48" y="9"/>
                  </a:moveTo>
                  <a:cubicBezTo>
                    <a:pt x="48" y="9"/>
                    <a:pt x="48" y="9"/>
                    <a:pt x="48" y="9"/>
                  </a:cubicBezTo>
                  <a:cubicBezTo>
                    <a:pt x="48" y="9"/>
                    <a:pt x="47" y="10"/>
                    <a:pt x="47" y="10"/>
                  </a:cubicBezTo>
                  <a:cubicBezTo>
                    <a:pt x="44" y="11"/>
                    <a:pt x="37" y="18"/>
                    <a:pt x="29" y="18"/>
                  </a:cubicBezTo>
                  <a:cubicBezTo>
                    <a:pt x="23" y="18"/>
                    <a:pt x="18" y="16"/>
                    <a:pt x="13" y="14"/>
                  </a:cubicBezTo>
                  <a:cubicBezTo>
                    <a:pt x="10" y="13"/>
                    <a:pt x="7" y="11"/>
                    <a:pt x="4" y="9"/>
                  </a:cubicBezTo>
                  <a:cubicBezTo>
                    <a:pt x="2" y="7"/>
                    <a:pt x="0" y="3"/>
                    <a:pt x="0" y="0"/>
                  </a:cubicBezTo>
                  <a:cubicBezTo>
                    <a:pt x="18" y="14"/>
                    <a:pt x="48" y="9"/>
                    <a:pt x="48"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4" name="îṡlídé"/>
            <p:cNvSpPr/>
            <p:nvPr/>
          </p:nvSpPr>
          <p:spPr bwMode="auto">
            <a:xfrm>
              <a:off x="5776913" y="2584451"/>
              <a:ext cx="184150" cy="134938"/>
            </a:xfrm>
            <a:custGeom>
              <a:avLst/>
              <a:gdLst>
                <a:gd name="T0" fmla="*/ 33 w 64"/>
                <a:gd name="T1" fmla="*/ 47 h 47"/>
                <a:gd name="T2" fmla="*/ 8 w 64"/>
                <a:gd name="T3" fmla="*/ 33 h 47"/>
                <a:gd name="T4" fmla="*/ 7 w 64"/>
                <a:gd name="T5" fmla="*/ 1 h 47"/>
                <a:gd name="T6" fmla="*/ 8 w 64"/>
                <a:gd name="T7" fmla="*/ 0 h 47"/>
                <a:gd name="T8" fmla="*/ 10 w 64"/>
                <a:gd name="T9" fmla="*/ 0 h 47"/>
                <a:gd name="T10" fmla="*/ 61 w 64"/>
                <a:gd name="T11" fmla="*/ 14 h 47"/>
                <a:gd name="T12" fmla="*/ 63 w 64"/>
                <a:gd name="T13" fmla="*/ 15 h 47"/>
                <a:gd name="T14" fmla="*/ 63 w 64"/>
                <a:gd name="T15" fmla="*/ 16 h 47"/>
                <a:gd name="T16" fmla="*/ 36 w 64"/>
                <a:gd name="T17" fmla="*/ 47 h 47"/>
                <a:gd name="T18" fmla="*/ 33 w 64"/>
                <a:gd name="T19" fmla="*/ 47 h 47"/>
                <a:gd name="T20" fmla="*/ 9 w 64"/>
                <a:gd name="T21" fmla="*/ 5 h 47"/>
                <a:gd name="T22" fmla="*/ 12 w 64"/>
                <a:gd name="T23" fmla="*/ 31 h 47"/>
                <a:gd name="T24" fmla="*/ 33 w 64"/>
                <a:gd name="T25" fmla="*/ 43 h 47"/>
                <a:gd name="T26" fmla="*/ 59 w 64"/>
                <a:gd name="T27" fmla="*/ 18 h 47"/>
                <a:gd name="T28" fmla="*/ 9 w 64"/>
                <a:gd name="T29" fmla="*/ 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 h="47">
                  <a:moveTo>
                    <a:pt x="33" y="47"/>
                  </a:moveTo>
                  <a:cubicBezTo>
                    <a:pt x="21" y="45"/>
                    <a:pt x="13" y="41"/>
                    <a:pt x="8" y="33"/>
                  </a:cubicBezTo>
                  <a:cubicBezTo>
                    <a:pt x="0" y="20"/>
                    <a:pt x="6" y="2"/>
                    <a:pt x="7" y="1"/>
                  </a:cubicBezTo>
                  <a:cubicBezTo>
                    <a:pt x="7" y="0"/>
                    <a:pt x="8" y="0"/>
                    <a:pt x="8" y="0"/>
                  </a:cubicBezTo>
                  <a:cubicBezTo>
                    <a:pt x="9" y="0"/>
                    <a:pt x="10" y="0"/>
                    <a:pt x="10" y="0"/>
                  </a:cubicBezTo>
                  <a:cubicBezTo>
                    <a:pt x="26" y="20"/>
                    <a:pt x="61" y="14"/>
                    <a:pt x="61" y="14"/>
                  </a:cubicBezTo>
                  <a:cubicBezTo>
                    <a:pt x="62" y="14"/>
                    <a:pt x="62" y="14"/>
                    <a:pt x="63" y="15"/>
                  </a:cubicBezTo>
                  <a:cubicBezTo>
                    <a:pt x="63" y="15"/>
                    <a:pt x="64" y="16"/>
                    <a:pt x="63" y="16"/>
                  </a:cubicBezTo>
                  <a:cubicBezTo>
                    <a:pt x="63" y="17"/>
                    <a:pt x="59" y="47"/>
                    <a:pt x="36" y="47"/>
                  </a:cubicBezTo>
                  <a:cubicBezTo>
                    <a:pt x="35" y="47"/>
                    <a:pt x="34" y="47"/>
                    <a:pt x="33" y="47"/>
                  </a:cubicBezTo>
                  <a:close/>
                  <a:moveTo>
                    <a:pt x="9" y="5"/>
                  </a:moveTo>
                  <a:cubicBezTo>
                    <a:pt x="8" y="11"/>
                    <a:pt x="6" y="23"/>
                    <a:pt x="12" y="31"/>
                  </a:cubicBezTo>
                  <a:cubicBezTo>
                    <a:pt x="16" y="38"/>
                    <a:pt x="23" y="42"/>
                    <a:pt x="33" y="43"/>
                  </a:cubicBezTo>
                  <a:cubicBezTo>
                    <a:pt x="52" y="45"/>
                    <a:pt x="58" y="26"/>
                    <a:pt x="59" y="18"/>
                  </a:cubicBezTo>
                  <a:cubicBezTo>
                    <a:pt x="51" y="19"/>
                    <a:pt x="25" y="21"/>
                    <a:pt x="9" y="5"/>
                  </a:cubicBezTo>
                  <a:close/>
                </a:path>
              </a:pathLst>
            </a:custGeom>
            <a:solidFill>
              <a:srgbClr val="F05B4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5" name="iS1iďè"/>
            <p:cNvSpPr/>
            <p:nvPr/>
          </p:nvSpPr>
          <p:spPr bwMode="auto">
            <a:xfrm>
              <a:off x="5961063" y="2386013"/>
              <a:ext cx="117475" cy="34925"/>
            </a:xfrm>
            <a:custGeom>
              <a:avLst/>
              <a:gdLst>
                <a:gd name="T0" fmla="*/ 41 w 41"/>
                <a:gd name="T1" fmla="*/ 12 h 12"/>
                <a:gd name="T2" fmla="*/ 40 w 41"/>
                <a:gd name="T3" fmla="*/ 10 h 12"/>
                <a:gd name="T4" fmla="*/ 38 w 41"/>
                <a:gd name="T5" fmla="*/ 9 h 12"/>
                <a:gd name="T6" fmla="*/ 36 w 41"/>
                <a:gd name="T7" fmla="*/ 7 h 12"/>
                <a:gd name="T8" fmla="*/ 33 w 41"/>
                <a:gd name="T9" fmla="*/ 5 h 12"/>
                <a:gd name="T10" fmla="*/ 30 w 41"/>
                <a:gd name="T11" fmla="*/ 3 h 12"/>
                <a:gd name="T12" fmla="*/ 26 w 41"/>
                <a:gd name="T13" fmla="*/ 2 h 12"/>
                <a:gd name="T14" fmla="*/ 22 w 41"/>
                <a:gd name="T15" fmla="*/ 1 h 12"/>
                <a:gd name="T16" fmla="*/ 18 w 41"/>
                <a:gd name="T17" fmla="*/ 0 h 12"/>
                <a:gd name="T18" fmla="*/ 14 w 41"/>
                <a:gd name="T19" fmla="*/ 0 h 12"/>
                <a:gd name="T20" fmla="*/ 10 w 41"/>
                <a:gd name="T21" fmla="*/ 0 h 12"/>
                <a:gd name="T22" fmla="*/ 6 w 41"/>
                <a:gd name="T23" fmla="*/ 1 h 12"/>
                <a:gd name="T24" fmla="*/ 4 w 41"/>
                <a:gd name="T25" fmla="*/ 2 h 12"/>
                <a:gd name="T26" fmla="*/ 2 w 41"/>
                <a:gd name="T27" fmla="*/ 2 h 12"/>
                <a:gd name="T28" fmla="*/ 0 w 41"/>
                <a:gd name="T29" fmla="*/ 3 h 12"/>
                <a:gd name="T30" fmla="*/ 2 w 41"/>
                <a:gd name="T31" fmla="*/ 3 h 12"/>
                <a:gd name="T32" fmla="*/ 4 w 41"/>
                <a:gd name="T33" fmla="*/ 3 h 12"/>
                <a:gd name="T34" fmla="*/ 7 w 41"/>
                <a:gd name="T35" fmla="*/ 4 h 12"/>
                <a:gd name="T36" fmla="*/ 10 w 41"/>
                <a:gd name="T37" fmla="*/ 4 h 12"/>
                <a:gd name="T38" fmla="*/ 13 w 41"/>
                <a:gd name="T39" fmla="*/ 4 h 12"/>
                <a:gd name="T40" fmla="*/ 17 w 41"/>
                <a:gd name="T41" fmla="*/ 5 h 12"/>
                <a:gd name="T42" fmla="*/ 21 w 41"/>
                <a:gd name="T43" fmla="*/ 5 h 12"/>
                <a:gd name="T44" fmla="*/ 23 w 41"/>
                <a:gd name="T45" fmla="*/ 6 h 12"/>
                <a:gd name="T46" fmla="*/ 25 w 41"/>
                <a:gd name="T47" fmla="*/ 6 h 12"/>
                <a:gd name="T48" fmla="*/ 27 w 41"/>
                <a:gd name="T49" fmla="*/ 7 h 12"/>
                <a:gd name="T50" fmla="*/ 28 w 41"/>
                <a:gd name="T51" fmla="*/ 7 h 12"/>
                <a:gd name="T52" fmla="*/ 32 w 41"/>
                <a:gd name="T53" fmla="*/ 8 h 12"/>
                <a:gd name="T54" fmla="*/ 33 w 41"/>
                <a:gd name="T55" fmla="*/ 9 h 12"/>
                <a:gd name="T56" fmla="*/ 35 w 41"/>
                <a:gd name="T57" fmla="*/ 9 h 12"/>
                <a:gd name="T58" fmla="*/ 37 w 41"/>
                <a:gd name="T59" fmla="*/ 10 h 12"/>
                <a:gd name="T60" fmla="*/ 39 w 41"/>
                <a:gd name="T61" fmla="*/ 11 h 12"/>
                <a:gd name="T62" fmla="*/ 40 w 41"/>
                <a:gd name="T63" fmla="*/ 12 h 12"/>
                <a:gd name="T64" fmla="*/ 41 w 41"/>
                <a:gd name="T6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 h="12">
                  <a:moveTo>
                    <a:pt x="41" y="12"/>
                  </a:moveTo>
                  <a:cubicBezTo>
                    <a:pt x="41" y="12"/>
                    <a:pt x="41" y="11"/>
                    <a:pt x="40" y="10"/>
                  </a:cubicBezTo>
                  <a:cubicBezTo>
                    <a:pt x="39" y="10"/>
                    <a:pt x="39" y="9"/>
                    <a:pt x="38" y="9"/>
                  </a:cubicBezTo>
                  <a:cubicBezTo>
                    <a:pt x="38" y="8"/>
                    <a:pt x="37" y="7"/>
                    <a:pt x="36" y="7"/>
                  </a:cubicBezTo>
                  <a:cubicBezTo>
                    <a:pt x="35" y="6"/>
                    <a:pt x="34" y="6"/>
                    <a:pt x="33" y="5"/>
                  </a:cubicBezTo>
                  <a:cubicBezTo>
                    <a:pt x="32" y="4"/>
                    <a:pt x="31" y="4"/>
                    <a:pt x="30" y="3"/>
                  </a:cubicBezTo>
                  <a:cubicBezTo>
                    <a:pt x="29" y="3"/>
                    <a:pt x="27" y="2"/>
                    <a:pt x="26" y="2"/>
                  </a:cubicBezTo>
                  <a:cubicBezTo>
                    <a:pt x="25" y="1"/>
                    <a:pt x="23" y="1"/>
                    <a:pt x="22" y="1"/>
                  </a:cubicBezTo>
                  <a:cubicBezTo>
                    <a:pt x="21" y="0"/>
                    <a:pt x="19" y="0"/>
                    <a:pt x="18" y="0"/>
                  </a:cubicBezTo>
                  <a:cubicBezTo>
                    <a:pt x="16" y="0"/>
                    <a:pt x="15" y="0"/>
                    <a:pt x="14" y="0"/>
                  </a:cubicBezTo>
                  <a:cubicBezTo>
                    <a:pt x="12" y="0"/>
                    <a:pt x="11" y="0"/>
                    <a:pt x="10" y="0"/>
                  </a:cubicBezTo>
                  <a:cubicBezTo>
                    <a:pt x="9" y="0"/>
                    <a:pt x="8" y="1"/>
                    <a:pt x="6" y="1"/>
                  </a:cubicBezTo>
                  <a:cubicBezTo>
                    <a:pt x="5" y="1"/>
                    <a:pt x="5" y="1"/>
                    <a:pt x="4" y="2"/>
                  </a:cubicBezTo>
                  <a:cubicBezTo>
                    <a:pt x="3" y="2"/>
                    <a:pt x="2" y="2"/>
                    <a:pt x="2" y="2"/>
                  </a:cubicBezTo>
                  <a:cubicBezTo>
                    <a:pt x="0" y="3"/>
                    <a:pt x="0" y="3"/>
                    <a:pt x="0" y="3"/>
                  </a:cubicBezTo>
                  <a:cubicBezTo>
                    <a:pt x="0" y="3"/>
                    <a:pt x="1" y="3"/>
                    <a:pt x="2" y="3"/>
                  </a:cubicBezTo>
                  <a:cubicBezTo>
                    <a:pt x="2" y="3"/>
                    <a:pt x="3" y="3"/>
                    <a:pt x="4" y="3"/>
                  </a:cubicBezTo>
                  <a:cubicBezTo>
                    <a:pt x="5" y="3"/>
                    <a:pt x="6" y="3"/>
                    <a:pt x="7" y="4"/>
                  </a:cubicBezTo>
                  <a:cubicBezTo>
                    <a:pt x="8" y="4"/>
                    <a:pt x="9" y="4"/>
                    <a:pt x="10" y="4"/>
                  </a:cubicBezTo>
                  <a:cubicBezTo>
                    <a:pt x="11" y="4"/>
                    <a:pt x="12" y="4"/>
                    <a:pt x="13" y="4"/>
                  </a:cubicBezTo>
                  <a:cubicBezTo>
                    <a:pt x="15" y="4"/>
                    <a:pt x="16" y="4"/>
                    <a:pt x="17" y="5"/>
                  </a:cubicBezTo>
                  <a:cubicBezTo>
                    <a:pt x="18" y="5"/>
                    <a:pt x="20" y="5"/>
                    <a:pt x="21" y="5"/>
                  </a:cubicBezTo>
                  <a:cubicBezTo>
                    <a:pt x="22" y="5"/>
                    <a:pt x="22" y="6"/>
                    <a:pt x="23" y="6"/>
                  </a:cubicBezTo>
                  <a:cubicBezTo>
                    <a:pt x="24" y="6"/>
                    <a:pt x="24" y="6"/>
                    <a:pt x="25" y="6"/>
                  </a:cubicBezTo>
                  <a:cubicBezTo>
                    <a:pt x="25" y="6"/>
                    <a:pt x="26" y="6"/>
                    <a:pt x="27" y="7"/>
                  </a:cubicBezTo>
                  <a:cubicBezTo>
                    <a:pt x="27" y="7"/>
                    <a:pt x="28" y="7"/>
                    <a:pt x="28" y="7"/>
                  </a:cubicBezTo>
                  <a:cubicBezTo>
                    <a:pt x="30" y="7"/>
                    <a:pt x="31" y="8"/>
                    <a:pt x="32" y="8"/>
                  </a:cubicBezTo>
                  <a:cubicBezTo>
                    <a:pt x="32" y="8"/>
                    <a:pt x="33" y="9"/>
                    <a:pt x="33" y="9"/>
                  </a:cubicBezTo>
                  <a:cubicBezTo>
                    <a:pt x="34" y="9"/>
                    <a:pt x="34" y="9"/>
                    <a:pt x="35" y="9"/>
                  </a:cubicBezTo>
                  <a:cubicBezTo>
                    <a:pt x="36" y="10"/>
                    <a:pt x="36" y="10"/>
                    <a:pt x="37" y="10"/>
                  </a:cubicBezTo>
                  <a:cubicBezTo>
                    <a:pt x="38" y="11"/>
                    <a:pt x="39" y="11"/>
                    <a:pt x="39" y="11"/>
                  </a:cubicBezTo>
                  <a:cubicBezTo>
                    <a:pt x="40" y="11"/>
                    <a:pt x="40" y="12"/>
                    <a:pt x="40" y="12"/>
                  </a:cubicBezTo>
                  <a:cubicBezTo>
                    <a:pt x="41" y="12"/>
                    <a:pt x="41" y="12"/>
                    <a:pt x="41" y="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6" name="išļiḑe"/>
            <p:cNvSpPr/>
            <p:nvPr/>
          </p:nvSpPr>
          <p:spPr bwMode="auto">
            <a:xfrm>
              <a:off x="5727701" y="2359026"/>
              <a:ext cx="117475" cy="30163"/>
            </a:xfrm>
            <a:custGeom>
              <a:avLst/>
              <a:gdLst>
                <a:gd name="T0" fmla="*/ 0 w 41"/>
                <a:gd name="T1" fmla="*/ 5 h 10"/>
                <a:gd name="T2" fmla="*/ 1 w 41"/>
                <a:gd name="T3" fmla="*/ 4 h 10"/>
                <a:gd name="T4" fmla="*/ 3 w 41"/>
                <a:gd name="T5" fmla="*/ 3 h 10"/>
                <a:gd name="T6" fmla="*/ 6 w 41"/>
                <a:gd name="T7" fmla="*/ 2 h 10"/>
                <a:gd name="T8" fmla="*/ 9 w 41"/>
                <a:gd name="T9" fmla="*/ 1 h 10"/>
                <a:gd name="T10" fmla="*/ 13 w 41"/>
                <a:gd name="T11" fmla="*/ 0 h 10"/>
                <a:gd name="T12" fmla="*/ 17 w 41"/>
                <a:gd name="T13" fmla="*/ 0 h 10"/>
                <a:gd name="T14" fmla="*/ 21 w 41"/>
                <a:gd name="T15" fmla="*/ 1 h 10"/>
                <a:gd name="T16" fmla="*/ 25 w 41"/>
                <a:gd name="T17" fmla="*/ 1 h 10"/>
                <a:gd name="T18" fmla="*/ 29 w 41"/>
                <a:gd name="T19" fmla="*/ 3 h 10"/>
                <a:gd name="T20" fmla="*/ 33 w 41"/>
                <a:gd name="T21" fmla="*/ 4 h 10"/>
                <a:gd name="T22" fmla="*/ 36 w 41"/>
                <a:gd name="T23" fmla="*/ 6 h 10"/>
                <a:gd name="T24" fmla="*/ 38 w 41"/>
                <a:gd name="T25" fmla="*/ 8 h 10"/>
                <a:gd name="T26" fmla="*/ 40 w 41"/>
                <a:gd name="T27" fmla="*/ 9 h 10"/>
                <a:gd name="T28" fmla="*/ 41 w 41"/>
                <a:gd name="T29" fmla="*/ 10 h 10"/>
                <a:gd name="T30" fmla="*/ 39 w 41"/>
                <a:gd name="T31" fmla="*/ 10 h 10"/>
                <a:gd name="T32" fmla="*/ 37 w 41"/>
                <a:gd name="T33" fmla="*/ 9 h 10"/>
                <a:gd name="T34" fmla="*/ 35 w 41"/>
                <a:gd name="T35" fmla="*/ 8 h 10"/>
                <a:gd name="T36" fmla="*/ 32 w 41"/>
                <a:gd name="T37" fmla="*/ 8 h 10"/>
                <a:gd name="T38" fmla="*/ 28 w 41"/>
                <a:gd name="T39" fmla="*/ 7 h 10"/>
                <a:gd name="T40" fmla="*/ 24 w 41"/>
                <a:gd name="T41" fmla="*/ 6 h 10"/>
                <a:gd name="T42" fmla="*/ 21 w 41"/>
                <a:gd name="T43" fmla="*/ 5 h 10"/>
                <a:gd name="T44" fmla="*/ 19 w 41"/>
                <a:gd name="T45" fmla="*/ 5 h 10"/>
                <a:gd name="T46" fmla="*/ 17 w 41"/>
                <a:gd name="T47" fmla="*/ 5 h 10"/>
                <a:gd name="T48" fmla="*/ 15 w 41"/>
                <a:gd name="T49" fmla="*/ 5 h 10"/>
                <a:gd name="T50" fmla="*/ 13 w 41"/>
                <a:gd name="T51" fmla="*/ 5 h 10"/>
                <a:gd name="T52" fmla="*/ 10 w 41"/>
                <a:gd name="T53" fmla="*/ 5 h 10"/>
                <a:gd name="T54" fmla="*/ 8 w 41"/>
                <a:gd name="T55" fmla="*/ 5 h 10"/>
                <a:gd name="T56" fmla="*/ 6 w 41"/>
                <a:gd name="T57" fmla="*/ 5 h 10"/>
                <a:gd name="T58" fmla="*/ 4 w 41"/>
                <a:gd name="T59" fmla="*/ 5 h 10"/>
                <a:gd name="T60" fmla="*/ 2 w 41"/>
                <a:gd name="T61" fmla="*/ 5 h 10"/>
                <a:gd name="T62" fmla="*/ 0 w 41"/>
                <a:gd name="T63" fmla="*/ 5 h 10"/>
                <a:gd name="T64" fmla="*/ 0 w 41"/>
                <a:gd name="T65"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 h="10">
                  <a:moveTo>
                    <a:pt x="0" y="5"/>
                  </a:moveTo>
                  <a:cubicBezTo>
                    <a:pt x="0" y="5"/>
                    <a:pt x="0" y="5"/>
                    <a:pt x="1" y="4"/>
                  </a:cubicBezTo>
                  <a:cubicBezTo>
                    <a:pt x="2" y="4"/>
                    <a:pt x="2" y="3"/>
                    <a:pt x="3" y="3"/>
                  </a:cubicBezTo>
                  <a:cubicBezTo>
                    <a:pt x="4" y="3"/>
                    <a:pt x="5" y="2"/>
                    <a:pt x="6" y="2"/>
                  </a:cubicBezTo>
                  <a:cubicBezTo>
                    <a:pt x="7" y="1"/>
                    <a:pt x="8" y="1"/>
                    <a:pt x="9" y="1"/>
                  </a:cubicBezTo>
                  <a:cubicBezTo>
                    <a:pt x="10" y="1"/>
                    <a:pt x="12" y="0"/>
                    <a:pt x="13" y="0"/>
                  </a:cubicBezTo>
                  <a:cubicBezTo>
                    <a:pt x="14" y="0"/>
                    <a:pt x="16" y="0"/>
                    <a:pt x="17" y="0"/>
                  </a:cubicBezTo>
                  <a:cubicBezTo>
                    <a:pt x="18" y="0"/>
                    <a:pt x="20" y="0"/>
                    <a:pt x="21" y="1"/>
                  </a:cubicBezTo>
                  <a:cubicBezTo>
                    <a:pt x="23" y="1"/>
                    <a:pt x="24" y="1"/>
                    <a:pt x="25" y="1"/>
                  </a:cubicBezTo>
                  <a:cubicBezTo>
                    <a:pt x="27" y="2"/>
                    <a:pt x="28" y="2"/>
                    <a:pt x="29" y="3"/>
                  </a:cubicBezTo>
                  <a:cubicBezTo>
                    <a:pt x="31" y="3"/>
                    <a:pt x="32" y="4"/>
                    <a:pt x="33" y="4"/>
                  </a:cubicBezTo>
                  <a:cubicBezTo>
                    <a:pt x="34" y="5"/>
                    <a:pt x="35" y="5"/>
                    <a:pt x="36" y="6"/>
                  </a:cubicBezTo>
                  <a:cubicBezTo>
                    <a:pt x="37" y="7"/>
                    <a:pt x="38" y="7"/>
                    <a:pt x="38" y="8"/>
                  </a:cubicBezTo>
                  <a:cubicBezTo>
                    <a:pt x="39" y="8"/>
                    <a:pt x="39" y="9"/>
                    <a:pt x="40" y="9"/>
                  </a:cubicBezTo>
                  <a:cubicBezTo>
                    <a:pt x="41" y="10"/>
                    <a:pt x="41" y="10"/>
                    <a:pt x="41" y="10"/>
                  </a:cubicBezTo>
                  <a:cubicBezTo>
                    <a:pt x="41" y="10"/>
                    <a:pt x="41" y="10"/>
                    <a:pt x="39" y="10"/>
                  </a:cubicBezTo>
                  <a:cubicBezTo>
                    <a:pt x="39" y="10"/>
                    <a:pt x="38" y="9"/>
                    <a:pt x="37" y="9"/>
                  </a:cubicBezTo>
                  <a:cubicBezTo>
                    <a:pt x="37" y="9"/>
                    <a:pt x="36" y="9"/>
                    <a:pt x="35" y="8"/>
                  </a:cubicBezTo>
                  <a:cubicBezTo>
                    <a:pt x="34" y="8"/>
                    <a:pt x="33" y="8"/>
                    <a:pt x="32" y="8"/>
                  </a:cubicBezTo>
                  <a:cubicBezTo>
                    <a:pt x="30" y="7"/>
                    <a:pt x="29" y="7"/>
                    <a:pt x="28" y="7"/>
                  </a:cubicBezTo>
                  <a:cubicBezTo>
                    <a:pt x="27" y="7"/>
                    <a:pt x="26" y="6"/>
                    <a:pt x="24" y="6"/>
                  </a:cubicBezTo>
                  <a:cubicBezTo>
                    <a:pt x="23" y="6"/>
                    <a:pt x="22" y="6"/>
                    <a:pt x="21" y="5"/>
                  </a:cubicBezTo>
                  <a:cubicBezTo>
                    <a:pt x="20" y="5"/>
                    <a:pt x="19" y="5"/>
                    <a:pt x="19" y="5"/>
                  </a:cubicBezTo>
                  <a:cubicBezTo>
                    <a:pt x="18" y="5"/>
                    <a:pt x="17" y="5"/>
                    <a:pt x="17" y="5"/>
                  </a:cubicBezTo>
                  <a:cubicBezTo>
                    <a:pt x="16" y="5"/>
                    <a:pt x="16" y="5"/>
                    <a:pt x="15" y="5"/>
                  </a:cubicBezTo>
                  <a:cubicBezTo>
                    <a:pt x="14" y="5"/>
                    <a:pt x="14" y="5"/>
                    <a:pt x="13" y="5"/>
                  </a:cubicBezTo>
                  <a:cubicBezTo>
                    <a:pt x="12" y="5"/>
                    <a:pt x="11" y="5"/>
                    <a:pt x="10" y="5"/>
                  </a:cubicBezTo>
                  <a:cubicBezTo>
                    <a:pt x="9" y="4"/>
                    <a:pt x="8" y="5"/>
                    <a:pt x="8" y="5"/>
                  </a:cubicBezTo>
                  <a:cubicBezTo>
                    <a:pt x="7" y="5"/>
                    <a:pt x="7" y="5"/>
                    <a:pt x="6" y="5"/>
                  </a:cubicBezTo>
                  <a:cubicBezTo>
                    <a:pt x="5" y="5"/>
                    <a:pt x="4" y="5"/>
                    <a:pt x="4" y="5"/>
                  </a:cubicBezTo>
                  <a:cubicBezTo>
                    <a:pt x="3" y="5"/>
                    <a:pt x="2" y="5"/>
                    <a:pt x="2" y="5"/>
                  </a:cubicBezTo>
                  <a:cubicBezTo>
                    <a:pt x="1" y="5"/>
                    <a:pt x="0" y="5"/>
                    <a:pt x="0" y="5"/>
                  </a:cubicBezTo>
                  <a:cubicBezTo>
                    <a:pt x="0" y="5"/>
                    <a:pt x="0" y="5"/>
                    <a:pt x="0"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7" name="ïṡľiḋè"/>
            <p:cNvSpPr/>
            <p:nvPr/>
          </p:nvSpPr>
          <p:spPr bwMode="auto">
            <a:xfrm>
              <a:off x="5595938" y="2344738"/>
              <a:ext cx="3175" cy="80963"/>
            </a:xfrm>
            <a:custGeom>
              <a:avLst/>
              <a:gdLst>
                <a:gd name="T0" fmla="*/ 1 w 1"/>
                <a:gd name="T1" fmla="*/ 28 h 28"/>
                <a:gd name="T2" fmla="*/ 0 w 1"/>
                <a:gd name="T3" fmla="*/ 0 h 28"/>
                <a:gd name="T4" fmla="*/ 1 w 1"/>
                <a:gd name="T5" fmla="*/ 28 h 28"/>
              </a:gdLst>
              <a:ahLst/>
              <a:cxnLst>
                <a:cxn ang="0">
                  <a:pos x="T0" y="T1"/>
                </a:cxn>
                <a:cxn ang="0">
                  <a:pos x="T2" y="T3"/>
                </a:cxn>
                <a:cxn ang="0">
                  <a:pos x="T4" y="T5"/>
                </a:cxn>
              </a:cxnLst>
              <a:rect l="0" t="0" r="r" b="b"/>
              <a:pathLst>
                <a:path w="1" h="28">
                  <a:moveTo>
                    <a:pt x="1" y="28"/>
                  </a:moveTo>
                  <a:cubicBezTo>
                    <a:pt x="1" y="28"/>
                    <a:pt x="0" y="16"/>
                    <a:pt x="0" y="0"/>
                  </a:cubicBezTo>
                  <a:cubicBezTo>
                    <a:pt x="0" y="16"/>
                    <a:pt x="1" y="28"/>
                    <a:pt x="1" y="28"/>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8" name="íšľídê"/>
            <p:cNvSpPr/>
            <p:nvPr/>
          </p:nvSpPr>
          <p:spPr bwMode="auto">
            <a:xfrm>
              <a:off x="5489576" y="2006601"/>
              <a:ext cx="785813" cy="542925"/>
            </a:xfrm>
            <a:custGeom>
              <a:avLst/>
              <a:gdLst>
                <a:gd name="T0" fmla="*/ 41 w 273"/>
                <a:gd name="T1" fmla="*/ 189 h 189"/>
                <a:gd name="T2" fmla="*/ 29 w 273"/>
                <a:gd name="T3" fmla="*/ 138 h 189"/>
                <a:gd name="T4" fmla="*/ 53 w 273"/>
                <a:gd name="T5" fmla="*/ 62 h 189"/>
                <a:gd name="T6" fmla="*/ 171 w 273"/>
                <a:gd name="T7" fmla="*/ 11 h 189"/>
                <a:gd name="T8" fmla="*/ 217 w 273"/>
                <a:gd name="T9" fmla="*/ 107 h 189"/>
                <a:gd name="T10" fmla="*/ 155 w 273"/>
                <a:gd name="T11" fmla="*/ 93 h 189"/>
                <a:gd name="T12" fmla="*/ 173 w 273"/>
                <a:gd name="T13" fmla="*/ 103 h 189"/>
                <a:gd name="T14" fmla="*/ 132 w 273"/>
                <a:gd name="T15" fmla="*/ 121 h 189"/>
                <a:gd name="T16" fmla="*/ 67 w 273"/>
                <a:gd name="T17" fmla="*/ 108 h 189"/>
                <a:gd name="T18" fmla="*/ 63 w 273"/>
                <a:gd name="T19" fmla="*/ 139 h 189"/>
                <a:gd name="T20" fmla="*/ 44 w 273"/>
                <a:gd name="T21" fmla="*/ 173 h 189"/>
                <a:gd name="T22" fmla="*/ 40 w 273"/>
                <a:gd name="T23" fmla="*/ 17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3" h="189">
                  <a:moveTo>
                    <a:pt x="41" y="189"/>
                  </a:moveTo>
                  <a:cubicBezTo>
                    <a:pt x="41" y="189"/>
                    <a:pt x="38" y="168"/>
                    <a:pt x="29" y="138"/>
                  </a:cubicBezTo>
                  <a:cubicBezTo>
                    <a:pt x="0" y="43"/>
                    <a:pt x="53" y="62"/>
                    <a:pt x="53" y="62"/>
                  </a:cubicBezTo>
                  <a:cubicBezTo>
                    <a:pt x="53" y="62"/>
                    <a:pt x="83" y="0"/>
                    <a:pt x="171" y="11"/>
                  </a:cubicBezTo>
                  <a:cubicBezTo>
                    <a:pt x="258" y="21"/>
                    <a:pt x="273" y="96"/>
                    <a:pt x="217" y="107"/>
                  </a:cubicBezTo>
                  <a:cubicBezTo>
                    <a:pt x="189" y="112"/>
                    <a:pt x="155" y="93"/>
                    <a:pt x="155" y="93"/>
                  </a:cubicBezTo>
                  <a:cubicBezTo>
                    <a:pt x="155" y="93"/>
                    <a:pt x="160" y="92"/>
                    <a:pt x="173" y="103"/>
                  </a:cubicBezTo>
                  <a:cubicBezTo>
                    <a:pt x="185" y="114"/>
                    <a:pt x="173" y="119"/>
                    <a:pt x="132" y="121"/>
                  </a:cubicBezTo>
                  <a:cubicBezTo>
                    <a:pt x="91" y="122"/>
                    <a:pt x="67" y="108"/>
                    <a:pt x="67" y="108"/>
                  </a:cubicBezTo>
                  <a:cubicBezTo>
                    <a:pt x="67" y="108"/>
                    <a:pt x="69" y="120"/>
                    <a:pt x="63" y="139"/>
                  </a:cubicBezTo>
                  <a:cubicBezTo>
                    <a:pt x="59" y="152"/>
                    <a:pt x="49" y="166"/>
                    <a:pt x="44" y="173"/>
                  </a:cubicBezTo>
                  <a:cubicBezTo>
                    <a:pt x="42" y="177"/>
                    <a:pt x="40" y="179"/>
                    <a:pt x="40" y="179"/>
                  </a:cubicBezTo>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9" name="íŝḻïďé"/>
            <p:cNvSpPr/>
            <p:nvPr/>
          </p:nvSpPr>
          <p:spPr bwMode="auto">
            <a:xfrm>
              <a:off x="5972176" y="26066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0" name="íṣlîḋe"/>
            <p:cNvSpPr/>
            <p:nvPr/>
          </p:nvSpPr>
          <p:spPr bwMode="auto">
            <a:xfrm>
              <a:off x="5972176" y="26066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1" name="iŝlîḋê"/>
            <p:cNvSpPr/>
            <p:nvPr/>
          </p:nvSpPr>
          <p:spPr bwMode="auto">
            <a:xfrm>
              <a:off x="5526088" y="1900238"/>
              <a:ext cx="704850" cy="368300"/>
            </a:xfrm>
            <a:custGeom>
              <a:avLst/>
              <a:gdLst>
                <a:gd name="T0" fmla="*/ 0 w 245"/>
                <a:gd name="T1" fmla="*/ 128 h 128"/>
                <a:gd name="T2" fmla="*/ 245 w 245"/>
                <a:gd name="T3" fmla="*/ 128 h 128"/>
                <a:gd name="T4" fmla="*/ 245 w 245"/>
                <a:gd name="T5" fmla="*/ 123 h 128"/>
                <a:gd name="T6" fmla="*/ 211 w 245"/>
                <a:gd name="T7" fmla="*/ 38 h 128"/>
                <a:gd name="T8" fmla="*/ 147 w 245"/>
                <a:gd name="T9" fmla="*/ 3 h 128"/>
                <a:gd name="T10" fmla="*/ 127 w 245"/>
                <a:gd name="T11" fmla="*/ 0 h 128"/>
                <a:gd name="T12" fmla="*/ 106 w 245"/>
                <a:gd name="T13" fmla="*/ 1 h 128"/>
                <a:gd name="T14" fmla="*/ 0 w 245"/>
                <a:gd name="T15" fmla="*/ 116 h 128"/>
                <a:gd name="T16" fmla="*/ 0 w 245"/>
                <a:gd name="T17"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5" h="128">
                  <a:moveTo>
                    <a:pt x="0" y="128"/>
                  </a:moveTo>
                  <a:cubicBezTo>
                    <a:pt x="245" y="128"/>
                    <a:pt x="245" y="128"/>
                    <a:pt x="245" y="128"/>
                  </a:cubicBezTo>
                  <a:cubicBezTo>
                    <a:pt x="245" y="123"/>
                    <a:pt x="245" y="123"/>
                    <a:pt x="245" y="123"/>
                  </a:cubicBezTo>
                  <a:cubicBezTo>
                    <a:pt x="245" y="90"/>
                    <a:pt x="232" y="60"/>
                    <a:pt x="211" y="38"/>
                  </a:cubicBezTo>
                  <a:cubicBezTo>
                    <a:pt x="194" y="20"/>
                    <a:pt x="172" y="8"/>
                    <a:pt x="147" y="3"/>
                  </a:cubicBezTo>
                  <a:cubicBezTo>
                    <a:pt x="140" y="1"/>
                    <a:pt x="134" y="1"/>
                    <a:pt x="127" y="0"/>
                  </a:cubicBezTo>
                  <a:cubicBezTo>
                    <a:pt x="120" y="0"/>
                    <a:pt x="113" y="1"/>
                    <a:pt x="106" y="1"/>
                  </a:cubicBezTo>
                  <a:cubicBezTo>
                    <a:pt x="49" y="9"/>
                    <a:pt x="4" y="56"/>
                    <a:pt x="0" y="116"/>
                  </a:cubicBezTo>
                  <a:lnTo>
                    <a:pt x="0" y="128"/>
                  </a:lnTo>
                  <a:close/>
                </a:path>
              </a:pathLst>
            </a:custGeom>
            <a:solidFill>
              <a:srgbClr val="F0552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2" name="iṩ1ïḓè"/>
            <p:cNvSpPr/>
            <p:nvPr/>
          </p:nvSpPr>
          <p:spPr bwMode="auto">
            <a:xfrm>
              <a:off x="5618163" y="2252663"/>
              <a:ext cx="898525" cy="76200"/>
            </a:xfrm>
            <a:custGeom>
              <a:avLst/>
              <a:gdLst>
                <a:gd name="T0" fmla="*/ 213 w 312"/>
                <a:gd name="T1" fmla="*/ 0 h 26"/>
                <a:gd name="T2" fmla="*/ 0 w 312"/>
                <a:gd name="T3" fmla="*/ 5 h 26"/>
                <a:gd name="T4" fmla="*/ 187 w 312"/>
                <a:gd name="T5" fmla="*/ 26 h 26"/>
                <a:gd name="T6" fmla="*/ 213 w 312"/>
                <a:gd name="T7" fmla="*/ 0 h 26"/>
              </a:gdLst>
              <a:ahLst/>
              <a:cxnLst>
                <a:cxn ang="0">
                  <a:pos x="T0" y="T1"/>
                </a:cxn>
                <a:cxn ang="0">
                  <a:pos x="T2" y="T3"/>
                </a:cxn>
                <a:cxn ang="0">
                  <a:pos x="T4" y="T5"/>
                </a:cxn>
                <a:cxn ang="0">
                  <a:pos x="T6" y="T7"/>
                </a:cxn>
              </a:cxnLst>
              <a:rect l="0" t="0" r="r" b="b"/>
              <a:pathLst>
                <a:path w="312" h="26">
                  <a:moveTo>
                    <a:pt x="213" y="0"/>
                  </a:moveTo>
                  <a:cubicBezTo>
                    <a:pt x="0" y="5"/>
                    <a:pt x="0" y="5"/>
                    <a:pt x="0" y="5"/>
                  </a:cubicBezTo>
                  <a:cubicBezTo>
                    <a:pt x="0" y="5"/>
                    <a:pt x="126" y="25"/>
                    <a:pt x="187" y="26"/>
                  </a:cubicBezTo>
                  <a:cubicBezTo>
                    <a:pt x="312" y="26"/>
                    <a:pt x="213" y="0"/>
                    <a:pt x="213" y="0"/>
                  </a:cubicBezTo>
                  <a:close/>
                </a:path>
              </a:pathLst>
            </a:custGeom>
            <a:solidFill>
              <a:srgbClr val="BD37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3" name="iṩ1ïdè"/>
            <p:cNvSpPr/>
            <p:nvPr/>
          </p:nvSpPr>
          <p:spPr bwMode="auto">
            <a:xfrm>
              <a:off x="5830888" y="1900238"/>
              <a:ext cx="236538" cy="373063"/>
            </a:xfrm>
            <a:custGeom>
              <a:avLst/>
              <a:gdLst>
                <a:gd name="T0" fmla="*/ 0 w 82"/>
                <a:gd name="T1" fmla="*/ 1 h 130"/>
                <a:gd name="T2" fmla="*/ 30 w 82"/>
                <a:gd name="T3" fmla="*/ 30 h 130"/>
                <a:gd name="T4" fmla="*/ 47 w 82"/>
                <a:gd name="T5" fmla="*/ 128 h 130"/>
                <a:gd name="T6" fmla="*/ 36 w 82"/>
                <a:gd name="T7" fmla="*/ 130 h 130"/>
                <a:gd name="T8" fmla="*/ 47 w 82"/>
                <a:gd name="T9" fmla="*/ 128 h 130"/>
                <a:gd name="T10" fmla="*/ 82 w 82"/>
                <a:gd name="T11" fmla="*/ 123 h 130"/>
                <a:gd name="T12" fmla="*/ 76 w 82"/>
                <a:gd name="T13" fmla="*/ 64 h 130"/>
                <a:gd name="T14" fmla="*/ 41 w 82"/>
                <a:gd name="T15" fmla="*/ 3 h 130"/>
                <a:gd name="T16" fmla="*/ 41 w 82"/>
                <a:gd name="T17" fmla="*/ 3 h 130"/>
                <a:gd name="T18" fmla="*/ 21 w 82"/>
                <a:gd name="T19" fmla="*/ 0 h 130"/>
                <a:gd name="T20" fmla="*/ 0 w 82"/>
                <a:gd name="T21" fmla="*/ 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130">
                  <a:moveTo>
                    <a:pt x="0" y="1"/>
                  </a:moveTo>
                  <a:cubicBezTo>
                    <a:pt x="9" y="4"/>
                    <a:pt x="20" y="12"/>
                    <a:pt x="30" y="30"/>
                  </a:cubicBezTo>
                  <a:cubicBezTo>
                    <a:pt x="51" y="68"/>
                    <a:pt x="47" y="117"/>
                    <a:pt x="47" y="128"/>
                  </a:cubicBezTo>
                  <a:cubicBezTo>
                    <a:pt x="47" y="129"/>
                    <a:pt x="36" y="130"/>
                    <a:pt x="36" y="130"/>
                  </a:cubicBezTo>
                  <a:cubicBezTo>
                    <a:pt x="47" y="128"/>
                    <a:pt x="47" y="128"/>
                    <a:pt x="47" y="128"/>
                  </a:cubicBezTo>
                  <a:cubicBezTo>
                    <a:pt x="82" y="123"/>
                    <a:pt x="82" y="123"/>
                    <a:pt x="82" y="123"/>
                  </a:cubicBezTo>
                  <a:cubicBezTo>
                    <a:pt x="82" y="123"/>
                    <a:pt x="82" y="99"/>
                    <a:pt x="76" y="64"/>
                  </a:cubicBezTo>
                  <a:cubicBezTo>
                    <a:pt x="70" y="30"/>
                    <a:pt x="41" y="3"/>
                    <a:pt x="41" y="3"/>
                  </a:cubicBezTo>
                  <a:cubicBezTo>
                    <a:pt x="41" y="3"/>
                    <a:pt x="41" y="3"/>
                    <a:pt x="41" y="3"/>
                  </a:cubicBezTo>
                  <a:cubicBezTo>
                    <a:pt x="34" y="1"/>
                    <a:pt x="28" y="1"/>
                    <a:pt x="21" y="0"/>
                  </a:cubicBezTo>
                  <a:cubicBezTo>
                    <a:pt x="14" y="0"/>
                    <a:pt x="7" y="1"/>
                    <a:pt x="0" y="1"/>
                  </a:cubicBezTo>
                  <a:close/>
                </a:path>
              </a:pathLst>
            </a:custGeom>
            <a:solidFill>
              <a:srgbClr val="BD37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4" name="iŝḻiḓe"/>
            <p:cNvSpPr/>
            <p:nvPr/>
          </p:nvSpPr>
          <p:spPr bwMode="auto">
            <a:xfrm>
              <a:off x="5730876" y="2830513"/>
              <a:ext cx="114300" cy="201613"/>
            </a:xfrm>
            <a:custGeom>
              <a:avLst/>
              <a:gdLst>
                <a:gd name="T0" fmla="*/ 40 w 40"/>
                <a:gd name="T1" fmla="*/ 36 h 70"/>
                <a:gd name="T2" fmla="*/ 13 w 40"/>
                <a:gd name="T3" fmla="*/ 63 h 70"/>
                <a:gd name="T4" fmla="*/ 0 w 40"/>
                <a:gd name="T5" fmla="*/ 60 h 70"/>
                <a:gd name="T6" fmla="*/ 0 w 40"/>
                <a:gd name="T7" fmla="*/ 20 h 70"/>
                <a:gd name="T8" fmla="*/ 28 w 40"/>
                <a:gd name="T9" fmla="*/ 0 h 70"/>
                <a:gd name="T10" fmla="*/ 40 w 40"/>
                <a:gd name="T11" fmla="*/ 36 h 70"/>
              </a:gdLst>
              <a:ahLst/>
              <a:cxnLst>
                <a:cxn ang="0">
                  <a:pos x="T0" y="T1"/>
                </a:cxn>
                <a:cxn ang="0">
                  <a:pos x="T2" y="T3"/>
                </a:cxn>
                <a:cxn ang="0">
                  <a:pos x="T4" y="T5"/>
                </a:cxn>
                <a:cxn ang="0">
                  <a:pos x="T6" y="T7"/>
                </a:cxn>
                <a:cxn ang="0">
                  <a:pos x="T8" y="T9"/>
                </a:cxn>
                <a:cxn ang="0">
                  <a:pos x="T10" y="T11"/>
                </a:cxn>
              </a:cxnLst>
              <a:rect l="0" t="0" r="r" b="b"/>
              <a:pathLst>
                <a:path w="40" h="70">
                  <a:moveTo>
                    <a:pt x="40" y="36"/>
                  </a:moveTo>
                  <a:cubicBezTo>
                    <a:pt x="13" y="63"/>
                    <a:pt x="13" y="63"/>
                    <a:pt x="13" y="63"/>
                  </a:cubicBezTo>
                  <a:cubicBezTo>
                    <a:pt x="10" y="70"/>
                    <a:pt x="0" y="67"/>
                    <a:pt x="0" y="60"/>
                  </a:cubicBezTo>
                  <a:cubicBezTo>
                    <a:pt x="0" y="20"/>
                    <a:pt x="0" y="20"/>
                    <a:pt x="0" y="20"/>
                  </a:cubicBezTo>
                  <a:cubicBezTo>
                    <a:pt x="28" y="0"/>
                    <a:pt x="28" y="0"/>
                    <a:pt x="28" y="0"/>
                  </a:cubicBezTo>
                  <a:lnTo>
                    <a:pt x="40" y="36"/>
                  </a:lnTo>
                  <a:close/>
                </a:path>
              </a:pathLst>
            </a:custGeom>
            <a:solidFill>
              <a:srgbClr val="BE92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5" name="íśḻïḑê"/>
            <p:cNvSpPr/>
            <p:nvPr/>
          </p:nvSpPr>
          <p:spPr bwMode="auto">
            <a:xfrm>
              <a:off x="5915026" y="2830513"/>
              <a:ext cx="114300" cy="201613"/>
            </a:xfrm>
            <a:custGeom>
              <a:avLst/>
              <a:gdLst>
                <a:gd name="T0" fmla="*/ 0 w 40"/>
                <a:gd name="T1" fmla="*/ 36 h 70"/>
                <a:gd name="T2" fmla="*/ 27 w 40"/>
                <a:gd name="T3" fmla="*/ 63 h 70"/>
                <a:gd name="T4" fmla="*/ 40 w 40"/>
                <a:gd name="T5" fmla="*/ 60 h 70"/>
                <a:gd name="T6" fmla="*/ 40 w 40"/>
                <a:gd name="T7" fmla="*/ 20 h 70"/>
                <a:gd name="T8" fmla="*/ 12 w 40"/>
                <a:gd name="T9" fmla="*/ 0 h 70"/>
                <a:gd name="T10" fmla="*/ 0 w 40"/>
                <a:gd name="T11" fmla="*/ 36 h 70"/>
              </a:gdLst>
              <a:ahLst/>
              <a:cxnLst>
                <a:cxn ang="0">
                  <a:pos x="T0" y="T1"/>
                </a:cxn>
                <a:cxn ang="0">
                  <a:pos x="T2" y="T3"/>
                </a:cxn>
                <a:cxn ang="0">
                  <a:pos x="T4" y="T5"/>
                </a:cxn>
                <a:cxn ang="0">
                  <a:pos x="T6" y="T7"/>
                </a:cxn>
                <a:cxn ang="0">
                  <a:pos x="T8" y="T9"/>
                </a:cxn>
                <a:cxn ang="0">
                  <a:pos x="T10" y="T11"/>
                </a:cxn>
              </a:cxnLst>
              <a:rect l="0" t="0" r="r" b="b"/>
              <a:pathLst>
                <a:path w="40" h="70">
                  <a:moveTo>
                    <a:pt x="0" y="36"/>
                  </a:moveTo>
                  <a:cubicBezTo>
                    <a:pt x="27" y="63"/>
                    <a:pt x="27" y="63"/>
                    <a:pt x="27" y="63"/>
                  </a:cubicBezTo>
                  <a:cubicBezTo>
                    <a:pt x="31" y="70"/>
                    <a:pt x="40" y="67"/>
                    <a:pt x="40" y="60"/>
                  </a:cubicBezTo>
                  <a:cubicBezTo>
                    <a:pt x="40" y="20"/>
                    <a:pt x="40" y="20"/>
                    <a:pt x="40" y="20"/>
                  </a:cubicBezTo>
                  <a:cubicBezTo>
                    <a:pt x="12" y="0"/>
                    <a:pt x="12" y="0"/>
                    <a:pt x="12" y="0"/>
                  </a:cubicBezTo>
                  <a:lnTo>
                    <a:pt x="0" y="36"/>
                  </a:lnTo>
                  <a:close/>
                </a:path>
              </a:pathLst>
            </a:custGeom>
            <a:solidFill>
              <a:srgbClr val="BE92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6" name="ïś1ídé"/>
            <p:cNvSpPr/>
            <p:nvPr/>
          </p:nvSpPr>
          <p:spPr bwMode="auto">
            <a:xfrm>
              <a:off x="5310188" y="2892426"/>
              <a:ext cx="212725" cy="393700"/>
            </a:xfrm>
            <a:custGeom>
              <a:avLst/>
              <a:gdLst>
                <a:gd name="T0" fmla="*/ 0 w 74"/>
                <a:gd name="T1" fmla="*/ 137 h 137"/>
                <a:gd name="T2" fmla="*/ 74 w 74"/>
                <a:gd name="T3" fmla="*/ 137 h 137"/>
                <a:gd name="T4" fmla="*/ 74 w 74"/>
                <a:gd name="T5" fmla="*/ 0 h 137"/>
                <a:gd name="T6" fmla="*/ 74 w 74"/>
                <a:gd name="T7" fmla="*/ 0 h 137"/>
                <a:gd name="T8" fmla="*/ 0 w 74"/>
                <a:gd name="T9" fmla="*/ 73 h 137"/>
                <a:gd name="T10" fmla="*/ 0 w 74"/>
                <a:gd name="T11" fmla="*/ 137 h 137"/>
              </a:gdLst>
              <a:ahLst/>
              <a:cxnLst>
                <a:cxn ang="0">
                  <a:pos x="T0" y="T1"/>
                </a:cxn>
                <a:cxn ang="0">
                  <a:pos x="T2" y="T3"/>
                </a:cxn>
                <a:cxn ang="0">
                  <a:pos x="T4" y="T5"/>
                </a:cxn>
                <a:cxn ang="0">
                  <a:pos x="T6" y="T7"/>
                </a:cxn>
                <a:cxn ang="0">
                  <a:pos x="T8" y="T9"/>
                </a:cxn>
                <a:cxn ang="0">
                  <a:pos x="T10" y="T11"/>
                </a:cxn>
              </a:cxnLst>
              <a:rect l="0" t="0" r="r" b="b"/>
              <a:pathLst>
                <a:path w="74" h="137">
                  <a:moveTo>
                    <a:pt x="0" y="137"/>
                  </a:moveTo>
                  <a:cubicBezTo>
                    <a:pt x="74" y="137"/>
                    <a:pt x="74" y="137"/>
                    <a:pt x="74" y="137"/>
                  </a:cubicBezTo>
                  <a:cubicBezTo>
                    <a:pt x="74" y="0"/>
                    <a:pt x="74" y="0"/>
                    <a:pt x="74" y="0"/>
                  </a:cubicBezTo>
                  <a:cubicBezTo>
                    <a:pt x="74" y="0"/>
                    <a:pt x="74" y="0"/>
                    <a:pt x="74" y="0"/>
                  </a:cubicBezTo>
                  <a:cubicBezTo>
                    <a:pt x="33" y="0"/>
                    <a:pt x="0" y="32"/>
                    <a:pt x="0" y="73"/>
                  </a:cubicBezTo>
                  <a:lnTo>
                    <a:pt x="0" y="137"/>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7" name="iŝļîdé"/>
            <p:cNvSpPr/>
            <p:nvPr/>
          </p:nvSpPr>
          <p:spPr bwMode="auto">
            <a:xfrm>
              <a:off x="6219826" y="2879726"/>
              <a:ext cx="209550" cy="393700"/>
            </a:xfrm>
            <a:custGeom>
              <a:avLst/>
              <a:gdLst>
                <a:gd name="T0" fmla="*/ 73 w 73"/>
                <a:gd name="T1" fmla="*/ 137 h 137"/>
                <a:gd name="T2" fmla="*/ 0 w 73"/>
                <a:gd name="T3" fmla="*/ 137 h 137"/>
                <a:gd name="T4" fmla="*/ 0 w 73"/>
                <a:gd name="T5" fmla="*/ 0 h 137"/>
                <a:gd name="T6" fmla="*/ 0 w 73"/>
                <a:gd name="T7" fmla="*/ 0 h 137"/>
                <a:gd name="T8" fmla="*/ 73 w 73"/>
                <a:gd name="T9" fmla="*/ 73 h 137"/>
                <a:gd name="T10" fmla="*/ 73 w 73"/>
                <a:gd name="T11" fmla="*/ 137 h 137"/>
              </a:gdLst>
              <a:ahLst/>
              <a:cxnLst>
                <a:cxn ang="0">
                  <a:pos x="T0" y="T1"/>
                </a:cxn>
                <a:cxn ang="0">
                  <a:pos x="T2" y="T3"/>
                </a:cxn>
                <a:cxn ang="0">
                  <a:pos x="T4" y="T5"/>
                </a:cxn>
                <a:cxn ang="0">
                  <a:pos x="T6" y="T7"/>
                </a:cxn>
                <a:cxn ang="0">
                  <a:pos x="T8" y="T9"/>
                </a:cxn>
                <a:cxn ang="0">
                  <a:pos x="T10" y="T11"/>
                </a:cxn>
              </a:cxnLst>
              <a:rect l="0" t="0" r="r" b="b"/>
              <a:pathLst>
                <a:path w="73" h="137">
                  <a:moveTo>
                    <a:pt x="73" y="137"/>
                  </a:moveTo>
                  <a:cubicBezTo>
                    <a:pt x="0" y="137"/>
                    <a:pt x="0" y="137"/>
                    <a:pt x="0" y="137"/>
                  </a:cubicBezTo>
                  <a:cubicBezTo>
                    <a:pt x="0" y="0"/>
                    <a:pt x="0" y="0"/>
                    <a:pt x="0" y="0"/>
                  </a:cubicBezTo>
                  <a:cubicBezTo>
                    <a:pt x="0" y="0"/>
                    <a:pt x="0" y="0"/>
                    <a:pt x="0" y="0"/>
                  </a:cubicBezTo>
                  <a:cubicBezTo>
                    <a:pt x="40" y="0"/>
                    <a:pt x="73" y="43"/>
                    <a:pt x="73" y="73"/>
                  </a:cubicBezTo>
                  <a:lnTo>
                    <a:pt x="73" y="137"/>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8" name="ïṥḻíḓé"/>
            <p:cNvSpPr/>
            <p:nvPr/>
          </p:nvSpPr>
          <p:spPr bwMode="auto">
            <a:xfrm>
              <a:off x="5334001" y="2557463"/>
              <a:ext cx="449263" cy="825500"/>
            </a:xfrm>
            <a:custGeom>
              <a:avLst/>
              <a:gdLst>
                <a:gd name="T0" fmla="*/ 144 w 156"/>
                <a:gd name="T1" fmla="*/ 0 h 287"/>
                <a:gd name="T2" fmla="*/ 10 w 156"/>
                <a:gd name="T3" fmla="*/ 213 h 287"/>
                <a:gd name="T4" fmla="*/ 13 w 156"/>
                <a:gd name="T5" fmla="*/ 266 h 287"/>
                <a:gd name="T6" fmla="*/ 13 w 156"/>
                <a:gd name="T7" fmla="*/ 266 h 287"/>
                <a:gd name="T8" fmla="*/ 67 w 156"/>
                <a:gd name="T9" fmla="*/ 278 h 287"/>
                <a:gd name="T10" fmla="*/ 72 w 156"/>
                <a:gd name="T11" fmla="*/ 276 h 287"/>
                <a:gd name="T12" fmla="*/ 97 w 156"/>
                <a:gd name="T13" fmla="*/ 247 h 287"/>
                <a:gd name="T14" fmla="*/ 156 w 156"/>
                <a:gd name="T15" fmla="*/ 24 h 287"/>
                <a:gd name="T16" fmla="*/ 144 w 156"/>
                <a:gd name="T17"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87">
                  <a:moveTo>
                    <a:pt x="144" y="0"/>
                  </a:moveTo>
                  <a:cubicBezTo>
                    <a:pt x="10" y="213"/>
                    <a:pt x="10" y="213"/>
                    <a:pt x="10" y="213"/>
                  </a:cubicBezTo>
                  <a:cubicBezTo>
                    <a:pt x="0" y="230"/>
                    <a:pt x="1" y="251"/>
                    <a:pt x="13" y="266"/>
                  </a:cubicBezTo>
                  <a:cubicBezTo>
                    <a:pt x="13" y="266"/>
                    <a:pt x="13" y="266"/>
                    <a:pt x="13" y="266"/>
                  </a:cubicBezTo>
                  <a:cubicBezTo>
                    <a:pt x="26" y="282"/>
                    <a:pt x="48" y="287"/>
                    <a:pt x="67" y="278"/>
                  </a:cubicBezTo>
                  <a:cubicBezTo>
                    <a:pt x="72" y="276"/>
                    <a:pt x="72" y="276"/>
                    <a:pt x="72" y="276"/>
                  </a:cubicBezTo>
                  <a:cubicBezTo>
                    <a:pt x="84" y="270"/>
                    <a:pt x="93" y="260"/>
                    <a:pt x="97" y="247"/>
                  </a:cubicBezTo>
                  <a:cubicBezTo>
                    <a:pt x="156" y="24"/>
                    <a:pt x="156" y="24"/>
                    <a:pt x="156" y="24"/>
                  </a:cubicBezTo>
                  <a:lnTo>
                    <a:pt x="144" y="0"/>
                  </a:ln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9" name="îṥľïḑé"/>
            <p:cNvSpPr/>
            <p:nvPr/>
          </p:nvSpPr>
          <p:spPr bwMode="auto">
            <a:xfrm>
              <a:off x="6049963" y="2492376"/>
              <a:ext cx="360363" cy="855663"/>
            </a:xfrm>
            <a:custGeom>
              <a:avLst/>
              <a:gdLst>
                <a:gd name="T0" fmla="*/ 16 w 125"/>
                <a:gd name="T1" fmla="*/ 0 h 298"/>
                <a:gd name="T2" fmla="*/ 117 w 125"/>
                <a:gd name="T3" fmla="*/ 230 h 298"/>
                <a:gd name="T4" fmla="*/ 106 w 125"/>
                <a:gd name="T5" fmla="*/ 282 h 298"/>
                <a:gd name="T6" fmla="*/ 106 w 125"/>
                <a:gd name="T7" fmla="*/ 282 h 298"/>
                <a:gd name="T8" fmla="*/ 52 w 125"/>
                <a:gd name="T9" fmla="*/ 287 h 298"/>
                <a:gd name="T10" fmla="*/ 47 w 125"/>
                <a:gd name="T11" fmla="*/ 284 h 298"/>
                <a:gd name="T12" fmla="*/ 27 w 125"/>
                <a:gd name="T13" fmla="*/ 251 h 298"/>
                <a:gd name="T14" fmla="*/ 0 w 125"/>
                <a:gd name="T15" fmla="*/ 23 h 298"/>
                <a:gd name="T16" fmla="*/ 16 w 125"/>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298">
                  <a:moveTo>
                    <a:pt x="16" y="0"/>
                  </a:moveTo>
                  <a:cubicBezTo>
                    <a:pt x="117" y="230"/>
                    <a:pt x="117" y="230"/>
                    <a:pt x="117" y="230"/>
                  </a:cubicBezTo>
                  <a:cubicBezTo>
                    <a:pt x="125" y="248"/>
                    <a:pt x="121" y="269"/>
                    <a:pt x="106" y="282"/>
                  </a:cubicBezTo>
                  <a:cubicBezTo>
                    <a:pt x="106" y="282"/>
                    <a:pt x="106" y="282"/>
                    <a:pt x="106" y="282"/>
                  </a:cubicBezTo>
                  <a:cubicBezTo>
                    <a:pt x="91" y="296"/>
                    <a:pt x="69" y="298"/>
                    <a:pt x="52" y="287"/>
                  </a:cubicBezTo>
                  <a:cubicBezTo>
                    <a:pt x="47" y="284"/>
                    <a:pt x="47" y="284"/>
                    <a:pt x="47" y="284"/>
                  </a:cubicBezTo>
                  <a:cubicBezTo>
                    <a:pt x="36" y="277"/>
                    <a:pt x="28" y="265"/>
                    <a:pt x="27" y="251"/>
                  </a:cubicBezTo>
                  <a:cubicBezTo>
                    <a:pt x="0" y="23"/>
                    <a:pt x="0" y="23"/>
                    <a:pt x="0" y="23"/>
                  </a:cubicBezTo>
                  <a:lnTo>
                    <a:pt x="16" y="0"/>
                  </a:ln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0" name="iSḻidê"/>
            <p:cNvSpPr/>
            <p:nvPr/>
          </p:nvSpPr>
          <p:spPr bwMode="auto">
            <a:xfrm>
              <a:off x="5773738" y="2420938"/>
              <a:ext cx="222250" cy="142875"/>
            </a:xfrm>
            <a:custGeom>
              <a:avLst/>
              <a:gdLst>
                <a:gd name="T0" fmla="*/ 140 w 140"/>
                <a:gd name="T1" fmla="*/ 90 h 90"/>
                <a:gd name="T2" fmla="*/ 0 w 140"/>
                <a:gd name="T3" fmla="*/ 76 h 90"/>
                <a:gd name="T4" fmla="*/ 0 w 140"/>
                <a:gd name="T5" fmla="*/ 14 h 90"/>
                <a:gd name="T6" fmla="*/ 140 w 140"/>
                <a:gd name="T7" fmla="*/ 0 h 90"/>
                <a:gd name="T8" fmla="*/ 140 w 140"/>
                <a:gd name="T9" fmla="*/ 90 h 90"/>
              </a:gdLst>
              <a:ahLst/>
              <a:cxnLst>
                <a:cxn ang="0">
                  <a:pos x="T0" y="T1"/>
                </a:cxn>
                <a:cxn ang="0">
                  <a:pos x="T2" y="T3"/>
                </a:cxn>
                <a:cxn ang="0">
                  <a:pos x="T4" y="T5"/>
                </a:cxn>
                <a:cxn ang="0">
                  <a:pos x="T6" y="T7"/>
                </a:cxn>
                <a:cxn ang="0">
                  <a:pos x="T8" y="T9"/>
                </a:cxn>
              </a:cxnLst>
              <a:rect l="0" t="0" r="r" b="b"/>
              <a:pathLst>
                <a:path w="140" h="90">
                  <a:moveTo>
                    <a:pt x="140" y="90"/>
                  </a:moveTo>
                  <a:lnTo>
                    <a:pt x="0" y="76"/>
                  </a:lnTo>
                  <a:lnTo>
                    <a:pt x="0" y="14"/>
                  </a:lnTo>
                  <a:lnTo>
                    <a:pt x="140" y="0"/>
                  </a:lnTo>
                  <a:lnTo>
                    <a:pt x="140" y="90"/>
                  </a:lnTo>
                  <a:close/>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1" name="ïśḻidé"/>
            <p:cNvSpPr/>
            <p:nvPr/>
          </p:nvSpPr>
          <p:spPr bwMode="auto">
            <a:xfrm>
              <a:off x="6046788" y="2420938"/>
              <a:ext cx="222250" cy="142875"/>
            </a:xfrm>
            <a:custGeom>
              <a:avLst/>
              <a:gdLst>
                <a:gd name="T0" fmla="*/ 140 w 140"/>
                <a:gd name="T1" fmla="*/ 90 h 90"/>
                <a:gd name="T2" fmla="*/ 0 w 140"/>
                <a:gd name="T3" fmla="*/ 76 h 90"/>
                <a:gd name="T4" fmla="*/ 0 w 140"/>
                <a:gd name="T5" fmla="*/ 14 h 90"/>
                <a:gd name="T6" fmla="*/ 140 w 140"/>
                <a:gd name="T7" fmla="*/ 0 h 90"/>
                <a:gd name="T8" fmla="*/ 140 w 140"/>
                <a:gd name="T9" fmla="*/ 90 h 90"/>
              </a:gdLst>
              <a:ahLst/>
              <a:cxnLst>
                <a:cxn ang="0">
                  <a:pos x="T0" y="T1"/>
                </a:cxn>
                <a:cxn ang="0">
                  <a:pos x="T2" y="T3"/>
                </a:cxn>
                <a:cxn ang="0">
                  <a:pos x="T4" y="T5"/>
                </a:cxn>
                <a:cxn ang="0">
                  <a:pos x="T6" y="T7"/>
                </a:cxn>
                <a:cxn ang="0">
                  <a:pos x="T8" y="T9"/>
                </a:cxn>
              </a:cxnLst>
              <a:rect l="0" t="0" r="r" b="b"/>
              <a:pathLst>
                <a:path w="140" h="90">
                  <a:moveTo>
                    <a:pt x="140" y="90"/>
                  </a:moveTo>
                  <a:lnTo>
                    <a:pt x="0" y="76"/>
                  </a:lnTo>
                  <a:lnTo>
                    <a:pt x="0" y="14"/>
                  </a:lnTo>
                  <a:lnTo>
                    <a:pt x="140" y="0"/>
                  </a:lnTo>
                  <a:lnTo>
                    <a:pt x="140" y="90"/>
                  </a:lnTo>
                  <a:close/>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2" name="íšľíḓè"/>
            <p:cNvSpPr/>
            <p:nvPr/>
          </p:nvSpPr>
          <p:spPr bwMode="auto">
            <a:xfrm>
              <a:off x="5918201" y="2405063"/>
              <a:ext cx="155575" cy="158750"/>
            </a:xfrm>
            <a:prstGeom prst="ellipse">
              <a:avLst/>
            </a:pr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3" name="ïṡļíḋe"/>
            <p:cNvSpPr/>
            <p:nvPr/>
          </p:nvSpPr>
          <p:spPr bwMode="auto">
            <a:xfrm>
              <a:off x="5946776" y="2428876"/>
              <a:ext cx="100013" cy="103188"/>
            </a:xfrm>
            <a:prstGeom prst="ellipse">
              <a:avLst/>
            </a:prstGeom>
            <a:solidFill>
              <a:srgbClr val="EFEE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4" name="işļíḍe"/>
            <p:cNvSpPr/>
            <p:nvPr/>
          </p:nvSpPr>
          <p:spPr bwMode="auto">
            <a:xfrm>
              <a:off x="6194426" y="2405063"/>
              <a:ext cx="152400" cy="158750"/>
            </a:xfrm>
            <a:prstGeom prst="ellipse">
              <a:avLst/>
            </a:pr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5" name="íšḷíde"/>
            <p:cNvSpPr/>
            <p:nvPr/>
          </p:nvSpPr>
          <p:spPr bwMode="auto">
            <a:xfrm>
              <a:off x="6219826" y="2428876"/>
              <a:ext cx="101600" cy="103188"/>
            </a:xfrm>
            <a:prstGeom prst="ellipse">
              <a:avLst/>
            </a:prstGeom>
            <a:solidFill>
              <a:srgbClr val="EFEE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6" name="îşļîďê"/>
            <p:cNvSpPr/>
            <p:nvPr/>
          </p:nvSpPr>
          <p:spPr bwMode="auto">
            <a:xfrm>
              <a:off x="5667376" y="2403476"/>
              <a:ext cx="241300" cy="292100"/>
            </a:xfrm>
            <a:custGeom>
              <a:avLst/>
              <a:gdLst>
                <a:gd name="T0" fmla="*/ 25 w 84"/>
                <a:gd name="T1" fmla="*/ 102 h 102"/>
                <a:gd name="T2" fmla="*/ 37 w 84"/>
                <a:gd name="T3" fmla="*/ 84 h 102"/>
                <a:gd name="T4" fmla="*/ 41 w 84"/>
                <a:gd name="T5" fmla="*/ 72 h 102"/>
                <a:gd name="T6" fmla="*/ 52 w 84"/>
                <a:gd name="T7" fmla="*/ 11 h 102"/>
                <a:gd name="T8" fmla="*/ 84 w 84"/>
                <a:gd name="T9" fmla="*/ 8 h 102"/>
                <a:gd name="T10" fmla="*/ 52 w 84"/>
                <a:gd name="T11" fmla="*/ 0 h 102"/>
                <a:gd name="T12" fmla="*/ 36 w 84"/>
                <a:gd name="T13" fmla="*/ 0 h 102"/>
                <a:gd name="T14" fmla="*/ 15 w 84"/>
                <a:gd name="T15" fmla="*/ 15 h 102"/>
                <a:gd name="T16" fmla="*/ 2 w 84"/>
                <a:gd name="T17" fmla="*/ 49 h 102"/>
                <a:gd name="T18" fmla="*/ 0 w 84"/>
                <a:gd name="T19" fmla="*/ 59 h 102"/>
                <a:gd name="T20" fmla="*/ 2 w 84"/>
                <a:gd name="T21" fmla="*/ 98 h 102"/>
                <a:gd name="T22" fmla="*/ 25 w 84"/>
                <a:gd name="T23"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02">
                  <a:moveTo>
                    <a:pt x="25" y="102"/>
                  </a:moveTo>
                  <a:cubicBezTo>
                    <a:pt x="37" y="84"/>
                    <a:pt x="37" y="84"/>
                    <a:pt x="37" y="84"/>
                  </a:cubicBezTo>
                  <a:cubicBezTo>
                    <a:pt x="39" y="80"/>
                    <a:pt x="41" y="76"/>
                    <a:pt x="41" y="72"/>
                  </a:cubicBezTo>
                  <a:cubicBezTo>
                    <a:pt x="52" y="11"/>
                    <a:pt x="52" y="11"/>
                    <a:pt x="52" y="11"/>
                  </a:cubicBezTo>
                  <a:cubicBezTo>
                    <a:pt x="84" y="8"/>
                    <a:pt x="84" y="8"/>
                    <a:pt x="84" y="8"/>
                  </a:cubicBezTo>
                  <a:cubicBezTo>
                    <a:pt x="52" y="0"/>
                    <a:pt x="52" y="0"/>
                    <a:pt x="52" y="0"/>
                  </a:cubicBezTo>
                  <a:cubicBezTo>
                    <a:pt x="36" y="0"/>
                    <a:pt x="36" y="0"/>
                    <a:pt x="36" y="0"/>
                  </a:cubicBezTo>
                  <a:cubicBezTo>
                    <a:pt x="27" y="1"/>
                    <a:pt x="18" y="7"/>
                    <a:pt x="15" y="15"/>
                  </a:cubicBezTo>
                  <a:cubicBezTo>
                    <a:pt x="2" y="49"/>
                    <a:pt x="2" y="49"/>
                    <a:pt x="2" y="49"/>
                  </a:cubicBezTo>
                  <a:cubicBezTo>
                    <a:pt x="1" y="52"/>
                    <a:pt x="0" y="55"/>
                    <a:pt x="0" y="59"/>
                  </a:cubicBezTo>
                  <a:cubicBezTo>
                    <a:pt x="2" y="98"/>
                    <a:pt x="2" y="98"/>
                    <a:pt x="2" y="98"/>
                  </a:cubicBezTo>
                  <a:lnTo>
                    <a:pt x="25" y="102"/>
                  </a:ln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7" name="ïṣľídê"/>
            <p:cNvSpPr/>
            <p:nvPr/>
          </p:nvSpPr>
          <p:spPr bwMode="auto">
            <a:xfrm>
              <a:off x="5365751" y="4725988"/>
              <a:ext cx="541338" cy="887413"/>
            </a:xfrm>
            <a:custGeom>
              <a:avLst/>
              <a:gdLst>
                <a:gd name="T0" fmla="*/ 188 w 188"/>
                <a:gd name="T1" fmla="*/ 0 h 309"/>
                <a:gd name="T2" fmla="*/ 56 w 188"/>
                <a:gd name="T3" fmla="*/ 0 h 309"/>
                <a:gd name="T4" fmla="*/ 84 w 188"/>
                <a:gd name="T5" fmla="*/ 230 h 309"/>
                <a:gd name="T6" fmla="*/ 49 w 188"/>
                <a:gd name="T7" fmla="*/ 240 h 309"/>
                <a:gd name="T8" fmla="*/ 0 w 188"/>
                <a:gd name="T9" fmla="*/ 309 h 309"/>
                <a:gd name="T10" fmla="*/ 0 w 188"/>
                <a:gd name="T11" fmla="*/ 309 h 309"/>
                <a:gd name="T12" fmla="*/ 172 w 188"/>
                <a:gd name="T13" fmla="*/ 309 h 309"/>
                <a:gd name="T14" fmla="*/ 188 w 188"/>
                <a:gd name="T15" fmla="*/ 0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309">
                  <a:moveTo>
                    <a:pt x="188" y="0"/>
                  </a:moveTo>
                  <a:cubicBezTo>
                    <a:pt x="56" y="0"/>
                    <a:pt x="56" y="0"/>
                    <a:pt x="56" y="0"/>
                  </a:cubicBezTo>
                  <a:cubicBezTo>
                    <a:pt x="84" y="230"/>
                    <a:pt x="84" y="230"/>
                    <a:pt x="84" y="230"/>
                  </a:cubicBezTo>
                  <a:cubicBezTo>
                    <a:pt x="49" y="240"/>
                    <a:pt x="49" y="240"/>
                    <a:pt x="49" y="240"/>
                  </a:cubicBezTo>
                  <a:cubicBezTo>
                    <a:pt x="20" y="248"/>
                    <a:pt x="0" y="277"/>
                    <a:pt x="0" y="309"/>
                  </a:cubicBezTo>
                  <a:cubicBezTo>
                    <a:pt x="0" y="309"/>
                    <a:pt x="0" y="309"/>
                    <a:pt x="0" y="309"/>
                  </a:cubicBezTo>
                  <a:cubicBezTo>
                    <a:pt x="172" y="309"/>
                    <a:pt x="172" y="309"/>
                    <a:pt x="172" y="309"/>
                  </a:cubicBezTo>
                  <a:lnTo>
                    <a:pt x="188" y="0"/>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8" name="iSḷiḋe"/>
            <p:cNvSpPr/>
            <p:nvPr/>
          </p:nvSpPr>
          <p:spPr bwMode="auto">
            <a:xfrm>
              <a:off x="5737226" y="4725988"/>
              <a:ext cx="169863" cy="887413"/>
            </a:xfrm>
            <a:custGeom>
              <a:avLst/>
              <a:gdLst>
                <a:gd name="T0" fmla="*/ 0 w 107"/>
                <a:gd name="T1" fmla="*/ 0 h 559"/>
                <a:gd name="T2" fmla="*/ 0 w 107"/>
                <a:gd name="T3" fmla="*/ 559 h 559"/>
                <a:gd name="T4" fmla="*/ 77 w 107"/>
                <a:gd name="T5" fmla="*/ 559 h 559"/>
                <a:gd name="T6" fmla="*/ 107 w 107"/>
                <a:gd name="T7" fmla="*/ 0 h 559"/>
                <a:gd name="T8" fmla="*/ 0 w 107"/>
                <a:gd name="T9" fmla="*/ 0 h 559"/>
              </a:gdLst>
              <a:ahLst/>
              <a:cxnLst>
                <a:cxn ang="0">
                  <a:pos x="T0" y="T1"/>
                </a:cxn>
                <a:cxn ang="0">
                  <a:pos x="T2" y="T3"/>
                </a:cxn>
                <a:cxn ang="0">
                  <a:pos x="T4" y="T5"/>
                </a:cxn>
                <a:cxn ang="0">
                  <a:pos x="T6" y="T7"/>
                </a:cxn>
                <a:cxn ang="0">
                  <a:pos x="T8" y="T9"/>
                </a:cxn>
              </a:cxnLst>
              <a:rect l="0" t="0" r="r" b="b"/>
              <a:pathLst>
                <a:path w="107" h="559">
                  <a:moveTo>
                    <a:pt x="0" y="0"/>
                  </a:moveTo>
                  <a:lnTo>
                    <a:pt x="0" y="559"/>
                  </a:lnTo>
                  <a:lnTo>
                    <a:pt x="77" y="559"/>
                  </a:lnTo>
                  <a:lnTo>
                    <a:pt x="107" y="0"/>
                  </a:lnTo>
                  <a:lnTo>
                    <a:pt x="0" y="0"/>
                  </a:lnTo>
                  <a:close/>
                </a:path>
              </a:pathLst>
            </a:custGeom>
            <a:solidFill>
              <a:srgbClr val="C6A6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9" name="iṧḷîďe"/>
            <p:cNvSpPr/>
            <p:nvPr/>
          </p:nvSpPr>
          <p:spPr bwMode="auto">
            <a:xfrm>
              <a:off x="5964238" y="4725988"/>
              <a:ext cx="538163" cy="887413"/>
            </a:xfrm>
            <a:custGeom>
              <a:avLst/>
              <a:gdLst>
                <a:gd name="T0" fmla="*/ 0 w 187"/>
                <a:gd name="T1" fmla="*/ 0 h 309"/>
                <a:gd name="T2" fmla="*/ 132 w 187"/>
                <a:gd name="T3" fmla="*/ 0 h 309"/>
                <a:gd name="T4" fmla="*/ 103 w 187"/>
                <a:gd name="T5" fmla="*/ 230 h 309"/>
                <a:gd name="T6" fmla="*/ 139 w 187"/>
                <a:gd name="T7" fmla="*/ 240 h 309"/>
                <a:gd name="T8" fmla="*/ 187 w 187"/>
                <a:gd name="T9" fmla="*/ 309 h 309"/>
                <a:gd name="T10" fmla="*/ 187 w 187"/>
                <a:gd name="T11" fmla="*/ 309 h 309"/>
                <a:gd name="T12" fmla="*/ 16 w 187"/>
                <a:gd name="T13" fmla="*/ 309 h 309"/>
                <a:gd name="T14" fmla="*/ 0 w 187"/>
                <a:gd name="T15" fmla="*/ 0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309">
                  <a:moveTo>
                    <a:pt x="0" y="0"/>
                  </a:moveTo>
                  <a:cubicBezTo>
                    <a:pt x="132" y="0"/>
                    <a:pt x="132" y="0"/>
                    <a:pt x="132" y="0"/>
                  </a:cubicBezTo>
                  <a:cubicBezTo>
                    <a:pt x="103" y="230"/>
                    <a:pt x="103" y="230"/>
                    <a:pt x="103" y="230"/>
                  </a:cubicBezTo>
                  <a:cubicBezTo>
                    <a:pt x="139" y="240"/>
                    <a:pt x="139" y="240"/>
                    <a:pt x="139" y="240"/>
                  </a:cubicBezTo>
                  <a:cubicBezTo>
                    <a:pt x="167" y="248"/>
                    <a:pt x="187" y="277"/>
                    <a:pt x="187" y="309"/>
                  </a:cubicBezTo>
                  <a:cubicBezTo>
                    <a:pt x="187" y="309"/>
                    <a:pt x="187" y="309"/>
                    <a:pt x="187" y="309"/>
                  </a:cubicBezTo>
                  <a:cubicBezTo>
                    <a:pt x="16" y="309"/>
                    <a:pt x="16" y="309"/>
                    <a:pt x="16" y="309"/>
                  </a:cubicBezTo>
                  <a:lnTo>
                    <a:pt x="0" y="0"/>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0" name="íṩḷïḓe"/>
            <p:cNvSpPr/>
            <p:nvPr/>
          </p:nvSpPr>
          <p:spPr bwMode="auto">
            <a:xfrm>
              <a:off x="5964238" y="4725988"/>
              <a:ext cx="163513" cy="887413"/>
            </a:xfrm>
            <a:custGeom>
              <a:avLst/>
              <a:gdLst>
                <a:gd name="T0" fmla="*/ 103 w 103"/>
                <a:gd name="T1" fmla="*/ 0 h 559"/>
                <a:gd name="T2" fmla="*/ 0 w 103"/>
                <a:gd name="T3" fmla="*/ 0 h 559"/>
                <a:gd name="T4" fmla="*/ 29 w 103"/>
                <a:gd name="T5" fmla="*/ 559 h 559"/>
                <a:gd name="T6" fmla="*/ 103 w 103"/>
                <a:gd name="T7" fmla="*/ 559 h 559"/>
                <a:gd name="T8" fmla="*/ 103 w 103"/>
                <a:gd name="T9" fmla="*/ 0 h 559"/>
              </a:gdLst>
              <a:ahLst/>
              <a:cxnLst>
                <a:cxn ang="0">
                  <a:pos x="T0" y="T1"/>
                </a:cxn>
                <a:cxn ang="0">
                  <a:pos x="T2" y="T3"/>
                </a:cxn>
                <a:cxn ang="0">
                  <a:pos x="T4" y="T5"/>
                </a:cxn>
                <a:cxn ang="0">
                  <a:pos x="T6" y="T7"/>
                </a:cxn>
                <a:cxn ang="0">
                  <a:pos x="T8" y="T9"/>
                </a:cxn>
              </a:cxnLst>
              <a:rect l="0" t="0" r="r" b="b"/>
              <a:pathLst>
                <a:path w="103" h="559">
                  <a:moveTo>
                    <a:pt x="103" y="0"/>
                  </a:moveTo>
                  <a:lnTo>
                    <a:pt x="0" y="0"/>
                  </a:lnTo>
                  <a:lnTo>
                    <a:pt x="29" y="559"/>
                  </a:lnTo>
                  <a:lnTo>
                    <a:pt x="103" y="559"/>
                  </a:lnTo>
                  <a:lnTo>
                    <a:pt x="103" y="0"/>
                  </a:lnTo>
                  <a:close/>
                </a:path>
              </a:pathLst>
            </a:custGeom>
            <a:solidFill>
              <a:srgbClr val="C6A6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1" name="îşḷíḓê"/>
            <p:cNvSpPr/>
            <p:nvPr/>
          </p:nvSpPr>
          <p:spPr bwMode="auto">
            <a:xfrm>
              <a:off x="6183313" y="5651501"/>
              <a:ext cx="1587500" cy="223838"/>
            </a:xfrm>
            <a:prstGeom prst="ellipse">
              <a:avLst/>
            </a:prstGeom>
            <a:solidFill>
              <a:srgbClr val="5335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2" name="ïśļïḑé"/>
            <p:cNvSpPr/>
            <p:nvPr/>
          </p:nvSpPr>
          <p:spPr bwMode="auto">
            <a:xfrm>
              <a:off x="6637338" y="4027488"/>
              <a:ext cx="609600" cy="301625"/>
            </a:xfrm>
            <a:prstGeom prst="rect">
              <a:avLst/>
            </a:prstGeom>
            <a:solidFill>
              <a:srgbClr val="0D232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43" name="îšḻïḋè"/>
            <p:cNvSpPr/>
            <p:nvPr/>
          </p:nvSpPr>
          <p:spPr bwMode="auto">
            <a:xfrm>
              <a:off x="6637338" y="4208463"/>
              <a:ext cx="247650" cy="1241425"/>
            </a:xfrm>
            <a:prstGeom prst="rect">
              <a:avLst/>
            </a:prstGeom>
            <a:solidFill>
              <a:srgbClr val="0D232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44" name="iṡḷîḍè"/>
            <p:cNvSpPr/>
            <p:nvPr/>
          </p:nvSpPr>
          <p:spPr bwMode="auto">
            <a:xfrm>
              <a:off x="7002463" y="4208463"/>
              <a:ext cx="247650" cy="1241425"/>
            </a:xfrm>
            <a:prstGeom prst="rect">
              <a:avLst/>
            </a:prstGeom>
            <a:solidFill>
              <a:srgbClr val="0D232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45" name="íSḻídè"/>
            <p:cNvSpPr/>
            <p:nvPr/>
          </p:nvSpPr>
          <p:spPr bwMode="auto">
            <a:xfrm>
              <a:off x="6735763" y="3109913"/>
              <a:ext cx="385763" cy="971550"/>
            </a:xfrm>
            <a:prstGeom prst="rect">
              <a:avLst/>
            </a:prstGeom>
            <a:solidFill>
              <a:srgbClr val="EFEEE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46" name="išḻíḑe"/>
            <p:cNvSpPr/>
            <p:nvPr/>
          </p:nvSpPr>
          <p:spPr bwMode="auto">
            <a:xfrm>
              <a:off x="6570663" y="3109913"/>
              <a:ext cx="215900" cy="971550"/>
            </a:xfrm>
            <a:custGeom>
              <a:avLst/>
              <a:gdLst>
                <a:gd name="T0" fmla="*/ 0 w 75"/>
                <a:gd name="T1" fmla="*/ 338 h 338"/>
                <a:gd name="T2" fmla="*/ 3 w 75"/>
                <a:gd name="T3" fmla="*/ 338 h 338"/>
                <a:gd name="T4" fmla="*/ 75 w 75"/>
                <a:gd name="T5" fmla="*/ 266 h 338"/>
                <a:gd name="T6" fmla="*/ 75 w 75"/>
                <a:gd name="T7" fmla="*/ 0 h 338"/>
                <a:gd name="T8" fmla="*/ 0 w 75"/>
                <a:gd name="T9" fmla="*/ 0 h 338"/>
                <a:gd name="T10" fmla="*/ 0 w 75"/>
                <a:gd name="T11" fmla="*/ 338 h 338"/>
              </a:gdLst>
              <a:ahLst/>
              <a:cxnLst>
                <a:cxn ang="0">
                  <a:pos x="T0" y="T1"/>
                </a:cxn>
                <a:cxn ang="0">
                  <a:pos x="T2" y="T3"/>
                </a:cxn>
                <a:cxn ang="0">
                  <a:pos x="T4" y="T5"/>
                </a:cxn>
                <a:cxn ang="0">
                  <a:pos x="T6" y="T7"/>
                </a:cxn>
                <a:cxn ang="0">
                  <a:pos x="T8" y="T9"/>
                </a:cxn>
                <a:cxn ang="0">
                  <a:pos x="T10" y="T11"/>
                </a:cxn>
              </a:cxnLst>
              <a:rect l="0" t="0" r="r" b="b"/>
              <a:pathLst>
                <a:path w="75" h="338">
                  <a:moveTo>
                    <a:pt x="0" y="338"/>
                  </a:moveTo>
                  <a:cubicBezTo>
                    <a:pt x="3" y="338"/>
                    <a:pt x="3" y="338"/>
                    <a:pt x="3" y="338"/>
                  </a:cubicBezTo>
                  <a:cubicBezTo>
                    <a:pt x="43" y="338"/>
                    <a:pt x="75" y="305"/>
                    <a:pt x="75" y="266"/>
                  </a:cubicBezTo>
                  <a:cubicBezTo>
                    <a:pt x="75" y="0"/>
                    <a:pt x="75" y="0"/>
                    <a:pt x="75" y="0"/>
                  </a:cubicBezTo>
                  <a:cubicBezTo>
                    <a:pt x="0" y="0"/>
                    <a:pt x="0" y="0"/>
                    <a:pt x="0" y="0"/>
                  </a:cubicBezTo>
                  <a:lnTo>
                    <a:pt x="0" y="338"/>
                  </a:lnTo>
                  <a:close/>
                </a:path>
              </a:pathLst>
            </a:custGeom>
            <a:solidFill>
              <a:srgbClr val="E07D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7" name="išlïḍê"/>
            <p:cNvSpPr/>
            <p:nvPr/>
          </p:nvSpPr>
          <p:spPr bwMode="auto">
            <a:xfrm>
              <a:off x="7051676" y="3109913"/>
              <a:ext cx="219075" cy="971550"/>
            </a:xfrm>
            <a:custGeom>
              <a:avLst/>
              <a:gdLst>
                <a:gd name="T0" fmla="*/ 76 w 76"/>
                <a:gd name="T1" fmla="*/ 338 h 338"/>
                <a:gd name="T2" fmla="*/ 72 w 76"/>
                <a:gd name="T3" fmla="*/ 338 h 338"/>
                <a:gd name="T4" fmla="*/ 0 w 76"/>
                <a:gd name="T5" fmla="*/ 266 h 338"/>
                <a:gd name="T6" fmla="*/ 0 w 76"/>
                <a:gd name="T7" fmla="*/ 0 h 338"/>
                <a:gd name="T8" fmla="*/ 76 w 76"/>
                <a:gd name="T9" fmla="*/ 0 h 338"/>
                <a:gd name="T10" fmla="*/ 76 w 76"/>
                <a:gd name="T11" fmla="*/ 338 h 338"/>
              </a:gdLst>
              <a:ahLst/>
              <a:cxnLst>
                <a:cxn ang="0">
                  <a:pos x="T0" y="T1"/>
                </a:cxn>
                <a:cxn ang="0">
                  <a:pos x="T2" y="T3"/>
                </a:cxn>
                <a:cxn ang="0">
                  <a:pos x="T4" y="T5"/>
                </a:cxn>
                <a:cxn ang="0">
                  <a:pos x="T6" y="T7"/>
                </a:cxn>
                <a:cxn ang="0">
                  <a:pos x="T8" y="T9"/>
                </a:cxn>
                <a:cxn ang="0">
                  <a:pos x="T10" y="T11"/>
                </a:cxn>
              </a:cxnLst>
              <a:rect l="0" t="0" r="r" b="b"/>
              <a:pathLst>
                <a:path w="76" h="338">
                  <a:moveTo>
                    <a:pt x="76" y="338"/>
                  </a:moveTo>
                  <a:cubicBezTo>
                    <a:pt x="72" y="338"/>
                    <a:pt x="72" y="338"/>
                    <a:pt x="72" y="338"/>
                  </a:cubicBezTo>
                  <a:cubicBezTo>
                    <a:pt x="32" y="338"/>
                    <a:pt x="0" y="305"/>
                    <a:pt x="0" y="266"/>
                  </a:cubicBezTo>
                  <a:cubicBezTo>
                    <a:pt x="0" y="0"/>
                    <a:pt x="0" y="0"/>
                    <a:pt x="0" y="0"/>
                  </a:cubicBezTo>
                  <a:cubicBezTo>
                    <a:pt x="76" y="0"/>
                    <a:pt x="76" y="0"/>
                    <a:pt x="76" y="0"/>
                  </a:cubicBezTo>
                  <a:lnTo>
                    <a:pt x="76" y="338"/>
                  </a:lnTo>
                  <a:close/>
                </a:path>
              </a:pathLst>
            </a:custGeom>
            <a:solidFill>
              <a:srgbClr val="E07D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8" name="îśliďe"/>
            <p:cNvSpPr/>
            <p:nvPr/>
          </p:nvSpPr>
          <p:spPr bwMode="auto">
            <a:xfrm>
              <a:off x="7080251" y="3314701"/>
              <a:ext cx="158750" cy="171450"/>
            </a:xfrm>
            <a:custGeom>
              <a:avLst/>
              <a:gdLst>
                <a:gd name="T0" fmla="*/ 32 w 55"/>
                <a:gd name="T1" fmla="*/ 60 h 60"/>
                <a:gd name="T2" fmla="*/ 23 w 55"/>
                <a:gd name="T3" fmla="*/ 60 h 60"/>
                <a:gd name="T4" fmla="*/ 0 w 55"/>
                <a:gd name="T5" fmla="*/ 36 h 60"/>
                <a:gd name="T6" fmla="*/ 0 w 55"/>
                <a:gd name="T7" fmla="*/ 0 h 60"/>
                <a:gd name="T8" fmla="*/ 55 w 55"/>
                <a:gd name="T9" fmla="*/ 0 h 60"/>
                <a:gd name="T10" fmla="*/ 55 w 55"/>
                <a:gd name="T11" fmla="*/ 36 h 60"/>
                <a:gd name="T12" fmla="*/ 32 w 55"/>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55" h="60">
                  <a:moveTo>
                    <a:pt x="32" y="60"/>
                  </a:moveTo>
                  <a:cubicBezTo>
                    <a:pt x="23" y="60"/>
                    <a:pt x="23" y="60"/>
                    <a:pt x="23" y="60"/>
                  </a:cubicBezTo>
                  <a:cubicBezTo>
                    <a:pt x="10" y="60"/>
                    <a:pt x="0" y="49"/>
                    <a:pt x="0" y="36"/>
                  </a:cubicBezTo>
                  <a:cubicBezTo>
                    <a:pt x="0" y="0"/>
                    <a:pt x="0" y="0"/>
                    <a:pt x="0" y="0"/>
                  </a:cubicBezTo>
                  <a:cubicBezTo>
                    <a:pt x="55" y="0"/>
                    <a:pt x="55" y="0"/>
                    <a:pt x="55" y="0"/>
                  </a:cubicBezTo>
                  <a:cubicBezTo>
                    <a:pt x="55" y="36"/>
                    <a:pt x="55" y="36"/>
                    <a:pt x="55" y="36"/>
                  </a:cubicBezTo>
                  <a:cubicBezTo>
                    <a:pt x="55" y="49"/>
                    <a:pt x="45" y="60"/>
                    <a:pt x="32" y="60"/>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9" name="íṩlíḑè"/>
            <p:cNvSpPr/>
            <p:nvPr/>
          </p:nvSpPr>
          <p:spPr bwMode="auto">
            <a:xfrm>
              <a:off x="7080251" y="3587751"/>
              <a:ext cx="158750" cy="171450"/>
            </a:xfrm>
            <a:custGeom>
              <a:avLst/>
              <a:gdLst>
                <a:gd name="T0" fmla="*/ 32 w 55"/>
                <a:gd name="T1" fmla="*/ 60 h 60"/>
                <a:gd name="T2" fmla="*/ 23 w 55"/>
                <a:gd name="T3" fmla="*/ 60 h 60"/>
                <a:gd name="T4" fmla="*/ 0 w 55"/>
                <a:gd name="T5" fmla="*/ 37 h 60"/>
                <a:gd name="T6" fmla="*/ 0 w 55"/>
                <a:gd name="T7" fmla="*/ 0 h 60"/>
                <a:gd name="T8" fmla="*/ 55 w 55"/>
                <a:gd name="T9" fmla="*/ 0 h 60"/>
                <a:gd name="T10" fmla="*/ 55 w 55"/>
                <a:gd name="T11" fmla="*/ 37 h 60"/>
                <a:gd name="T12" fmla="*/ 32 w 55"/>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55" h="60">
                  <a:moveTo>
                    <a:pt x="32" y="60"/>
                  </a:moveTo>
                  <a:cubicBezTo>
                    <a:pt x="23" y="60"/>
                    <a:pt x="23" y="60"/>
                    <a:pt x="23" y="60"/>
                  </a:cubicBezTo>
                  <a:cubicBezTo>
                    <a:pt x="10" y="60"/>
                    <a:pt x="0" y="50"/>
                    <a:pt x="0" y="37"/>
                  </a:cubicBezTo>
                  <a:cubicBezTo>
                    <a:pt x="0" y="0"/>
                    <a:pt x="0" y="0"/>
                    <a:pt x="0" y="0"/>
                  </a:cubicBezTo>
                  <a:cubicBezTo>
                    <a:pt x="55" y="0"/>
                    <a:pt x="55" y="0"/>
                    <a:pt x="55" y="0"/>
                  </a:cubicBezTo>
                  <a:cubicBezTo>
                    <a:pt x="55" y="37"/>
                    <a:pt x="55" y="37"/>
                    <a:pt x="55" y="37"/>
                  </a:cubicBezTo>
                  <a:cubicBezTo>
                    <a:pt x="55" y="50"/>
                    <a:pt x="45" y="60"/>
                    <a:pt x="32" y="60"/>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0" name="ísľíďê"/>
            <p:cNvSpPr/>
            <p:nvPr/>
          </p:nvSpPr>
          <p:spPr bwMode="auto">
            <a:xfrm>
              <a:off x="6492876" y="2713038"/>
              <a:ext cx="179388" cy="222250"/>
            </a:xfrm>
            <a:custGeom>
              <a:avLst/>
              <a:gdLst>
                <a:gd name="T0" fmla="*/ 49 w 62"/>
                <a:gd name="T1" fmla="*/ 19 h 77"/>
                <a:gd name="T2" fmla="*/ 13 w 62"/>
                <a:gd name="T3" fmla="*/ 18 h 77"/>
                <a:gd name="T4" fmla="*/ 62 w 62"/>
                <a:gd name="T5" fmla="*/ 60 h 77"/>
                <a:gd name="T6" fmla="*/ 49 w 62"/>
                <a:gd name="T7" fmla="*/ 19 h 77"/>
              </a:gdLst>
              <a:ahLst/>
              <a:cxnLst>
                <a:cxn ang="0">
                  <a:pos x="T0" y="T1"/>
                </a:cxn>
                <a:cxn ang="0">
                  <a:pos x="T2" y="T3"/>
                </a:cxn>
                <a:cxn ang="0">
                  <a:pos x="T4" y="T5"/>
                </a:cxn>
                <a:cxn ang="0">
                  <a:pos x="T6" y="T7"/>
                </a:cxn>
              </a:cxnLst>
              <a:rect l="0" t="0" r="r" b="b"/>
              <a:pathLst>
                <a:path w="62" h="77">
                  <a:moveTo>
                    <a:pt x="49" y="19"/>
                  </a:moveTo>
                  <a:cubicBezTo>
                    <a:pt x="49" y="19"/>
                    <a:pt x="26" y="0"/>
                    <a:pt x="13" y="18"/>
                  </a:cubicBezTo>
                  <a:cubicBezTo>
                    <a:pt x="0" y="36"/>
                    <a:pt x="33" y="77"/>
                    <a:pt x="62" y="60"/>
                  </a:cubicBezTo>
                  <a:lnTo>
                    <a:pt x="49" y="19"/>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1" name="ïṩ1iḓé"/>
            <p:cNvSpPr/>
            <p:nvPr/>
          </p:nvSpPr>
          <p:spPr bwMode="auto">
            <a:xfrm>
              <a:off x="6524626" y="2765426"/>
              <a:ext cx="141288" cy="138113"/>
            </a:xfrm>
            <a:custGeom>
              <a:avLst/>
              <a:gdLst>
                <a:gd name="T0" fmla="*/ 43 w 49"/>
                <a:gd name="T1" fmla="*/ 16 h 48"/>
                <a:gd name="T2" fmla="*/ 49 w 49"/>
                <a:gd name="T3" fmla="*/ 37 h 48"/>
                <a:gd name="T4" fmla="*/ 12 w 49"/>
                <a:gd name="T5" fmla="*/ 6 h 48"/>
                <a:gd name="T6" fmla="*/ 43 w 49"/>
                <a:gd name="T7" fmla="*/ 16 h 48"/>
              </a:gdLst>
              <a:ahLst/>
              <a:cxnLst>
                <a:cxn ang="0">
                  <a:pos x="T0" y="T1"/>
                </a:cxn>
                <a:cxn ang="0">
                  <a:pos x="T2" y="T3"/>
                </a:cxn>
                <a:cxn ang="0">
                  <a:pos x="T4" y="T5"/>
                </a:cxn>
                <a:cxn ang="0">
                  <a:pos x="T6" y="T7"/>
                </a:cxn>
              </a:cxnLst>
              <a:rect l="0" t="0" r="r" b="b"/>
              <a:pathLst>
                <a:path w="49" h="48">
                  <a:moveTo>
                    <a:pt x="43" y="16"/>
                  </a:moveTo>
                  <a:cubicBezTo>
                    <a:pt x="49" y="37"/>
                    <a:pt x="49" y="37"/>
                    <a:pt x="49" y="37"/>
                  </a:cubicBezTo>
                  <a:cubicBezTo>
                    <a:pt x="24" y="48"/>
                    <a:pt x="0" y="14"/>
                    <a:pt x="12" y="6"/>
                  </a:cubicBezTo>
                  <a:cubicBezTo>
                    <a:pt x="21" y="0"/>
                    <a:pt x="36" y="10"/>
                    <a:pt x="43" y="16"/>
                  </a:cubicBezTo>
                  <a:close/>
                </a:path>
              </a:pathLst>
            </a:custGeom>
            <a:solidFill>
              <a:srgbClr val="F7A5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2" name="îṡlïḓè"/>
            <p:cNvSpPr/>
            <p:nvPr/>
          </p:nvSpPr>
          <p:spPr bwMode="auto">
            <a:xfrm>
              <a:off x="6548438" y="2770188"/>
              <a:ext cx="100013" cy="41275"/>
            </a:xfrm>
            <a:custGeom>
              <a:avLst/>
              <a:gdLst>
                <a:gd name="T0" fmla="*/ 1 w 35"/>
                <a:gd name="T1" fmla="*/ 13 h 14"/>
                <a:gd name="T2" fmla="*/ 1 w 35"/>
                <a:gd name="T3" fmla="*/ 12 h 14"/>
                <a:gd name="T4" fmla="*/ 1 w 35"/>
                <a:gd name="T5" fmla="*/ 11 h 14"/>
                <a:gd name="T6" fmla="*/ 3 w 35"/>
                <a:gd name="T7" fmla="*/ 7 h 14"/>
                <a:gd name="T8" fmla="*/ 4 w 35"/>
                <a:gd name="T9" fmla="*/ 6 h 14"/>
                <a:gd name="T10" fmla="*/ 4 w 35"/>
                <a:gd name="T11" fmla="*/ 5 h 14"/>
                <a:gd name="T12" fmla="*/ 4 w 35"/>
                <a:gd name="T13" fmla="*/ 5 h 14"/>
                <a:gd name="T14" fmla="*/ 4 w 35"/>
                <a:gd name="T15" fmla="*/ 5 h 14"/>
                <a:gd name="T16" fmla="*/ 4 w 35"/>
                <a:gd name="T17" fmla="*/ 5 h 14"/>
                <a:gd name="T18" fmla="*/ 4 w 35"/>
                <a:gd name="T19" fmla="*/ 5 h 14"/>
                <a:gd name="T20" fmla="*/ 4 w 35"/>
                <a:gd name="T21" fmla="*/ 5 h 14"/>
                <a:gd name="T22" fmla="*/ 4 w 35"/>
                <a:gd name="T23" fmla="*/ 5 h 14"/>
                <a:gd name="T24" fmla="*/ 5 w 35"/>
                <a:gd name="T25" fmla="*/ 5 h 14"/>
                <a:gd name="T26" fmla="*/ 6 w 35"/>
                <a:gd name="T27" fmla="*/ 5 h 14"/>
                <a:gd name="T28" fmla="*/ 6 w 35"/>
                <a:gd name="T29" fmla="*/ 4 h 14"/>
                <a:gd name="T30" fmla="*/ 7 w 35"/>
                <a:gd name="T31" fmla="*/ 4 h 14"/>
                <a:gd name="T32" fmla="*/ 8 w 35"/>
                <a:gd name="T33" fmla="*/ 4 h 14"/>
                <a:gd name="T34" fmla="*/ 15 w 35"/>
                <a:gd name="T35" fmla="*/ 5 h 14"/>
                <a:gd name="T36" fmla="*/ 19 w 35"/>
                <a:gd name="T37" fmla="*/ 6 h 14"/>
                <a:gd name="T38" fmla="*/ 22 w 35"/>
                <a:gd name="T39" fmla="*/ 8 h 14"/>
                <a:gd name="T40" fmla="*/ 28 w 35"/>
                <a:gd name="T41" fmla="*/ 11 h 14"/>
                <a:gd name="T42" fmla="*/ 35 w 35"/>
                <a:gd name="T43" fmla="*/ 14 h 14"/>
                <a:gd name="T44" fmla="*/ 33 w 35"/>
                <a:gd name="T45" fmla="*/ 13 h 14"/>
                <a:gd name="T46" fmla="*/ 30 w 35"/>
                <a:gd name="T47" fmla="*/ 9 h 14"/>
                <a:gd name="T48" fmla="*/ 27 w 35"/>
                <a:gd name="T49" fmla="*/ 7 h 14"/>
                <a:gd name="T50" fmla="*/ 24 w 35"/>
                <a:gd name="T51" fmla="*/ 5 h 14"/>
                <a:gd name="T52" fmla="*/ 16 w 35"/>
                <a:gd name="T53" fmla="*/ 1 h 14"/>
                <a:gd name="T54" fmla="*/ 12 w 35"/>
                <a:gd name="T55" fmla="*/ 0 h 14"/>
                <a:gd name="T56" fmla="*/ 7 w 35"/>
                <a:gd name="T57" fmla="*/ 1 h 14"/>
                <a:gd name="T58" fmla="*/ 6 w 35"/>
                <a:gd name="T59" fmla="*/ 1 h 14"/>
                <a:gd name="T60" fmla="*/ 5 w 35"/>
                <a:gd name="T61" fmla="*/ 1 h 14"/>
                <a:gd name="T62" fmla="*/ 4 w 35"/>
                <a:gd name="T63" fmla="*/ 2 h 14"/>
                <a:gd name="T64" fmla="*/ 3 w 35"/>
                <a:gd name="T65" fmla="*/ 2 h 14"/>
                <a:gd name="T66" fmla="*/ 3 w 35"/>
                <a:gd name="T67" fmla="*/ 3 h 14"/>
                <a:gd name="T68" fmla="*/ 3 w 35"/>
                <a:gd name="T69" fmla="*/ 3 h 14"/>
                <a:gd name="T70" fmla="*/ 3 w 35"/>
                <a:gd name="T71" fmla="*/ 3 h 14"/>
                <a:gd name="T72" fmla="*/ 2 w 35"/>
                <a:gd name="T73" fmla="*/ 4 h 14"/>
                <a:gd name="T74" fmla="*/ 1 w 35"/>
                <a:gd name="T75" fmla="*/ 5 h 14"/>
                <a:gd name="T76" fmla="*/ 0 w 35"/>
                <a:gd name="T77" fmla="*/ 9 h 14"/>
                <a:gd name="T78" fmla="*/ 0 w 35"/>
                <a:gd name="T79" fmla="*/ 11 h 14"/>
                <a:gd name="T80" fmla="*/ 1 w 35"/>
                <a:gd name="T81" fmla="*/ 12 h 14"/>
                <a:gd name="T82" fmla="*/ 1 w 35"/>
                <a:gd name="T8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 h="14">
                  <a:moveTo>
                    <a:pt x="1" y="13"/>
                  </a:moveTo>
                  <a:cubicBezTo>
                    <a:pt x="1" y="13"/>
                    <a:pt x="1" y="12"/>
                    <a:pt x="1" y="12"/>
                  </a:cubicBezTo>
                  <a:cubicBezTo>
                    <a:pt x="1" y="12"/>
                    <a:pt x="1" y="11"/>
                    <a:pt x="1" y="11"/>
                  </a:cubicBezTo>
                  <a:cubicBezTo>
                    <a:pt x="1" y="10"/>
                    <a:pt x="2" y="8"/>
                    <a:pt x="3" y="7"/>
                  </a:cubicBezTo>
                  <a:cubicBezTo>
                    <a:pt x="3" y="6"/>
                    <a:pt x="3" y="6"/>
                    <a:pt x="4" y="6"/>
                  </a:cubicBezTo>
                  <a:cubicBezTo>
                    <a:pt x="4" y="5"/>
                    <a:pt x="4" y="5"/>
                    <a:pt x="4" y="5"/>
                  </a:cubicBezTo>
                  <a:cubicBezTo>
                    <a:pt x="4" y="5"/>
                    <a:pt x="4" y="5"/>
                    <a:pt x="4" y="5"/>
                  </a:cubicBezTo>
                  <a:cubicBezTo>
                    <a:pt x="4" y="5"/>
                    <a:pt x="4" y="5"/>
                    <a:pt x="4" y="5"/>
                  </a:cubicBezTo>
                  <a:cubicBezTo>
                    <a:pt x="4" y="5"/>
                    <a:pt x="4" y="5"/>
                    <a:pt x="4" y="5"/>
                  </a:cubicBezTo>
                  <a:cubicBezTo>
                    <a:pt x="4" y="5"/>
                    <a:pt x="4" y="5"/>
                    <a:pt x="4" y="5"/>
                  </a:cubicBezTo>
                  <a:cubicBezTo>
                    <a:pt x="4" y="5"/>
                    <a:pt x="4" y="5"/>
                    <a:pt x="4" y="5"/>
                  </a:cubicBezTo>
                  <a:cubicBezTo>
                    <a:pt x="4" y="5"/>
                    <a:pt x="4" y="5"/>
                    <a:pt x="4" y="5"/>
                  </a:cubicBezTo>
                  <a:cubicBezTo>
                    <a:pt x="5" y="5"/>
                    <a:pt x="5" y="5"/>
                    <a:pt x="5" y="5"/>
                  </a:cubicBezTo>
                  <a:cubicBezTo>
                    <a:pt x="5" y="5"/>
                    <a:pt x="5" y="5"/>
                    <a:pt x="6" y="5"/>
                  </a:cubicBezTo>
                  <a:cubicBezTo>
                    <a:pt x="6" y="4"/>
                    <a:pt x="6" y="4"/>
                    <a:pt x="6" y="4"/>
                  </a:cubicBezTo>
                  <a:cubicBezTo>
                    <a:pt x="7" y="4"/>
                    <a:pt x="7" y="4"/>
                    <a:pt x="7" y="4"/>
                  </a:cubicBezTo>
                  <a:cubicBezTo>
                    <a:pt x="7" y="4"/>
                    <a:pt x="8" y="4"/>
                    <a:pt x="8" y="4"/>
                  </a:cubicBezTo>
                  <a:cubicBezTo>
                    <a:pt x="10" y="4"/>
                    <a:pt x="13" y="4"/>
                    <a:pt x="15" y="5"/>
                  </a:cubicBezTo>
                  <a:cubicBezTo>
                    <a:pt x="16" y="5"/>
                    <a:pt x="18" y="5"/>
                    <a:pt x="19" y="6"/>
                  </a:cubicBezTo>
                  <a:cubicBezTo>
                    <a:pt x="20" y="6"/>
                    <a:pt x="21" y="7"/>
                    <a:pt x="22" y="8"/>
                  </a:cubicBezTo>
                  <a:cubicBezTo>
                    <a:pt x="25" y="9"/>
                    <a:pt x="27" y="10"/>
                    <a:pt x="28" y="11"/>
                  </a:cubicBezTo>
                  <a:cubicBezTo>
                    <a:pt x="32" y="13"/>
                    <a:pt x="35" y="14"/>
                    <a:pt x="35" y="14"/>
                  </a:cubicBezTo>
                  <a:cubicBezTo>
                    <a:pt x="35" y="14"/>
                    <a:pt x="34" y="14"/>
                    <a:pt x="33" y="13"/>
                  </a:cubicBezTo>
                  <a:cubicBezTo>
                    <a:pt x="33" y="12"/>
                    <a:pt x="31" y="10"/>
                    <a:pt x="30" y="9"/>
                  </a:cubicBezTo>
                  <a:cubicBezTo>
                    <a:pt x="29" y="8"/>
                    <a:pt x="28" y="8"/>
                    <a:pt x="27" y="7"/>
                  </a:cubicBezTo>
                  <a:cubicBezTo>
                    <a:pt x="26" y="6"/>
                    <a:pt x="25" y="5"/>
                    <a:pt x="24" y="5"/>
                  </a:cubicBezTo>
                  <a:cubicBezTo>
                    <a:pt x="22" y="3"/>
                    <a:pt x="19" y="2"/>
                    <a:pt x="16" y="1"/>
                  </a:cubicBezTo>
                  <a:cubicBezTo>
                    <a:pt x="15" y="1"/>
                    <a:pt x="13" y="0"/>
                    <a:pt x="12" y="0"/>
                  </a:cubicBezTo>
                  <a:cubicBezTo>
                    <a:pt x="10" y="0"/>
                    <a:pt x="9" y="0"/>
                    <a:pt x="7" y="1"/>
                  </a:cubicBezTo>
                  <a:cubicBezTo>
                    <a:pt x="7" y="1"/>
                    <a:pt x="7" y="1"/>
                    <a:pt x="6" y="1"/>
                  </a:cubicBezTo>
                  <a:cubicBezTo>
                    <a:pt x="6" y="1"/>
                    <a:pt x="5" y="1"/>
                    <a:pt x="5" y="1"/>
                  </a:cubicBezTo>
                  <a:cubicBezTo>
                    <a:pt x="5" y="2"/>
                    <a:pt x="5" y="2"/>
                    <a:pt x="4" y="2"/>
                  </a:cubicBezTo>
                  <a:cubicBezTo>
                    <a:pt x="4" y="2"/>
                    <a:pt x="4" y="2"/>
                    <a:pt x="3" y="2"/>
                  </a:cubicBezTo>
                  <a:cubicBezTo>
                    <a:pt x="3" y="3"/>
                    <a:pt x="3" y="3"/>
                    <a:pt x="3" y="3"/>
                  </a:cubicBezTo>
                  <a:cubicBezTo>
                    <a:pt x="3" y="3"/>
                    <a:pt x="3" y="3"/>
                    <a:pt x="3" y="3"/>
                  </a:cubicBezTo>
                  <a:cubicBezTo>
                    <a:pt x="3" y="3"/>
                    <a:pt x="3" y="3"/>
                    <a:pt x="3" y="3"/>
                  </a:cubicBezTo>
                  <a:cubicBezTo>
                    <a:pt x="2" y="3"/>
                    <a:pt x="2" y="4"/>
                    <a:pt x="2" y="4"/>
                  </a:cubicBezTo>
                  <a:cubicBezTo>
                    <a:pt x="1" y="4"/>
                    <a:pt x="1" y="5"/>
                    <a:pt x="1" y="5"/>
                  </a:cubicBezTo>
                  <a:cubicBezTo>
                    <a:pt x="0" y="7"/>
                    <a:pt x="0" y="8"/>
                    <a:pt x="0" y="9"/>
                  </a:cubicBezTo>
                  <a:cubicBezTo>
                    <a:pt x="0" y="9"/>
                    <a:pt x="0" y="10"/>
                    <a:pt x="0" y="11"/>
                  </a:cubicBezTo>
                  <a:cubicBezTo>
                    <a:pt x="0" y="11"/>
                    <a:pt x="1" y="12"/>
                    <a:pt x="1" y="12"/>
                  </a:cubicBezTo>
                  <a:cubicBezTo>
                    <a:pt x="1" y="12"/>
                    <a:pt x="1" y="13"/>
                    <a:pt x="1" y="13"/>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3" name="iś1îďe"/>
            <p:cNvSpPr/>
            <p:nvPr/>
          </p:nvSpPr>
          <p:spPr bwMode="auto">
            <a:xfrm>
              <a:off x="7100888" y="2587626"/>
              <a:ext cx="146050" cy="206375"/>
            </a:xfrm>
            <a:custGeom>
              <a:avLst/>
              <a:gdLst>
                <a:gd name="T0" fmla="*/ 0 w 51"/>
                <a:gd name="T1" fmla="*/ 26 h 72"/>
                <a:gd name="T2" fmla="*/ 32 w 51"/>
                <a:gd name="T3" fmla="*/ 11 h 72"/>
                <a:gd name="T4" fmla="*/ 6 w 51"/>
                <a:gd name="T5" fmla="*/ 69 h 72"/>
                <a:gd name="T6" fmla="*/ 0 w 51"/>
                <a:gd name="T7" fmla="*/ 26 h 72"/>
              </a:gdLst>
              <a:ahLst/>
              <a:cxnLst>
                <a:cxn ang="0">
                  <a:pos x="T0" y="T1"/>
                </a:cxn>
                <a:cxn ang="0">
                  <a:pos x="T2" y="T3"/>
                </a:cxn>
                <a:cxn ang="0">
                  <a:pos x="T4" y="T5"/>
                </a:cxn>
                <a:cxn ang="0">
                  <a:pos x="T6" y="T7"/>
                </a:cxn>
              </a:cxnLst>
              <a:rect l="0" t="0" r="r" b="b"/>
              <a:pathLst>
                <a:path w="51" h="72">
                  <a:moveTo>
                    <a:pt x="0" y="26"/>
                  </a:moveTo>
                  <a:cubicBezTo>
                    <a:pt x="0" y="26"/>
                    <a:pt x="12" y="0"/>
                    <a:pt x="32" y="11"/>
                  </a:cubicBezTo>
                  <a:cubicBezTo>
                    <a:pt x="51" y="21"/>
                    <a:pt x="39" y="72"/>
                    <a:pt x="6" y="69"/>
                  </a:cubicBezTo>
                  <a:lnTo>
                    <a:pt x="0" y="26"/>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4" name="i$1ïdé"/>
            <p:cNvSpPr/>
            <p:nvPr/>
          </p:nvSpPr>
          <p:spPr bwMode="auto">
            <a:xfrm>
              <a:off x="7107238" y="2638426"/>
              <a:ext cx="106363" cy="131763"/>
            </a:xfrm>
            <a:custGeom>
              <a:avLst/>
              <a:gdLst>
                <a:gd name="T0" fmla="*/ 0 w 37"/>
                <a:gd name="T1" fmla="*/ 24 h 46"/>
                <a:gd name="T2" fmla="*/ 3 w 37"/>
                <a:gd name="T3" fmla="*/ 46 h 46"/>
                <a:gd name="T4" fmla="*/ 24 w 37"/>
                <a:gd name="T5" fmla="*/ 2 h 46"/>
                <a:gd name="T6" fmla="*/ 0 w 37"/>
                <a:gd name="T7" fmla="*/ 24 h 46"/>
              </a:gdLst>
              <a:ahLst/>
              <a:cxnLst>
                <a:cxn ang="0">
                  <a:pos x="T0" y="T1"/>
                </a:cxn>
                <a:cxn ang="0">
                  <a:pos x="T2" y="T3"/>
                </a:cxn>
                <a:cxn ang="0">
                  <a:pos x="T4" y="T5"/>
                </a:cxn>
                <a:cxn ang="0">
                  <a:pos x="T6" y="T7"/>
                </a:cxn>
              </a:cxnLst>
              <a:rect l="0" t="0" r="r" b="b"/>
              <a:pathLst>
                <a:path w="37" h="46">
                  <a:moveTo>
                    <a:pt x="0" y="24"/>
                  </a:moveTo>
                  <a:cubicBezTo>
                    <a:pt x="3" y="46"/>
                    <a:pt x="3" y="46"/>
                    <a:pt x="3" y="46"/>
                  </a:cubicBezTo>
                  <a:cubicBezTo>
                    <a:pt x="31" y="45"/>
                    <a:pt x="37" y="4"/>
                    <a:pt x="24" y="2"/>
                  </a:cubicBezTo>
                  <a:cubicBezTo>
                    <a:pt x="13" y="0"/>
                    <a:pt x="4" y="16"/>
                    <a:pt x="0" y="24"/>
                  </a:cubicBezTo>
                  <a:close/>
                </a:path>
              </a:pathLst>
            </a:custGeom>
            <a:solidFill>
              <a:srgbClr val="F7A5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5" name="iṥlîḓé"/>
            <p:cNvSpPr/>
            <p:nvPr/>
          </p:nvSpPr>
          <p:spPr bwMode="auto">
            <a:xfrm>
              <a:off x="7107238" y="2638426"/>
              <a:ext cx="85725" cy="69850"/>
            </a:xfrm>
            <a:custGeom>
              <a:avLst/>
              <a:gdLst>
                <a:gd name="T0" fmla="*/ 30 w 30"/>
                <a:gd name="T1" fmla="*/ 9 h 24"/>
                <a:gd name="T2" fmla="*/ 30 w 30"/>
                <a:gd name="T3" fmla="*/ 8 h 24"/>
                <a:gd name="T4" fmla="*/ 29 w 30"/>
                <a:gd name="T5" fmla="*/ 7 h 24"/>
                <a:gd name="T6" fmla="*/ 26 w 30"/>
                <a:gd name="T7" fmla="*/ 4 h 24"/>
                <a:gd name="T8" fmla="*/ 24 w 30"/>
                <a:gd name="T9" fmla="*/ 3 h 24"/>
                <a:gd name="T10" fmla="*/ 24 w 30"/>
                <a:gd name="T11" fmla="*/ 3 h 24"/>
                <a:gd name="T12" fmla="*/ 24 w 30"/>
                <a:gd name="T13" fmla="*/ 3 h 24"/>
                <a:gd name="T14" fmla="*/ 24 w 30"/>
                <a:gd name="T15" fmla="*/ 3 h 24"/>
                <a:gd name="T16" fmla="*/ 24 w 30"/>
                <a:gd name="T17" fmla="*/ 3 h 24"/>
                <a:gd name="T18" fmla="*/ 24 w 30"/>
                <a:gd name="T19" fmla="*/ 3 h 24"/>
                <a:gd name="T20" fmla="*/ 23 w 30"/>
                <a:gd name="T21" fmla="*/ 3 h 24"/>
                <a:gd name="T22" fmla="*/ 23 w 30"/>
                <a:gd name="T23" fmla="*/ 3 h 24"/>
                <a:gd name="T24" fmla="*/ 23 w 30"/>
                <a:gd name="T25" fmla="*/ 3 h 24"/>
                <a:gd name="T26" fmla="*/ 22 w 30"/>
                <a:gd name="T27" fmla="*/ 3 h 24"/>
                <a:gd name="T28" fmla="*/ 21 w 30"/>
                <a:gd name="T29" fmla="*/ 3 h 24"/>
                <a:gd name="T30" fmla="*/ 21 w 30"/>
                <a:gd name="T31" fmla="*/ 3 h 24"/>
                <a:gd name="T32" fmla="*/ 20 w 30"/>
                <a:gd name="T33" fmla="*/ 4 h 24"/>
                <a:gd name="T34" fmla="*/ 14 w 30"/>
                <a:gd name="T35" fmla="*/ 7 h 24"/>
                <a:gd name="T36" fmla="*/ 11 w 30"/>
                <a:gd name="T37" fmla="*/ 10 h 24"/>
                <a:gd name="T38" fmla="*/ 8 w 30"/>
                <a:gd name="T39" fmla="*/ 13 h 24"/>
                <a:gd name="T40" fmla="*/ 4 w 30"/>
                <a:gd name="T41" fmla="*/ 19 h 24"/>
                <a:gd name="T42" fmla="*/ 0 w 30"/>
                <a:gd name="T43" fmla="*/ 24 h 24"/>
                <a:gd name="T44" fmla="*/ 1 w 30"/>
                <a:gd name="T45" fmla="*/ 22 h 24"/>
                <a:gd name="T46" fmla="*/ 2 w 30"/>
                <a:gd name="T47" fmla="*/ 18 h 24"/>
                <a:gd name="T48" fmla="*/ 4 w 30"/>
                <a:gd name="T49" fmla="*/ 15 h 24"/>
                <a:gd name="T50" fmla="*/ 6 w 30"/>
                <a:gd name="T51" fmla="*/ 11 h 24"/>
                <a:gd name="T52" fmla="*/ 11 w 30"/>
                <a:gd name="T53" fmla="*/ 5 h 24"/>
                <a:gd name="T54" fmla="*/ 15 w 30"/>
                <a:gd name="T55" fmla="*/ 2 h 24"/>
                <a:gd name="T56" fmla="*/ 19 w 30"/>
                <a:gd name="T57" fmla="*/ 1 h 24"/>
                <a:gd name="T58" fmla="*/ 20 w 30"/>
                <a:gd name="T59" fmla="*/ 0 h 24"/>
                <a:gd name="T60" fmla="*/ 21 w 30"/>
                <a:gd name="T61" fmla="*/ 0 h 24"/>
                <a:gd name="T62" fmla="*/ 22 w 30"/>
                <a:gd name="T63" fmla="*/ 0 h 24"/>
                <a:gd name="T64" fmla="*/ 23 w 30"/>
                <a:gd name="T65" fmla="*/ 0 h 24"/>
                <a:gd name="T66" fmla="*/ 24 w 30"/>
                <a:gd name="T67" fmla="*/ 1 h 24"/>
                <a:gd name="T68" fmla="*/ 24 w 30"/>
                <a:gd name="T69" fmla="*/ 1 h 24"/>
                <a:gd name="T70" fmla="*/ 24 w 30"/>
                <a:gd name="T71" fmla="*/ 1 h 24"/>
                <a:gd name="T72" fmla="*/ 25 w 30"/>
                <a:gd name="T73" fmla="*/ 1 h 24"/>
                <a:gd name="T74" fmla="*/ 27 w 30"/>
                <a:gd name="T75" fmla="*/ 2 h 24"/>
                <a:gd name="T76" fmla="*/ 29 w 30"/>
                <a:gd name="T77" fmla="*/ 4 h 24"/>
                <a:gd name="T78" fmla="*/ 30 w 30"/>
                <a:gd name="T79" fmla="*/ 7 h 24"/>
                <a:gd name="T80" fmla="*/ 30 w 30"/>
                <a:gd name="T81" fmla="*/ 8 h 24"/>
                <a:gd name="T82" fmla="*/ 30 w 30"/>
                <a:gd name="T83"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 h="24">
                  <a:moveTo>
                    <a:pt x="30" y="9"/>
                  </a:moveTo>
                  <a:cubicBezTo>
                    <a:pt x="30" y="9"/>
                    <a:pt x="30" y="8"/>
                    <a:pt x="30" y="8"/>
                  </a:cubicBezTo>
                  <a:cubicBezTo>
                    <a:pt x="29" y="8"/>
                    <a:pt x="29" y="7"/>
                    <a:pt x="29" y="7"/>
                  </a:cubicBezTo>
                  <a:cubicBezTo>
                    <a:pt x="28" y="6"/>
                    <a:pt x="27" y="5"/>
                    <a:pt x="26" y="4"/>
                  </a:cubicBezTo>
                  <a:cubicBezTo>
                    <a:pt x="25" y="4"/>
                    <a:pt x="25"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3" y="3"/>
                    <a:pt x="23" y="3"/>
                    <a:pt x="23" y="3"/>
                  </a:cubicBezTo>
                  <a:cubicBezTo>
                    <a:pt x="23" y="3"/>
                    <a:pt x="23" y="3"/>
                    <a:pt x="23" y="3"/>
                  </a:cubicBezTo>
                  <a:cubicBezTo>
                    <a:pt x="23" y="3"/>
                    <a:pt x="23" y="3"/>
                    <a:pt x="23" y="3"/>
                  </a:cubicBezTo>
                  <a:cubicBezTo>
                    <a:pt x="23" y="3"/>
                    <a:pt x="22" y="3"/>
                    <a:pt x="22" y="3"/>
                  </a:cubicBezTo>
                  <a:cubicBezTo>
                    <a:pt x="22" y="3"/>
                    <a:pt x="22" y="3"/>
                    <a:pt x="21" y="3"/>
                  </a:cubicBezTo>
                  <a:cubicBezTo>
                    <a:pt x="21" y="3"/>
                    <a:pt x="21" y="3"/>
                    <a:pt x="21" y="3"/>
                  </a:cubicBezTo>
                  <a:cubicBezTo>
                    <a:pt x="20" y="4"/>
                    <a:pt x="20" y="4"/>
                    <a:pt x="20" y="4"/>
                  </a:cubicBezTo>
                  <a:cubicBezTo>
                    <a:pt x="18" y="4"/>
                    <a:pt x="16" y="6"/>
                    <a:pt x="14" y="7"/>
                  </a:cubicBezTo>
                  <a:cubicBezTo>
                    <a:pt x="13" y="8"/>
                    <a:pt x="12" y="9"/>
                    <a:pt x="11" y="10"/>
                  </a:cubicBezTo>
                  <a:cubicBezTo>
                    <a:pt x="10" y="11"/>
                    <a:pt x="9" y="12"/>
                    <a:pt x="8" y="13"/>
                  </a:cubicBezTo>
                  <a:cubicBezTo>
                    <a:pt x="7" y="15"/>
                    <a:pt x="5" y="17"/>
                    <a:pt x="4" y="19"/>
                  </a:cubicBezTo>
                  <a:cubicBezTo>
                    <a:pt x="2" y="22"/>
                    <a:pt x="0" y="24"/>
                    <a:pt x="0" y="24"/>
                  </a:cubicBezTo>
                  <a:cubicBezTo>
                    <a:pt x="0" y="24"/>
                    <a:pt x="0" y="24"/>
                    <a:pt x="1" y="22"/>
                  </a:cubicBezTo>
                  <a:cubicBezTo>
                    <a:pt x="1" y="21"/>
                    <a:pt x="1" y="20"/>
                    <a:pt x="2" y="18"/>
                  </a:cubicBezTo>
                  <a:cubicBezTo>
                    <a:pt x="3" y="17"/>
                    <a:pt x="3" y="16"/>
                    <a:pt x="4" y="15"/>
                  </a:cubicBezTo>
                  <a:cubicBezTo>
                    <a:pt x="4" y="13"/>
                    <a:pt x="5" y="12"/>
                    <a:pt x="6" y="11"/>
                  </a:cubicBezTo>
                  <a:cubicBezTo>
                    <a:pt x="7" y="9"/>
                    <a:pt x="9" y="7"/>
                    <a:pt x="11" y="5"/>
                  </a:cubicBezTo>
                  <a:cubicBezTo>
                    <a:pt x="12" y="4"/>
                    <a:pt x="13" y="3"/>
                    <a:pt x="15" y="2"/>
                  </a:cubicBezTo>
                  <a:cubicBezTo>
                    <a:pt x="16" y="1"/>
                    <a:pt x="18" y="1"/>
                    <a:pt x="19" y="1"/>
                  </a:cubicBezTo>
                  <a:cubicBezTo>
                    <a:pt x="19" y="0"/>
                    <a:pt x="20" y="0"/>
                    <a:pt x="20" y="0"/>
                  </a:cubicBezTo>
                  <a:cubicBezTo>
                    <a:pt x="20" y="0"/>
                    <a:pt x="21" y="0"/>
                    <a:pt x="21" y="0"/>
                  </a:cubicBezTo>
                  <a:cubicBezTo>
                    <a:pt x="22" y="0"/>
                    <a:pt x="22" y="0"/>
                    <a:pt x="22" y="0"/>
                  </a:cubicBezTo>
                  <a:cubicBezTo>
                    <a:pt x="23" y="0"/>
                    <a:pt x="23" y="0"/>
                    <a:pt x="23" y="0"/>
                  </a:cubicBezTo>
                  <a:cubicBezTo>
                    <a:pt x="24" y="1"/>
                    <a:pt x="24" y="1"/>
                    <a:pt x="24" y="1"/>
                  </a:cubicBezTo>
                  <a:cubicBezTo>
                    <a:pt x="24" y="1"/>
                    <a:pt x="24" y="1"/>
                    <a:pt x="24" y="1"/>
                  </a:cubicBezTo>
                  <a:cubicBezTo>
                    <a:pt x="24" y="1"/>
                    <a:pt x="24" y="1"/>
                    <a:pt x="24" y="1"/>
                  </a:cubicBezTo>
                  <a:cubicBezTo>
                    <a:pt x="25" y="1"/>
                    <a:pt x="25" y="1"/>
                    <a:pt x="25" y="1"/>
                  </a:cubicBezTo>
                  <a:cubicBezTo>
                    <a:pt x="26" y="1"/>
                    <a:pt x="26" y="2"/>
                    <a:pt x="27" y="2"/>
                  </a:cubicBezTo>
                  <a:cubicBezTo>
                    <a:pt x="28" y="3"/>
                    <a:pt x="28" y="4"/>
                    <a:pt x="29" y="4"/>
                  </a:cubicBezTo>
                  <a:cubicBezTo>
                    <a:pt x="29" y="5"/>
                    <a:pt x="29" y="6"/>
                    <a:pt x="30" y="7"/>
                  </a:cubicBezTo>
                  <a:cubicBezTo>
                    <a:pt x="30" y="7"/>
                    <a:pt x="30" y="8"/>
                    <a:pt x="30" y="8"/>
                  </a:cubicBezTo>
                  <a:cubicBezTo>
                    <a:pt x="30" y="8"/>
                    <a:pt x="30" y="9"/>
                    <a:pt x="30" y="9"/>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6" name="îṣḻîdê"/>
            <p:cNvSpPr/>
            <p:nvPr/>
          </p:nvSpPr>
          <p:spPr bwMode="auto">
            <a:xfrm>
              <a:off x="6861176" y="2911476"/>
              <a:ext cx="138113" cy="247650"/>
            </a:xfrm>
            <a:custGeom>
              <a:avLst/>
              <a:gdLst>
                <a:gd name="T0" fmla="*/ 0 w 48"/>
                <a:gd name="T1" fmla="*/ 1 h 86"/>
                <a:gd name="T2" fmla="*/ 45 w 48"/>
                <a:gd name="T3" fmla="*/ 0 h 86"/>
                <a:gd name="T4" fmla="*/ 48 w 48"/>
                <a:gd name="T5" fmla="*/ 70 h 86"/>
                <a:gd name="T6" fmla="*/ 25 w 48"/>
                <a:gd name="T7" fmla="*/ 85 h 86"/>
                <a:gd name="T8" fmla="*/ 0 w 48"/>
                <a:gd name="T9" fmla="*/ 71 h 86"/>
                <a:gd name="T10" fmla="*/ 0 w 48"/>
                <a:gd name="T11" fmla="*/ 1 h 86"/>
              </a:gdLst>
              <a:ahLst/>
              <a:cxnLst>
                <a:cxn ang="0">
                  <a:pos x="T0" y="T1"/>
                </a:cxn>
                <a:cxn ang="0">
                  <a:pos x="T2" y="T3"/>
                </a:cxn>
                <a:cxn ang="0">
                  <a:pos x="T4" y="T5"/>
                </a:cxn>
                <a:cxn ang="0">
                  <a:pos x="T6" y="T7"/>
                </a:cxn>
                <a:cxn ang="0">
                  <a:pos x="T8" y="T9"/>
                </a:cxn>
                <a:cxn ang="0">
                  <a:pos x="T10" y="T11"/>
                </a:cxn>
              </a:cxnLst>
              <a:rect l="0" t="0" r="r" b="b"/>
              <a:pathLst>
                <a:path w="48" h="86">
                  <a:moveTo>
                    <a:pt x="0" y="1"/>
                  </a:moveTo>
                  <a:cubicBezTo>
                    <a:pt x="45" y="0"/>
                    <a:pt x="45" y="0"/>
                    <a:pt x="45" y="0"/>
                  </a:cubicBezTo>
                  <a:cubicBezTo>
                    <a:pt x="45" y="0"/>
                    <a:pt x="48" y="70"/>
                    <a:pt x="48" y="70"/>
                  </a:cubicBezTo>
                  <a:cubicBezTo>
                    <a:pt x="48" y="70"/>
                    <a:pt x="45" y="84"/>
                    <a:pt x="25" y="85"/>
                  </a:cubicBezTo>
                  <a:cubicBezTo>
                    <a:pt x="5" y="86"/>
                    <a:pt x="0" y="71"/>
                    <a:pt x="0" y="71"/>
                  </a:cubicBezTo>
                  <a:cubicBezTo>
                    <a:pt x="0" y="71"/>
                    <a:pt x="0" y="1"/>
                    <a:pt x="0" y="1"/>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7" name="ïṥļîḍé"/>
            <p:cNvSpPr/>
            <p:nvPr/>
          </p:nvSpPr>
          <p:spPr bwMode="auto">
            <a:xfrm>
              <a:off x="6859588" y="2986088"/>
              <a:ext cx="139700" cy="120650"/>
            </a:xfrm>
            <a:custGeom>
              <a:avLst/>
              <a:gdLst>
                <a:gd name="T0" fmla="*/ 1 w 49"/>
                <a:gd name="T1" fmla="*/ 1 h 42"/>
                <a:gd name="T2" fmla="*/ 46 w 49"/>
                <a:gd name="T3" fmla="*/ 0 h 42"/>
                <a:gd name="T4" fmla="*/ 49 w 49"/>
                <a:gd name="T5" fmla="*/ 27 h 42"/>
                <a:gd name="T6" fmla="*/ 26 w 49"/>
                <a:gd name="T7" fmla="*/ 42 h 42"/>
                <a:gd name="T8" fmla="*/ 0 w 49"/>
                <a:gd name="T9" fmla="*/ 28 h 42"/>
                <a:gd name="T10" fmla="*/ 1 w 49"/>
                <a:gd name="T11" fmla="*/ 1 h 42"/>
              </a:gdLst>
              <a:ahLst/>
              <a:cxnLst>
                <a:cxn ang="0">
                  <a:pos x="T0" y="T1"/>
                </a:cxn>
                <a:cxn ang="0">
                  <a:pos x="T2" y="T3"/>
                </a:cxn>
                <a:cxn ang="0">
                  <a:pos x="T4" y="T5"/>
                </a:cxn>
                <a:cxn ang="0">
                  <a:pos x="T6" y="T7"/>
                </a:cxn>
                <a:cxn ang="0">
                  <a:pos x="T8" y="T9"/>
                </a:cxn>
                <a:cxn ang="0">
                  <a:pos x="T10" y="T11"/>
                </a:cxn>
              </a:cxnLst>
              <a:rect l="0" t="0" r="r" b="b"/>
              <a:pathLst>
                <a:path w="49" h="42">
                  <a:moveTo>
                    <a:pt x="1" y="1"/>
                  </a:moveTo>
                  <a:cubicBezTo>
                    <a:pt x="46" y="0"/>
                    <a:pt x="46" y="0"/>
                    <a:pt x="46" y="0"/>
                  </a:cubicBezTo>
                  <a:cubicBezTo>
                    <a:pt x="46" y="0"/>
                    <a:pt x="48" y="27"/>
                    <a:pt x="49" y="27"/>
                  </a:cubicBezTo>
                  <a:cubicBezTo>
                    <a:pt x="49" y="27"/>
                    <a:pt x="46" y="41"/>
                    <a:pt x="26" y="42"/>
                  </a:cubicBezTo>
                  <a:cubicBezTo>
                    <a:pt x="6" y="42"/>
                    <a:pt x="0" y="28"/>
                    <a:pt x="0" y="28"/>
                  </a:cubicBezTo>
                  <a:cubicBezTo>
                    <a:pt x="1" y="28"/>
                    <a:pt x="1" y="1"/>
                    <a:pt x="1" y="1"/>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8" name="ïṩḷïḍè"/>
            <p:cNvSpPr/>
            <p:nvPr/>
          </p:nvSpPr>
          <p:spPr bwMode="auto">
            <a:xfrm>
              <a:off x="6864351" y="2935288"/>
              <a:ext cx="141288" cy="79375"/>
            </a:xfrm>
            <a:custGeom>
              <a:avLst/>
              <a:gdLst>
                <a:gd name="T0" fmla="*/ 0 w 49"/>
                <a:gd name="T1" fmla="*/ 10 h 28"/>
                <a:gd name="T2" fmla="*/ 44 w 49"/>
                <a:gd name="T3" fmla="*/ 0 h 28"/>
                <a:gd name="T4" fmla="*/ 49 w 49"/>
                <a:gd name="T5" fmla="*/ 16 h 28"/>
                <a:gd name="T6" fmla="*/ 35 w 49"/>
                <a:gd name="T7" fmla="*/ 23 h 28"/>
                <a:gd name="T8" fmla="*/ 3 w 49"/>
                <a:gd name="T9" fmla="*/ 27 h 28"/>
                <a:gd name="T10" fmla="*/ 0 w 49"/>
                <a:gd name="T11" fmla="*/ 10 h 28"/>
              </a:gdLst>
              <a:ahLst/>
              <a:cxnLst>
                <a:cxn ang="0">
                  <a:pos x="T0" y="T1"/>
                </a:cxn>
                <a:cxn ang="0">
                  <a:pos x="T2" y="T3"/>
                </a:cxn>
                <a:cxn ang="0">
                  <a:pos x="T4" y="T5"/>
                </a:cxn>
                <a:cxn ang="0">
                  <a:pos x="T6" y="T7"/>
                </a:cxn>
                <a:cxn ang="0">
                  <a:pos x="T8" y="T9"/>
                </a:cxn>
                <a:cxn ang="0">
                  <a:pos x="T10" y="T11"/>
                </a:cxn>
              </a:cxnLst>
              <a:rect l="0" t="0" r="r" b="b"/>
              <a:pathLst>
                <a:path w="49" h="28">
                  <a:moveTo>
                    <a:pt x="0" y="10"/>
                  </a:moveTo>
                  <a:cubicBezTo>
                    <a:pt x="44" y="0"/>
                    <a:pt x="44" y="0"/>
                    <a:pt x="44" y="0"/>
                  </a:cubicBezTo>
                  <a:cubicBezTo>
                    <a:pt x="44" y="0"/>
                    <a:pt x="46" y="9"/>
                    <a:pt x="49" y="16"/>
                  </a:cubicBezTo>
                  <a:cubicBezTo>
                    <a:pt x="49" y="17"/>
                    <a:pt x="37" y="22"/>
                    <a:pt x="35" y="23"/>
                  </a:cubicBezTo>
                  <a:cubicBezTo>
                    <a:pt x="25" y="27"/>
                    <a:pt x="14" y="28"/>
                    <a:pt x="3" y="27"/>
                  </a:cubicBezTo>
                  <a:cubicBezTo>
                    <a:pt x="2" y="20"/>
                    <a:pt x="0" y="10"/>
                    <a:pt x="0" y="1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9" name="íŝ1íḋê"/>
            <p:cNvSpPr/>
            <p:nvPr/>
          </p:nvSpPr>
          <p:spPr bwMode="auto">
            <a:xfrm>
              <a:off x="6521451" y="2282826"/>
              <a:ext cx="650875" cy="700088"/>
            </a:xfrm>
            <a:custGeom>
              <a:avLst/>
              <a:gdLst>
                <a:gd name="T0" fmla="*/ 12 w 226"/>
                <a:gd name="T1" fmla="*/ 155 h 244"/>
                <a:gd name="T2" fmla="*/ 141 w 226"/>
                <a:gd name="T3" fmla="*/ 231 h 244"/>
                <a:gd name="T4" fmla="*/ 225 w 226"/>
                <a:gd name="T5" fmla="*/ 108 h 244"/>
                <a:gd name="T6" fmla="*/ 96 w 226"/>
                <a:gd name="T7" fmla="*/ 32 h 244"/>
                <a:gd name="T8" fmla="*/ 12 w 226"/>
                <a:gd name="T9" fmla="*/ 155 h 244"/>
              </a:gdLst>
              <a:ahLst/>
              <a:cxnLst>
                <a:cxn ang="0">
                  <a:pos x="T0" y="T1"/>
                </a:cxn>
                <a:cxn ang="0">
                  <a:pos x="T2" y="T3"/>
                </a:cxn>
                <a:cxn ang="0">
                  <a:pos x="T4" y="T5"/>
                </a:cxn>
                <a:cxn ang="0">
                  <a:pos x="T6" y="T7"/>
                </a:cxn>
                <a:cxn ang="0">
                  <a:pos x="T8" y="T9"/>
                </a:cxn>
              </a:cxnLst>
              <a:rect l="0" t="0" r="r" b="b"/>
              <a:pathLst>
                <a:path w="226" h="244">
                  <a:moveTo>
                    <a:pt x="12" y="155"/>
                  </a:moveTo>
                  <a:cubicBezTo>
                    <a:pt x="25" y="210"/>
                    <a:pt x="82" y="244"/>
                    <a:pt x="141" y="231"/>
                  </a:cubicBezTo>
                  <a:cubicBezTo>
                    <a:pt x="199" y="218"/>
                    <a:pt x="226" y="164"/>
                    <a:pt x="225" y="108"/>
                  </a:cubicBezTo>
                  <a:cubicBezTo>
                    <a:pt x="222" y="0"/>
                    <a:pt x="155" y="19"/>
                    <a:pt x="96" y="32"/>
                  </a:cubicBezTo>
                  <a:cubicBezTo>
                    <a:pt x="38" y="45"/>
                    <a:pt x="0" y="101"/>
                    <a:pt x="12" y="155"/>
                  </a:cubicBezTo>
                  <a:close/>
                </a:path>
              </a:pathLst>
            </a:custGeom>
            <a:solidFill>
              <a:srgbClr val="3E150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0" name="îSľíďe"/>
            <p:cNvSpPr/>
            <p:nvPr/>
          </p:nvSpPr>
          <p:spPr bwMode="auto">
            <a:xfrm>
              <a:off x="6570663" y="2414588"/>
              <a:ext cx="579438" cy="606425"/>
            </a:xfrm>
            <a:custGeom>
              <a:avLst/>
              <a:gdLst>
                <a:gd name="T0" fmla="*/ 6 w 201"/>
                <a:gd name="T1" fmla="*/ 106 h 211"/>
                <a:gd name="T2" fmla="*/ 35 w 201"/>
                <a:gd name="T3" fmla="*/ 24 h 211"/>
                <a:gd name="T4" fmla="*/ 82 w 201"/>
                <a:gd name="T5" fmla="*/ 6 h 211"/>
                <a:gd name="T6" fmla="*/ 132 w 201"/>
                <a:gd name="T7" fmla="*/ 2 h 211"/>
                <a:gd name="T8" fmla="*/ 170 w 201"/>
                <a:gd name="T9" fmla="*/ 49 h 211"/>
                <a:gd name="T10" fmla="*/ 193 w 201"/>
                <a:gd name="T11" fmla="*/ 64 h 211"/>
                <a:gd name="T12" fmla="*/ 197 w 201"/>
                <a:gd name="T13" fmla="*/ 82 h 211"/>
                <a:gd name="T14" fmla="*/ 199 w 201"/>
                <a:gd name="T15" fmla="*/ 126 h 211"/>
                <a:gd name="T16" fmla="*/ 180 w 201"/>
                <a:gd name="T17" fmla="*/ 175 h 211"/>
                <a:gd name="T18" fmla="*/ 158 w 201"/>
                <a:gd name="T19" fmla="*/ 195 h 211"/>
                <a:gd name="T20" fmla="*/ 112 w 201"/>
                <a:gd name="T21" fmla="*/ 210 h 211"/>
                <a:gd name="T22" fmla="*/ 78 w 201"/>
                <a:gd name="T23" fmla="*/ 206 h 211"/>
                <a:gd name="T24" fmla="*/ 33 w 201"/>
                <a:gd name="T25" fmla="*/ 174 h 211"/>
                <a:gd name="T26" fmla="*/ 12 w 201"/>
                <a:gd name="T27" fmla="*/ 131 h 211"/>
                <a:gd name="T28" fmla="*/ 6 w 201"/>
                <a:gd name="T29" fmla="*/ 106 h 211"/>
                <a:gd name="T30" fmla="*/ 6 w 201"/>
                <a:gd name="T31" fmla="*/ 10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1" h="211">
                  <a:moveTo>
                    <a:pt x="6" y="106"/>
                  </a:moveTo>
                  <a:cubicBezTo>
                    <a:pt x="0" y="75"/>
                    <a:pt x="7" y="43"/>
                    <a:pt x="35" y="24"/>
                  </a:cubicBezTo>
                  <a:cubicBezTo>
                    <a:pt x="49" y="15"/>
                    <a:pt x="65" y="9"/>
                    <a:pt x="82" y="6"/>
                  </a:cubicBezTo>
                  <a:cubicBezTo>
                    <a:pt x="98" y="3"/>
                    <a:pt x="115" y="0"/>
                    <a:pt x="132" y="2"/>
                  </a:cubicBezTo>
                  <a:cubicBezTo>
                    <a:pt x="162" y="7"/>
                    <a:pt x="161" y="22"/>
                    <a:pt x="170" y="49"/>
                  </a:cubicBezTo>
                  <a:cubicBezTo>
                    <a:pt x="171" y="52"/>
                    <a:pt x="192" y="61"/>
                    <a:pt x="193" y="64"/>
                  </a:cubicBezTo>
                  <a:cubicBezTo>
                    <a:pt x="194" y="70"/>
                    <a:pt x="196" y="76"/>
                    <a:pt x="197" y="82"/>
                  </a:cubicBezTo>
                  <a:cubicBezTo>
                    <a:pt x="200" y="97"/>
                    <a:pt x="201" y="111"/>
                    <a:pt x="199" y="126"/>
                  </a:cubicBezTo>
                  <a:cubicBezTo>
                    <a:pt x="198" y="144"/>
                    <a:pt x="192" y="161"/>
                    <a:pt x="180" y="175"/>
                  </a:cubicBezTo>
                  <a:cubicBezTo>
                    <a:pt x="174" y="183"/>
                    <a:pt x="166" y="190"/>
                    <a:pt x="158" y="195"/>
                  </a:cubicBezTo>
                  <a:cubicBezTo>
                    <a:pt x="143" y="204"/>
                    <a:pt x="129" y="209"/>
                    <a:pt x="112" y="210"/>
                  </a:cubicBezTo>
                  <a:cubicBezTo>
                    <a:pt x="100" y="211"/>
                    <a:pt x="89" y="209"/>
                    <a:pt x="78" y="206"/>
                  </a:cubicBezTo>
                  <a:cubicBezTo>
                    <a:pt x="59" y="200"/>
                    <a:pt x="44" y="189"/>
                    <a:pt x="33" y="174"/>
                  </a:cubicBezTo>
                  <a:cubicBezTo>
                    <a:pt x="23" y="161"/>
                    <a:pt x="17" y="146"/>
                    <a:pt x="12" y="131"/>
                  </a:cubicBezTo>
                  <a:cubicBezTo>
                    <a:pt x="9" y="123"/>
                    <a:pt x="7" y="115"/>
                    <a:pt x="6" y="106"/>
                  </a:cubicBezTo>
                  <a:cubicBezTo>
                    <a:pt x="6" y="106"/>
                    <a:pt x="6" y="106"/>
                    <a:pt x="6" y="106"/>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1" name="íşļîḋe"/>
            <p:cNvSpPr/>
            <p:nvPr/>
          </p:nvSpPr>
          <p:spPr bwMode="auto">
            <a:xfrm>
              <a:off x="6715126" y="2695576"/>
              <a:ext cx="95250" cy="101600"/>
            </a:xfrm>
            <a:custGeom>
              <a:avLst/>
              <a:gdLst>
                <a:gd name="T0" fmla="*/ 31 w 33"/>
                <a:gd name="T1" fmla="*/ 14 h 35"/>
                <a:gd name="T2" fmla="*/ 20 w 33"/>
                <a:gd name="T3" fmla="*/ 33 h 35"/>
                <a:gd name="T4" fmla="*/ 2 w 33"/>
                <a:gd name="T5" fmla="*/ 21 h 35"/>
                <a:gd name="T6" fmla="*/ 12 w 33"/>
                <a:gd name="T7" fmla="*/ 2 h 35"/>
                <a:gd name="T8" fmla="*/ 31 w 33"/>
                <a:gd name="T9" fmla="*/ 14 h 35"/>
              </a:gdLst>
              <a:ahLst/>
              <a:cxnLst>
                <a:cxn ang="0">
                  <a:pos x="T0" y="T1"/>
                </a:cxn>
                <a:cxn ang="0">
                  <a:pos x="T2" y="T3"/>
                </a:cxn>
                <a:cxn ang="0">
                  <a:pos x="T4" y="T5"/>
                </a:cxn>
                <a:cxn ang="0">
                  <a:pos x="T6" y="T7"/>
                </a:cxn>
                <a:cxn ang="0">
                  <a:pos x="T8" y="T9"/>
                </a:cxn>
              </a:cxnLst>
              <a:rect l="0" t="0" r="r" b="b"/>
              <a:pathLst>
                <a:path w="33" h="35">
                  <a:moveTo>
                    <a:pt x="31" y="14"/>
                  </a:moveTo>
                  <a:cubicBezTo>
                    <a:pt x="33" y="22"/>
                    <a:pt x="28" y="31"/>
                    <a:pt x="20" y="33"/>
                  </a:cubicBezTo>
                  <a:cubicBezTo>
                    <a:pt x="12" y="35"/>
                    <a:pt x="4" y="30"/>
                    <a:pt x="2" y="21"/>
                  </a:cubicBezTo>
                  <a:cubicBezTo>
                    <a:pt x="0" y="13"/>
                    <a:pt x="4" y="4"/>
                    <a:pt x="12" y="2"/>
                  </a:cubicBezTo>
                  <a:cubicBezTo>
                    <a:pt x="20" y="0"/>
                    <a:pt x="28" y="5"/>
                    <a:pt x="31" y="14"/>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2" name="íṥliďè"/>
            <p:cNvSpPr/>
            <p:nvPr/>
          </p:nvSpPr>
          <p:spPr bwMode="auto">
            <a:xfrm>
              <a:off x="6715126" y="2678113"/>
              <a:ext cx="95250" cy="101600"/>
            </a:xfrm>
            <a:custGeom>
              <a:avLst/>
              <a:gdLst>
                <a:gd name="T0" fmla="*/ 30 w 33"/>
                <a:gd name="T1" fmla="*/ 14 h 35"/>
                <a:gd name="T2" fmla="*/ 20 w 33"/>
                <a:gd name="T3" fmla="*/ 33 h 35"/>
                <a:gd name="T4" fmla="*/ 2 w 33"/>
                <a:gd name="T5" fmla="*/ 21 h 35"/>
                <a:gd name="T6" fmla="*/ 12 w 33"/>
                <a:gd name="T7" fmla="*/ 2 h 35"/>
                <a:gd name="T8" fmla="*/ 30 w 33"/>
                <a:gd name="T9" fmla="*/ 14 h 35"/>
              </a:gdLst>
              <a:ahLst/>
              <a:cxnLst>
                <a:cxn ang="0">
                  <a:pos x="T0" y="T1"/>
                </a:cxn>
                <a:cxn ang="0">
                  <a:pos x="T2" y="T3"/>
                </a:cxn>
                <a:cxn ang="0">
                  <a:pos x="T4" y="T5"/>
                </a:cxn>
                <a:cxn ang="0">
                  <a:pos x="T6" y="T7"/>
                </a:cxn>
                <a:cxn ang="0">
                  <a:pos x="T8" y="T9"/>
                </a:cxn>
              </a:cxnLst>
              <a:rect l="0" t="0" r="r" b="b"/>
              <a:pathLst>
                <a:path w="33" h="35">
                  <a:moveTo>
                    <a:pt x="30" y="14"/>
                  </a:moveTo>
                  <a:cubicBezTo>
                    <a:pt x="33" y="22"/>
                    <a:pt x="28" y="31"/>
                    <a:pt x="20" y="33"/>
                  </a:cubicBezTo>
                  <a:cubicBezTo>
                    <a:pt x="12" y="35"/>
                    <a:pt x="4" y="30"/>
                    <a:pt x="2" y="21"/>
                  </a:cubicBezTo>
                  <a:cubicBezTo>
                    <a:pt x="0" y="13"/>
                    <a:pt x="4" y="4"/>
                    <a:pt x="12" y="2"/>
                  </a:cubicBezTo>
                  <a:cubicBezTo>
                    <a:pt x="20" y="0"/>
                    <a:pt x="28" y="5"/>
                    <a:pt x="30" y="1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3" name="îṣḷíďé"/>
            <p:cNvSpPr/>
            <p:nvPr/>
          </p:nvSpPr>
          <p:spPr bwMode="auto">
            <a:xfrm>
              <a:off x="6750051" y="2695576"/>
              <a:ext cx="36513" cy="38100"/>
            </a:xfrm>
            <a:custGeom>
              <a:avLst/>
              <a:gdLst>
                <a:gd name="T0" fmla="*/ 12 w 13"/>
                <a:gd name="T1" fmla="*/ 5 h 13"/>
                <a:gd name="T2" fmla="*/ 8 w 13"/>
                <a:gd name="T3" fmla="*/ 12 h 13"/>
                <a:gd name="T4" fmla="*/ 1 w 13"/>
                <a:gd name="T5" fmla="*/ 8 h 13"/>
                <a:gd name="T6" fmla="*/ 5 w 13"/>
                <a:gd name="T7" fmla="*/ 1 h 13"/>
                <a:gd name="T8" fmla="*/ 12 w 13"/>
                <a:gd name="T9" fmla="*/ 5 h 13"/>
              </a:gdLst>
              <a:ahLst/>
              <a:cxnLst>
                <a:cxn ang="0">
                  <a:pos x="T0" y="T1"/>
                </a:cxn>
                <a:cxn ang="0">
                  <a:pos x="T2" y="T3"/>
                </a:cxn>
                <a:cxn ang="0">
                  <a:pos x="T4" y="T5"/>
                </a:cxn>
                <a:cxn ang="0">
                  <a:pos x="T6" y="T7"/>
                </a:cxn>
                <a:cxn ang="0">
                  <a:pos x="T8" y="T9"/>
                </a:cxn>
              </a:cxnLst>
              <a:rect l="0" t="0" r="r" b="b"/>
              <a:pathLst>
                <a:path w="13" h="13">
                  <a:moveTo>
                    <a:pt x="12" y="5"/>
                  </a:moveTo>
                  <a:cubicBezTo>
                    <a:pt x="13" y="8"/>
                    <a:pt x="11" y="11"/>
                    <a:pt x="8" y="12"/>
                  </a:cubicBezTo>
                  <a:cubicBezTo>
                    <a:pt x="5" y="13"/>
                    <a:pt x="2" y="11"/>
                    <a:pt x="1" y="8"/>
                  </a:cubicBezTo>
                  <a:cubicBezTo>
                    <a:pt x="0" y="5"/>
                    <a:pt x="2" y="2"/>
                    <a:pt x="5" y="1"/>
                  </a:cubicBezTo>
                  <a:cubicBezTo>
                    <a:pt x="8" y="0"/>
                    <a:pt x="12" y="2"/>
                    <a:pt x="12"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4" name="ïślïḍe"/>
            <p:cNvSpPr/>
            <p:nvPr/>
          </p:nvSpPr>
          <p:spPr bwMode="auto">
            <a:xfrm>
              <a:off x="6965951" y="2649538"/>
              <a:ext cx="96838" cy="101600"/>
            </a:xfrm>
            <a:custGeom>
              <a:avLst/>
              <a:gdLst>
                <a:gd name="T0" fmla="*/ 31 w 34"/>
                <a:gd name="T1" fmla="*/ 13 h 35"/>
                <a:gd name="T2" fmla="*/ 21 w 34"/>
                <a:gd name="T3" fmla="*/ 33 h 35"/>
                <a:gd name="T4" fmla="*/ 3 w 34"/>
                <a:gd name="T5" fmla="*/ 21 h 35"/>
                <a:gd name="T6" fmla="*/ 13 w 34"/>
                <a:gd name="T7" fmla="*/ 2 h 35"/>
                <a:gd name="T8" fmla="*/ 31 w 34"/>
                <a:gd name="T9" fmla="*/ 13 h 35"/>
              </a:gdLst>
              <a:ahLst/>
              <a:cxnLst>
                <a:cxn ang="0">
                  <a:pos x="T0" y="T1"/>
                </a:cxn>
                <a:cxn ang="0">
                  <a:pos x="T2" y="T3"/>
                </a:cxn>
                <a:cxn ang="0">
                  <a:pos x="T4" y="T5"/>
                </a:cxn>
                <a:cxn ang="0">
                  <a:pos x="T6" y="T7"/>
                </a:cxn>
                <a:cxn ang="0">
                  <a:pos x="T8" y="T9"/>
                </a:cxn>
              </a:cxnLst>
              <a:rect l="0" t="0" r="r" b="b"/>
              <a:pathLst>
                <a:path w="34" h="35">
                  <a:moveTo>
                    <a:pt x="31" y="13"/>
                  </a:moveTo>
                  <a:cubicBezTo>
                    <a:pt x="34" y="22"/>
                    <a:pt x="29" y="31"/>
                    <a:pt x="21" y="33"/>
                  </a:cubicBezTo>
                  <a:cubicBezTo>
                    <a:pt x="13" y="35"/>
                    <a:pt x="5" y="30"/>
                    <a:pt x="3" y="21"/>
                  </a:cubicBezTo>
                  <a:cubicBezTo>
                    <a:pt x="0" y="12"/>
                    <a:pt x="5" y="4"/>
                    <a:pt x="13" y="2"/>
                  </a:cubicBezTo>
                  <a:cubicBezTo>
                    <a:pt x="21" y="0"/>
                    <a:pt x="29" y="5"/>
                    <a:pt x="31" y="13"/>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5" name="íṡľiḓe"/>
            <p:cNvSpPr/>
            <p:nvPr/>
          </p:nvSpPr>
          <p:spPr bwMode="auto">
            <a:xfrm>
              <a:off x="6965951" y="2638426"/>
              <a:ext cx="95250" cy="101600"/>
            </a:xfrm>
            <a:custGeom>
              <a:avLst/>
              <a:gdLst>
                <a:gd name="T0" fmla="*/ 30 w 33"/>
                <a:gd name="T1" fmla="*/ 14 h 35"/>
                <a:gd name="T2" fmla="*/ 20 w 33"/>
                <a:gd name="T3" fmla="*/ 33 h 35"/>
                <a:gd name="T4" fmla="*/ 2 w 33"/>
                <a:gd name="T5" fmla="*/ 21 h 35"/>
                <a:gd name="T6" fmla="*/ 12 w 33"/>
                <a:gd name="T7" fmla="*/ 2 h 35"/>
                <a:gd name="T8" fmla="*/ 30 w 33"/>
                <a:gd name="T9" fmla="*/ 14 h 35"/>
              </a:gdLst>
              <a:ahLst/>
              <a:cxnLst>
                <a:cxn ang="0">
                  <a:pos x="T0" y="T1"/>
                </a:cxn>
                <a:cxn ang="0">
                  <a:pos x="T2" y="T3"/>
                </a:cxn>
                <a:cxn ang="0">
                  <a:pos x="T4" y="T5"/>
                </a:cxn>
                <a:cxn ang="0">
                  <a:pos x="T6" y="T7"/>
                </a:cxn>
                <a:cxn ang="0">
                  <a:pos x="T8" y="T9"/>
                </a:cxn>
              </a:cxnLst>
              <a:rect l="0" t="0" r="r" b="b"/>
              <a:pathLst>
                <a:path w="33" h="35">
                  <a:moveTo>
                    <a:pt x="30" y="14"/>
                  </a:moveTo>
                  <a:cubicBezTo>
                    <a:pt x="33" y="22"/>
                    <a:pt x="28" y="31"/>
                    <a:pt x="20" y="33"/>
                  </a:cubicBezTo>
                  <a:cubicBezTo>
                    <a:pt x="12" y="35"/>
                    <a:pt x="4" y="30"/>
                    <a:pt x="2" y="21"/>
                  </a:cubicBezTo>
                  <a:cubicBezTo>
                    <a:pt x="0" y="13"/>
                    <a:pt x="4" y="4"/>
                    <a:pt x="12" y="2"/>
                  </a:cubicBezTo>
                  <a:cubicBezTo>
                    <a:pt x="20" y="0"/>
                    <a:pt x="28" y="5"/>
                    <a:pt x="30" y="1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6" name="îṡļídè"/>
            <p:cNvSpPr/>
            <p:nvPr/>
          </p:nvSpPr>
          <p:spPr bwMode="auto">
            <a:xfrm>
              <a:off x="6999288" y="2655888"/>
              <a:ext cx="38100" cy="38100"/>
            </a:xfrm>
            <a:custGeom>
              <a:avLst/>
              <a:gdLst>
                <a:gd name="T0" fmla="*/ 12 w 13"/>
                <a:gd name="T1" fmla="*/ 5 h 13"/>
                <a:gd name="T2" fmla="*/ 8 w 13"/>
                <a:gd name="T3" fmla="*/ 12 h 13"/>
                <a:gd name="T4" fmla="*/ 1 w 13"/>
                <a:gd name="T5" fmla="*/ 8 h 13"/>
                <a:gd name="T6" fmla="*/ 5 w 13"/>
                <a:gd name="T7" fmla="*/ 1 h 13"/>
                <a:gd name="T8" fmla="*/ 12 w 13"/>
                <a:gd name="T9" fmla="*/ 5 h 13"/>
              </a:gdLst>
              <a:ahLst/>
              <a:cxnLst>
                <a:cxn ang="0">
                  <a:pos x="T0" y="T1"/>
                </a:cxn>
                <a:cxn ang="0">
                  <a:pos x="T2" y="T3"/>
                </a:cxn>
                <a:cxn ang="0">
                  <a:pos x="T4" y="T5"/>
                </a:cxn>
                <a:cxn ang="0">
                  <a:pos x="T6" y="T7"/>
                </a:cxn>
                <a:cxn ang="0">
                  <a:pos x="T8" y="T9"/>
                </a:cxn>
              </a:cxnLst>
              <a:rect l="0" t="0" r="r" b="b"/>
              <a:pathLst>
                <a:path w="13" h="13">
                  <a:moveTo>
                    <a:pt x="12" y="5"/>
                  </a:moveTo>
                  <a:cubicBezTo>
                    <a:pt x="13" y="8"/>
                    <a:pt x="11" y="11"/>
                    <a:pt x="8" y="12"/>
                  </a:cubicBezTo>
                  <a:cubicBezTo>
                    <a:pt x="5" y="13"/>
                    <a:pt x="2" y="11"/>
                    <a:pt x="1" y="8"/>
                  </a:cubicBezTo>
                  <a:cubicBezTo>
                    <a:pt x="0" y="5"/>
                    <a:pt x="2" y="2"/>
                    <a:pt x="5" y="1"/>
                  </a:cubicBezTo>
                  <a:cubicBezTo>
                    <a:pt x="8" y="0"/>
                    <a:pt x="12" y="2"/>
                    <a:pt x="12"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7" name="ïṡlíḍê"/>
            <p:cNvSpPr/>
            <p:nvPr/>
          </p:nvSpPr>
          <p:spPr bwMode="auto">
            <a:xfrm>
              <a:off x="6861176" y="2690813"/>
              <a:ext cx="109538" cy="152400"/>
            </a:xfrm>
            <a:custGeom>
              <a:avLst/>
              <a:gdLst>
                <a:gd name="T0" fmla="*/ 13 w 38"/>
                <a:gd name="T1" fmla="*/ 0 h 53"/>
                <a:gd name="T2" fmla="*/ 20 w 38"/>
                <a:gd name="T3" fmla="*/ 18 h 53"/>
                <a:gd name="T4" fmla="*/ 10 w 38"/>
                <a:gd name="T5" fmla="*/ 38 h 53"/>
                <a:gd name="T6" fmla="*/ 5 w 38"/>
                <a:gd name="T7" fmla="*/ 0 h 53"/>
                <a:gd name="T8" fmla="*/ 13 w 38"/>
                <a:gd name="T9" fmla="*/ 0 h 53"/>
              </a:gdLst>
              <a:ahLst/>
              <a:cxnLst>
                <a:cxn ang="0">
                  <a:pos x="T0" y="T1"/>
                </a:cxn>
                <a:cxn ang="0">
                  <a:pos x="T2" y="T3"/>
                </a:cxn>
                <a:cxn ang="0">
                  <a:pos x="T4" y="T5"/>
                </a:cxn>
                <a:cxn ang="0">
                  <a:pos x="T6" y="T7"/>
                </a:cxn>
                <a:cxn ang="0">
                  <a:pos x="T8" y="T9"/>
                </a:cxn>
              </a:cxnLst>
              <a:rect l="0" t="0" r="r" b="b"/>
              <a:pathLst>
                <a:path w="38" h="53">
                  <a:moveTo>
                    <a:pt x="13" y="0"/>
                  </a:moveTo>
                  <a:cubicBezTo>
                    <a:pt x="13" y="0"/>
                    <a:pt x="11" y="19"/>
                    <a:pt x="20" y="18"/>
                  </a:cubicBezTo>
                  <a:cubicBezTo>
                    <a:pt x="38" y="15"/>
                    <a:pt x="36" y="53"/>
                    <a:pt x="10" y="38"/>
                  </a:cubicBezTo>
                  <a:cubicBezTo>
                    <a:pt x="0" y="33"/>
                    <a:pt x="5" y="0"/>
                    <a:pt x="5" y="0"/>
                  </a:cubicBezTo>
                  <a:lnTo>
                    <a:pt x="13" y="0"/>
                  </a:lnTo>
                  <a:close/>
                </a:path>
              </a:pathLst>
            </a:custGeom>
            <a:solidFill>
              <a:srgbClr val="F484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8" name="isḷîḑé"/>
            <p:cNvSpPr/>
            <p:nvPr/>
          </p:nvSpPr>
          <p:spPr bwMode="auto">
            <a:xfrm>
              <a:off x="6799263" y="2840038"/>
              <a:ext cx="180975" cy="114300"/>
            </a:xfrm>
            <a:custGeom>
              <a:avLst/>
              <a:gdLst>
                <a:gd name="T0" fmla="*/ 61 w 63"/>
                <a:gd name="T1" fmla="*/ 3 h 40"/>
                <a:gd name="T2" fmla="*/ 6 w 63"/>
                <a:gd name="T3" fmla="*/ 0 h 40"/>
                <a:gd name="T4" fmla="*/ 39 w 63"/>
                <a:gd name="T5" fmla="*/ 37 h 40"/>
                <a:gd name="T6" fmla="*/ 61 w 63"/>
                <a:gd name="T7" fmla="*/ 3 h 40"/>
              </a:gdLst>
              <a:ahLst/>
              <a:cxnLst>
                <a:cxn ang="0">
                  <a:pos x="T0" y="T1"/>
                </a:cxn>
                <a:cxn ang="0">
                  <a:pos x="T2" y="T3"/>
                </a:cxn>
                <a:cxn ang="0">
                  <a:pos x="T4" y="T5"/>
                </a:cxn>
                <a:cxn ang="0">
                  <a:pos x="T6" y="T7"/>
                </a:cxn>
              </a:cxnLst>
              <a:rect l="0" t="0" r="r" b="b"/>
              <a:pathLst>
                <a:path w="63" h="40">
                  <a:moveTo>
                    <a:pt x="61" y="3"/>
                  </a:moveTo>
                  <a:cubicBezTo>
                    <a:pt x="61" y="3"/>
                    <a:pt x="27" y="16"/>
                    <a:pt x="6" y="0"/>
                  </a:cubicBezTo>
                  <a:cubicBezTo>
                    <a:pt x="6" y="0"/>
                    <a:pt x="0" y="40"/>
                    <a:pt x="39" y="37"/>
                  </a:cubicBezTo>
                  <a:cubicBezTo>
                    <a:pt x="63" y="35"/>
                    <a:pt x="61" y="3"/>
                    <a:pt x="61" y="3"/>
                  </a:cubicBezTo>
                  <a:close/>
                </a:path>
              </a:pathLst>
            </a:custGeom>
            <a:solidFill>
              <a:srgbClr val="B431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9" name="iś1îḍé"/>
            <p:cNvSpPr/>
            <p:nvPr/>
          </p:nvSpPr>
          <p:spPr bwMode="auto">
            <a:xfrm>
              <a:off x="6821488" y="2862263"/>
              <a:ext cx="131763" cy="87313"/>
            </a:xfrm>
            <a:custGeom>
              <a:avLst/>
              <a:gdLst>
                <a:gd name="T0" fmla="*/ 46 w 46"/>
                <a:gd name="T1" fmla="*/ 21 h 30"/>
                <a:gd name="T2" fmla="*/ 31 w 46"/>
                <a:gd name="T3" fmla="*/ 29 h 30"/>
                <a:gd name="T4" fmla="*/ 11 w 46"/>
                <a:gd name="T5" fmla="*/ 25 h 30"/>
                <a:gd name="T6" fmla="*/ 7 w 46"/>
                <a:gd name="T7" fmla="*/ 23 h 30"/>
                <a:gd name="T8" fmla="*/ 7 w 46"/>
                <a:gd name="T9" fmla="*/ 23 h 30"/>
                <a:gd name="T10" fmla="*/ 7 w 46"/>
                <a:gd name="T11" fmla="*/ 23 h 30"/>
                <a:gd name="T12" fmla="*/ 0 w 46"/>
                <a:gd name="T13" fmla="*/ 10 h 30"/>
                <a:gd name="T14" fmla="*/ 46 w 46"/>
                <a:gd name="T15" fmla="*/ 21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30">
                  <a:moveTo>
                    <a:pt x="46" y="21"/>
                  </a:moveTo>
                  <a:cubicBezTo>
                    <a:pt x="43" y="25"/>
                    <a:pt x="38" y="28"/>
                    <a:pt x="31" y="29"/>
                  </a:cubicBezTo>
                  <a:cubicBezTo>
                    <a:pt x="22" y="30"/>
                    <a:pt x="16" y="28"/>
                    <a:pt x="11" y="25"/>
                  </a:cubicBezTo>
                  <a:cubicBezTo>
                    <a:pt x="10" y="25"/>
                    <a:pt x="8" y="24"/>
                    <a:pt x="7" y="23"/>
                  </a:cubicBezTo>
                  <a:cubicBezTo>
                    <a:pt x="7" y="23"/>
                    <a:pt x="7" y="23"/>
                    <a:pt x="7" y="23"/>
                  </a:cubicBezTo>
                  <a:cubicBezTo>
                    <a:pt x="7" y="23"/>
                    <a:pt x="7" y="23"/>
                    <a:pt x="7" y="23"/>
                  </a:cubicBezTo>
                  <a:cubicBezTo>
                    <a:pt x="3" y="19"/>
                    <a:pt x="1" y="15"/>
                    <a:pt x="0" y="10"/>
                  </a:cubicBezTo>
                  <a:cubicBezTo>
                    <a:pt x="20" y="0"/>
                    <a:pt x="38" y="14"/>
                    <a:pt x="46" y="21"/>
                  </a:cubicBezTo>
                  <a:close/>
                </a:path>
              </a:pathLst>
            </a:custGeom>
            <a:solidFill>
              <a:srgbClr val="F057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0" name="ïṣļídê"/>
            <p:cNvSpPr/>
            <p:nvPr/>
          </p:nvSpPr>
          <p:spPr bwMode="auto">
            <a:xfrm>
              <a:off x="6832601" y="2847976"/>
              <a:ext cx="141288" cy="38100"/>
            </a:xfrm>
            <a:custGeom>
              <a:avLst/>
              <a:gdLst>
                <a:gd name="T0" fmla="*/ 49 w 49"/>
                <a:gd name="T1" fmla="*/ 0 h 13"/>
                <a:gd name="T2" fmla="*/ 49 w 49"/>
                <a:gd name="T3" fmla="*/ 0 h 13"/>
                <a:gd name="T4" fmla="*/ 49 w 49"/>
                <a:gd name="T5" fmla="*/ 1 h 13"/>
                <a:gd name="T6" fmla="*/ 33 w 49"/>
                <a:gd name="T7" fmla="*/ 12 h 13"/>
                <a:gd name="T8" fmla="*/ 16 w 49"/>
                <a:gd name="T9" fmla="*/ 12 h 13"/>
                <a:gd name="T10" fmla="*/ 6 w 49"/>
                <a:gd name="T11" fmla="*/ 9 h 13"/>
                <a:gd name="T12" fmla="*/ 0 w 49"/>
                <a:gd name="T13" fmla="*/ 0 h 13"/>
                <a:gd name="T14" fmla="*/ 49 w 49"/>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13">
                  <a:moveTo>
                    <a:pt x="49" y="0"/>
                  </a:moveTo>
                  <a:cubicBezTo>
                    <a:pt x="49" y="0"/>
                    <a:pt x="49" y="0"/>
                    <a:pt x="49" y="0"/>
                  </a:cubicBezTo>
                  <a:cubicBezTo>
                    <a:pt x="49" y="0"/>
                    <a:pt x="49" y="0"/>
                    <a:pt x="49" y="1"/>
                  </a:cubicBezTo>
                  <a:cubicBezTo>
                    <a:pt x="46" y="2"/>
                    <a:pt x="41" y="11"/>
                    <a:pt x="33" y="12"/>
                  </a:cubicBezTo>
                  <a:cubicBezTo>
                    <a:pt x="27" y="13"/>
                    <a:pt x="22" y="13"/>
                    <a:pt x="16" y="12"/>
                  </a:cubicBezTo>
                  <a:cubicBezTo>
                    <a:pt x="13" y="11"/>
                    <a:pt x="10" y="10"/>
                    <a:pt x="6" y="9"/>
                  </a:cubicBezTo>
                  <a:cubicBezTo>
                    <a:pt x="4" y="8"/>
                    <a:pt x="2" y="3"/>
                    <a:pt x="0" y="0"/>
                  </a:cubicBezTo>
                  <a:cubicBezTo>
                    <a:pt x="21" y="11"/>
                    <a:pt x="49" y="0"/>
                    <a:pt x="4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1" name="îṡḷiḑé"/>
            <p:cNvSpPr/>
            <p:nvPr/>
          </p:nvSpPr>
          <p:spPr bwMode="auto">
            <a:xfrm>
              <a:off x="6804026" y="2833688"/>
              <a:ext cx="180975" cy="120650"/>
            </a:xfrm>
            <a:custGeom>
              <a:avLst/>
              <a:gdLst>
                <a:gd name="T0" fmla="*/ 37 w 63"/>
                <a:gd name="T1" fmla="*/ 41 h 42"/>
                <a:gd name="T2" fmla="*/ 11 w 63"/>
                <a:gd name="T3" fmla="*/ 33 h 42"/>
                <a:gd name="T4" fmla="*/ 2 w 63"/>
                <a:gd name="T5" fmla="*/ 1 h 42"/>
                <a:gd name="T6" fmla="*/ 4 w 63"/>
                <a:gd name="T7" fmla="*/ 0 h 42"/>
                <a:gd name="T8" fmla="*/ 6 w 63"/>
                <a:gd name="T9" fmla="*/ 0 h 42"/>
                <a:gd name="T10" fmla="*/ 58 w 63"/>
                <a:gd name="T11" fmla="*/ 3 h 42"/>
                <a:gd name="T12" fmla="*/ 60 w 63"/>
                <a:gd name="T13" fmla="*/ 3 h 42"/>
                <a:gd name="T14" fmla="*/ 61 w 63"/>
                <a:gd name="T15" fmla="*/ 5 h 42"/>
                <a:gd name="T16" fmla="*/ 41 w 63"/>
                <a:gd name="T17" fmla="*/ 40 h 42"/>
                <a:gd name="T18" fmla="*/ 37 w 63"/>
                <a:gd name="T19" fmla="*/ 41 h 42"/>
                <a:gd name="T20" fmla="*/ 6 w 63"/>
                <a:gd name="T21" fmla="*/ 5 h 42"/>
                <a:gd name="T22" fmla="*/ 13 w 63"/>
                <a:gd name="T23" fmla="*/ 30 h 42"/>
                <a:gd name="T24" fmla="*/ 37 w 63"/>
                <a:gd name="T25" fmla="*/ 37 h 42"/>
                <a:gd name="T26" fmla="*/ 57 w 63"/>
                <a:gd name="T27" fmla="*/ 8 h 42"/>
                <a:gd name="T28" fmla="*/ 6 w 63"/>
                <a:gd name="T29" fmla="*/ 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42">
                  <a:moveTo>
                    <a:pt x="37" y="41"/>
                  </a:moveTo>
                  <a:cubicBezTo>
                    <a:pt x="26" y="42"/>
                    <a:pt x="17" y="39"/>
                    <a:pt x="11" y="33"/>
                  </a:cubicBezTo>
                  <a:cubicBezTo>
                    <a:pt x="0" y="21"/>
                    <a:pt x="2" y="2"/>
                    <a:pt x="2" y="1"/>
                  </a:cubicBezTo>
                  <a:cubicBezTo>
                    <a:pt x="2" y="1"/>
                    <a:pt x="3" y="0"/>
                    <a:pt x="4" y="0"/>
                  </a:cubicBezTo>
                  <a:cubicBezTo>
                    <a:pt x="4" y="0"/>
                    <a:pt x="5" y="0"/>
                    <a:pt x="6" y="0"/>
                  </a:cubicBezTo>
                  <a:cubicBezTo>
                    <a:pt x="25" y="16"/>
                    <a:pt x="58" y="3"/>
                    <a:pt x="58" y="3"/>
                  </a:cubicBezTo>
                  <a:cubicBezTo>
                    <a:pt x="59" y="3"/>
                    <a:pt x="60" y="3"/>
                    <a:pt x="60" y="3"/>
                  </a:cubicBezTo>
                  <a:cubicBezTo>
                    <a:pt x="61" y="4"/>
                    <a:pt x="61" y="4"/>
                    <a:pt x="61" y="5"/>
                  </a:cubicBezTo>
                  <a:cubicBezTo>
                    <a:pt x="61" y="5"/>
                    <a:pt x="63" y="35"/>
                    <a:pt x="41" y="40"/>
                  </a:cubicBezTo>
                  <a:cubicBezTo>
                    <a:pt x="40" y="41"/>
                    <a:pt x="39" y="41"/>
                    <a:pt x="37" y="41"/>
                  </a:cubicBezTo>
                  <a:close/>
                  <a:moveTo>
                    <a:pt x="6" y="5"/>
                  </a:moveTo>
                  <a:cubicBezTo>
                    <a:pt x="6" y="11"/>
                    <a:pt x="6" y="23"/>
                    <a:pt x="13" y="30"/>
                  </a:cubicBezTo>
                  <a:cubicBezTo>
                    <a:pt x="19" y="36"/>
                    <a:pt x="27" y="38"/>
                    <a:pt x="37" y="37"/>
                  </a:cubicBezTo>
                  <a:cubicBezTo>
                    <a:pt x="55" y="36"/>
                    <a:pt x="57" y="15"/>
                    <a:pt x="57" y="8"/>
                  </a:cubicBezTo>
                  <a:cubicBezTo>
                    <a:pt x="49" y="10"/>
                    <a:pt x="24" y="17"/>
                    <a:pt x="6" y="5"/>
                  </a:cubicBezTo>
                  <a:close/>
                </a:path>
              </a:pathLst>
            </a:custGeom>
            <a:solidFill>
              <a:srgbClr val="F05B4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2" name="ïṡļíḍé"/>
            <p:cNvSpPr/>
            <p:nvPr/>
          </p:nvSpPr>
          <p:spPr bwMode="auto">
            <a:xfrm>
              <a:off x="6931026" y="2595563"/>
              <a:ext cx="120650" cy="20638"/>
            </a:xfrm>
            <a:custGeom>
              <a:avLst/>
              <a:gdLst>
                <a:gd name="T0" fmla="*/ 42 w 42"/>
                <a:gd name="T1" fmla="*/ 7 h 7"/>
                <a:gd name="T2" fmla="*/ 41 w 42"/>
                <a:gd name="T3" fmla="*/ 6 h 7"/>
                <a:gd name="T4" fmla="*/ 39 w 42"/>
                <a:gd name="T5" fmla="*/ 5 h 7"/>
                <a:gd name="T6" fmla="*/ 37 w 42"/>
                <a:gd name="T7" fmla="*/ 3 h 7"/>
                <a:gd name="T8" fmla="*/ 33 w 42"/>
                <a:gd name="T9" fmla="*/ 2 h 7"/>
                <a:gd name="T10" fmla="*/ 30 w 42"/>
                <a:gd name="T11" fmla="*/ 1 h 7"/>
                <a:gd name="T12" fmla="*/ 26 w 42"/>
                <a:gd name="T13" fmla="*/ 0 h 7"/>
                <a:gd name="T14" fmla="*/ 21 w 42"/>
                <a:gd name="T15" fmla="*/ 0 h 7"/>
                <a:gd name="T16" fmla="*/ 17 w 42"/>
                <a:gd name="T17" fmla="*/ 0 h 7"/>
                <a:gd name="T18" fmla="*/ 13 w 42"/>
                <a:gd name="T19" fmla="*/ 1 h 7"/>
                <a:gd name="T20" fmla="*/ 9 w 42"/>
                <a:gd name="T21" fmla="*/ 2 h 7"/>
                <a:gd name="T22" fmla="*/ 6 w 42"/>
                <a:gd name="T23" fmla="*/ 4 h 7"/>
                <a:gd name="T24" fmla="*/ 4 w 42"/>
                <a:gd name="T25" fmla="*/ 5 h 7"/>
                <a:gd name="T26" fmla="*/ 2 w 42"/>
                <a:gd name="T27" fmla="*/ 6 h 7"/>
                <a:gd name="T28" fmla="*/ 0 w 42"/>
                <a:gd name="T29" fmla="*/ 7 h 7"/>
                <a:gd name="T30" fmla="*/ 2 w 42"/>
                <a:gd name="T31" fmla="*/ 7 h 7"/>
                <a:gd name="T32" fmla="*/ 4 w 42"/>
                <a:gd name="T33" fmla="*/ 7 h 7"/>
                <a:gd name="T34" fmla="*/ 7 w 42"/>
                <a:gd name="T35" fmla="*/ 6 h 7"/>
                <a:gd name="T36" fmla="*/ 10 w 42"/>
                <a:gd name="T37" fmla="*/ 6 h 7"/>
                <a:gd name="T38" fmla="*/ 14 w 42"/>
                <a:gd name="T39" fmla="*/ 5 h 7"/>
                <a:gd name="T40" fmla="*/ 18 w 42"/>
                <a:gd name="T41" fmla="*/ 5 h 7"/>
                <a:gd name="T42" fmla="*/ 21 w 42"/>
                <a:gd name="T43" fmla="*/ 5 h 7"/>
                <a:gd name="T44" fmla="*/ 23 w 42"/>
                <a:gd name="T45" fmla="*/ 5 h 7"/>
                <a:gd name="T46" fmla="*/ 25 w 42"/>
                <a:gd name="T47" fmla="*/ 5 h 7"/>
                <a:gd name="T48" fmla="*/ 27 w 42"/>
                <a:gd name="T49" fmla="*/ 5 h 7"/>
                <a:gd name="T50" fmla="*/ 29 w 42"/>
                <a:gd name="T51" fmla="*/ 5 h 7"/>
                <a:gd name="T52" fmla="*/ 32 w 42"/>
                <a:gd name="T53" fmla="*/ 5 h 7"/>
                <a:gd name="T54" fmla="*/ 34 w 42"/>
                <a:gd name="T55" fmla="*/ 6 h 7"/>
                <a:gd name="T56" fmla="*/ 36 w 42"/>
                <a:gd name="T57" fmla="*/ 6 h 7"/>
                <a:gd name="T58" fmla="*/ 38 w 42"/>
                <a:gd name="T59" fmla="*/ 6 h 7"/>
                <a:gd name="T60" fmla="*/ 40 w 42"/>
                <a:gd name="T61" fmla="*/ 7 h 7"/>
                <a:gd name="T62" fmla="*/ 42 w 42"/>
                <a:gd name="T63" fmla="*/ 7 h 7"/>
                <a:gd name="T64" fmla="*/ 42 w 42"/>
                <a:gd name="T6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7">
                  <a:moveTo>
                    <a:pt x="42" y="7"/>
                  </a:moveTo>
                  <a:cubicBezTo>
                    <a:pt x="42" y="7"/>
                    <a:pt x="42" y="7"/>
                    <a:pt x="41" y="6"/>
                  </a:cubicBezTo>
                  <a:cubicBezTo>
                    <a:pt x="40" y="6"/>
                    <a:pt x="40" y="5"/>
                    <a:pt x="39" y="5"/>
                  </a:cubicBezTo>
                  <a:cubicBezTo>
                    <a:pt x="38" y="4"/>
                    <a:pt x="37" y="4"/>
                    <a:pt x="37" y="3"/>
                  </a:cubicBezTo>
                  <a:cubicBezTo>
                    <a:pt x="36" y="3"/>
                    <a:pt x="35" y="2"/>
                    <a:pt x="33" y="2"/>
                  </a:cubicBezTo>
                  <a:cubicBezTo>
                    <a:pt x="32" y="2"/>
                    <a:pt x="31" y="1"/>
                    <a:pt x="30" y="1"/>
                  </a:cubicBezTo>
                  <a:cubicBezTo>
                    <a:pt x="28" y="1"/>
                    <a:pt x="27" y="0"/>
                    <a:pt x="26" y="0"/>
                  </a:cubicBezTo>
                  <a:cubicBezTo>
                    <a:pt x="24" y="0"/>
                    <a:pt x="23" y="0"/>
                    <a:pt x="21" y="0"/>
                  </a:cubicBezTo>
                  <a:cubicBezTo>
                    <a:pt x="20" y="0"/>
                    <a:pt x="19" y="0"/>
                    <a:pt x="17" y="0"/>
                  </a:cubicBezTo>
                  <a:cubicBezTo>
                    <a:pt x="16" y="1"/>
                    <a:pt x="14" y="1"/>
                    <a:pt x="13" y="1"/>
                  </a:cubicBezTo>
                  <a:cubicBezTo>
                    <a:pt x="12" y="1"/>
                    <a:pt x="11" y="2"/>
                    <a:pt x="9" y="2"/>
                  </a:cubicBezTo>
                  <a:cubicBezTo>
                    <a:pt x="8" y="3"/>
                    <a:pt x="7" y="3"/>
                    <a:pt x="6" y="4"/>
                  </a:cubicBezTo>
                  <a:cubicBezTo>
                    <a:pt x="5" y="4"/>
                    <a:pt x="4" y="4"/>
                    <a:pt x="4" y="5"/>
                  </a:cubicBezTo>
                  <a:cubicBezTo>
                    <a:pt x="3" y="5"/>
                    <a:pt x="2" y="6"/>
                    <a:pt x="2" y="6"/>
                  </a:cubicBezTo>
                  <a:cubicBezTo>
                    <a:pt x="1" y="7"/>
                    <a:pt x="0" y="7"/>
                    <a:pt x="0" y="7"/>
                  </a:cubicBezTo>
                  <a:cubicBezTo>
                    <a:pt x="0" y="7"/>
                    <a:pt x="1" y="7"/>
                    <a:pt x="2" y="7"/>
                  </a:cubicBezTo>
                  <a:cubicBezTo>
                    <a:pt x="3" y="7"/>
                    <a:pt x="4" y="7"/>
                    <a:pt x="4" y="7"/>
                  </a:cubicBezTo>
                  <a:cubicBezTo>
                    <a:pt x="5" y="6"/>
                    <a:pt x="6" y="6"/>
                    <a:pt x="7" y="6"/>
                  </a:cubicBezTo>
                  <a:cubicBezTo>
                    <a:pt x="8" y="6"/>
                    <a:pt x="9" y="6"/>
                    <a:pt x="10" y="6"/>
                  </a:cubicBezTo>
                  <a:cubicBezTo>
                    <a:pt x="11" y="6"/>
                    <a:pt x="13" y="5"/>
                    <a:pt x="14" y="5"/>
                  </a:cubicBezTo>
                  <a:cubicBezTo>
                    <a:pt x="15" y="5"/>
                    <a:pt x="16" y="5"/>
                    <a:pt x="18" y="5"/>
                  </a:cubicBezTo>
                  <a:cubicBezTo>
                    <a:pt x="19" y="5"/>
                    <a:pt x="20" y="5"/>
                    <a:pt x="21" y="5"/>
                  </a:cubicBezTo>
                  <a:cubicBezTo>
                    <a:pt x="22" y="5"/>
                    <a:pt x="23" y="5"/>
                    <a:pt x="23" y="5"/>
                  </a:cubicBezTo>
                  <a:cubicBezTo>
                    <a:pt x="24" y="5"/>
                    <a:pt x="25" y="5"/>
                    <a:pt x="25" y="5"/>
                  </a:cubicBezTo>
                  <a:cubicBezTo>
                    <a:pt x="26" y="5"/>
                    <a:pt x="27" y="5"/>
                    <a:pt x="27" y="5"/>
                  </a:cubicBezTo>
                  <a:cubicBezTo>
                    <a:pt x="28" y="5"/>
                    <a:pt x="28" y="5"/>
                    <a:pt x="29" y="5"/>
                  </a:cubicBezTo>
                  <a:cubicBezTo>
                    <a:pt x="30" y="5"/>
                    <a:pt x="31" y="5"/>
                    <a:pt x="32" y="5"/>
                  </a:cubicBezTo>
                  <a:cubicBezTo>
                    <a:pt x="33" y="5"/>
                    <a:pt x="34" y="6"/>
                    <a:pt x="34" y="6"/>
                  </a:cubicBezTo>
                  <a:cubicBezTo>
                    <a:pt x="35" y="6"/>
                    <a:pt x="35" y="6"/>
                    <a:pt x="36" y="6"/>
                  </a:cubicBezTo>
                  <a:cubicBezTo>
                    <a:pt x="37" y="6"/>
                    <a:pt x="38" y="6"/>
                    <a:pt x="38" y="6"/>
                  </a:cubicBezTo>
                  <a:cubicBezTo>
                    <a:pt x="39" y="6"/>
                    <a:pt x="40" y="7"/>
                    <a:pt x="40" y="7"/>
                  </a:cubicBezTo>
                  <a:cubicBezTo>
                    <a:pt x="41" y="7"/>
                    <a:pt x="41" y="7"/>
                    <a:pt x="42" y="7"/>
                  </a:cubicBezTo>
                  <a:cubicBezTo>
                    <a:pt x="42" y="7"/>
                    <a:pt x="42" y="7"/>
                    <a:pt x="42"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3" name="íṩḻíḓe"/>
            <p:cNvSpPr/>
            <p:nvPr/>
          </p:nvSpPr>
          <p:spPr bwMode="auto">
            <a:xfrm>
              <a:off x="6697663" y="2617788"/>
              <a:ext cx="120650" cy="26988"/>
            </a:xfrm>
            <a:custGeom>
              <a:avLst/>
              <a:gdLst>
                <a:gd name="T0" fmla="*/ 0 w 42"/>
                <a:gd name="T1" fmla="*/ 9 h 9"/>
                <a:gd name="T2" fmla="*/ 2 w 42"/>
                <a:gd name="T3" fmla="*/ 8 h 9"/>
                <a:gd name="T4" fmla="*/ 3 w 42"/>
                <a:gd name="T5" fmla="*/ 6 h 9"/>
                <a:gd name="T6" fmla="*/ 6 w 42"/>
                <a:gd name="T7" fmla="*/ 5 h 9"/>
                <a:gd name="T8" fmla="*/ 9 w 42"/>
                <a:gd name="T9" fmla="*/ 3 h 9"/>
                <a:gd name="T10" fmla="*/ 12 w 42"/>
                <a:gd name="T11" fmla="*/ 2 h 9"/>
                <a:gd name="T12" fmla="*/ 16 w 42"/>
                <a:gd name="T13" fmla="*/ 1 h 9"/>
                <a:gd name="T14" fmla="*/ 21 w 42"/>
                <a:gd name="T15" fmla="*/ 0 h 9"/>
                <a:gd name="T16" fmla="*/ 25 w 42"/>
                <a:gd name="T17" fmla="*/ 0 h 9"/>
                <a:gd name="T18" fmla="*/ 29 w 42"/>
                <a:gd name="T19" fmla="*/ 1 h 9"/>
                <a:gd name="T20" fmla="*/ 33 w 42"/>
                <a:gd name="T21" fmla="*/ 1 h 9"/>
                <a:gd name="T22" fmla="*/ 36 w 42"/>
                <a:gd name="T23" fmla="*/ 3 h 9"/>
                <a:gd name="T24" fmla="*/ 39 w 42"/>
                <a:gd name="T25" fmla="*/ 4 h 9"/>
                <a:gd name="T26" fmla="*/ 41 w 42"/>
                <a:gd name="T27" fmla="*/ 5 h 9"/>
                <a:gd name="T28" fmla="*/ 42 w 42"/>
                <a:gd name="T29" fmla="*/ 6 h 9"/>
                <a:gd name="T30" fmla="*/ 40 w 42"/>
                <a:gd name="T31" fmla="*/ 6 h 9"/>
                <a:gd name="T32" fmla="*/ 38 w 42"/>
                <a:gd name="T33" fmla="*/ 5 h 9"/>
                <a:gd name="T34" fmla="*/ 35 w 42"/>
                <a:gd name="T35" fmla="*/ 5 h 9"/>
                <a:gd name="T36" fmla="*/ 32 w 42"/>
                <a:gd name="T37" fmla="*/ 5 h 9"/>
                <a:gd name="T38" fmla="*/ 29 w 42"/>
                <a:gd name="T39" fmla="*/ 5 h 9"/>
                <a:gd name="T40" fmla="*/ 25 w 42"/>
                <a:gd name="T41" fmla="*/ 5 h 9"/>
                <a:gd name="T42" fmla="*/ 21 w 42"/>
                <a:gd name="T43" fmla="*/ 5 h 9"/>
                <a:gd name="T44" fmla="*/ 19 w 42"/>
                <a:gd name="T45" fmla="*/ 5 h 9"/>
                <a:gd name="T46" fmla="*/ 17 w 42"/>
                <a:gd name="T47" fmla="*/ 5 h 9"/>
                <a:gd name="T48" fmla="*/ 15 w 42"/>
                <a:gd name="T49" fmla="*/ 6 h 9"/>
                <a:gd name="T50" fmla="*/ 13 w 42"/>
                <a:gd name="T51" fmla="*/ 6 h 9"/>
                <a:gd name="T52" fmla="*/ 10 w 42"/>
                <a:gd name="T53" fmla="*/ 7 h 9"/>
                <a:gd name="T54" fmla="*/ 8 w 42"/>
                <a:gd name="T55" fmla="*/ 7 h 9"/>
                <a:gd name="T56" fmla="*/ 7 w 42"/>
                <a:gd name="T57" fmla="*/ 7 h 9"/>
                <a:gd name="T58" fmla="*/ 4 w 42"/>
                <a:gd name="T59" fmla="*/ 8 h 9"/>
                <a:gd name="T60" fmla="*/ 2 w 42"/>
                <a:gd name="T61" fmla="*/ 9 h 9"/>
                <a:gd name="T62" fmla="*/ 1 w 42"/>
                <a:gd name="T63" fmla="*/ 9 h 9"/>
                <a:gd name="T64" fmla="*/ 0 w 42"/>
                <a:gd name="T6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9">
                  <a:moveTo>
                    <a:pt x="0" y="9"/>
                  </a:moveTo>
                  <a:cubicBezTo>
                    <a:pt x="0" y="9"/>
                    <a:pt x="1" y="9"/>
                    <a:pt x="2" y="8"/>
                  </a:cubicBezTo>
                  <a:cubicBezTo>
                    <a:pt x="2" y="7"/>
                    <a:pt x="3" y="7"/>
                    <a:pt x="3" y="6"/>
                  </a:cubicBezTo>
                  <a:cubicBezTo>
                    <a:pt x="4" y="6"/>
                    <a:pt x="5" y="5"/>
                    <a:pt x="6" y="5"/>
                  </a:cubicBezTo>
                  <a:cubicBezTo>
                    <a:pt x="7" y="4"/>
                    <a:pt x="8" y="4"/>
                    <a:pt x="9" y="3"/>
                  </a:cubicBezTo>
                  <a:cubicBezTo>
                    <a:pt x="10" y="3"/>
                    <a:pt x="11" y="2"/>
                    <a:pt x="12" y="2"/>
                  </a:cubicBezTo>
                  <a:cubicBezTo>
                    <a:pt x="14" y="1"/>
                    <a:pt x="15" y="1"/>
                    <a:pt x="16" y="1"/>
                  </a:cubicBezTo>
                  <a:cubicBezTo>
                    <a:pt x="18" y="1"/>
                    <a:pt x="19" y="0"/>
                    <a:pt x="21" y="0"/>
                  </a:cubicBezTo>
                  <a:cubicBezTo>
                    <a:pt x="22" y="0"/>
                    <a:pt x="23" y="0"/>
                    <a:pt x="25" y="0"/>
                  </a:cubicBezTo>
                  <a:cubicBezTo>
                    <a:pt x="26" y="0"/>
                    <a:pt x="28" y="1"/>
                    <a:pt x="29" y="1"/>
                  </a:cubicBezTo>
                  <a:cubicBezTo>
                    <a:pt x="30" y="1"/>
                    <a:pt x="32" y="1"/>
                    <a:pt x="33" y="1"/>
                  </a:cubicBezTo>
                  <a:cubicBezTo>
                    <a:pt x="34" y="2"/>
                    <a:pt x="35" y="2"/>
                    <a:pt x="36" y="3"/>
                  </a:cubicBezTo>
                  <a:cubicBezTo>
                    <a:pt x="37" y="3"/>
                    <a:pt x="38" y="3"/>
                    <a:pt x="39" y="4"/>
                  </a:cubicBezTo>
                  <a:cubicBezTo>
                    <a:pt x="39" y="4"/>
                    <a:pt x="40" y="4"/>
                    <a:pt x="41" y="5"/>
                  </a:cubicBezTo>
                  <a:cubicBezTo>
                    <a:pt x="42" y="5"/>
                    <a:pt x="42" y="6"/>
                    <a:pt x="42" y="6"/>
                  </a:cubicBezTo>
                  <a:cubicBezTo>
                    <a:pt x="42" y="6"/>
                    <a:pt x="42" y="6"/>
                    <a:pt x="40" y="6"/>
                  </a:cubicBezTo>
                  <a:cubicBezTo>
                    <a:pt x="40" y="6"/>
                    <a:pt x="39" y="5"/>
                    <a:pt x="38" y="5"/>
                  </a:cubicBezTo>
                  <a:cubicBezTo>
                    <a:pt x="37" y="5"/>
                    <a:pt x="36" y="5"/>
                    <a:pt x="35" y="5"/>
                  </a:cubicBezTo>
                  <a:cubicBezTo>
                    <a:pt x="34" y="5"/>
                    <a:pt x="33" y="5"/>
                    <a:pt x="32" y="5"/>
                  </a:cubicBezTo>
                  <a:cubicBezTo>
                    <a:pt x="31" y="5"/>
                    <a:pt x="30" y="5"/>
                    <a:pt x="29" y="5"/>
                  </a:cubicBezTo>
                  <a:cubicBezTo>
                    <a:pt x="27" y="5"/>
                    <a:pt x="26" y="5"/>
                    <a:pt x="25" y="5"/>
                  </a:cubicBezTo>
                  <a:cubicBezTo>
                    <a:pt x="24" y="5"/>
                    <a:pt x="22" y="5"/>
                    <a:pt x="21" y="5"/>
                  </a:cubicBezTo>
                  <a:cubicBezTo>
                    <a:pt x="20" y="5"/>
                    <a:pt x="20" y="5"/>
                    <a:pt x="19" y="5"/>
                  </a:cubicBezTo>
                  <a:cubicBezTo>
                    <a:pt x="18" y="5"/>
                    <a:pt x="18" y="5"/>
                    <a:pt x="17" y="5"/>
                  </a:cubicBezTo>
                  <a:cubicBezTo>
                    <a:pt x="17" y="6"/>
                    <a:pt x="16" y="6"/>
                    <a:pt x="15" y="6"/>
                  </a:cubicBezTo>
                  <a:cubicBezTo>
                    <a:pt x="15" y="6"/>
                    <a:pt x="14" y="6"/>
                    <a:pt x="13" y="6"/>
                  </a:cubicBezTo>
                  <a:cubicBezTo>
                    <a:pt x="12" y="6"/>
                    <a:pt x="11" y="6"/>
                    <a:pt x="10" y="7"/>
                  </a:cubicBezTo>
                  <a:cubicBezTo>
                    <a:pt x="9" y="7"/>
                    <a:pt x="9" y="7"/>
                    <a:pt x="8" y="7"/>
                  </a:cubicBezTo>
                  <a:cubicBezTo>
                    <a:pt x="8" y="7"/>
                    <a:pt x="7" y="7"/>
                    <a:pt x="7" y="7"/>
                  </a:cubicBezTo>
                  <a:cubicBezTo>
                    <a:pt x="6" y="8"/>
                    <a:pt x="5" y="8"/>
                    <a:pt x="4" y="8"/>
                  </a:cubicBezTo>
                  <a:cubicBezTo>
                    <a:pt x="3" y="8"/>
                    <a:pt x="3" y="8"/>
                    <a:pt x="2" y="9"/>
                  </a:cubicBezTo>
                  <a:cubicBezTo>
                    <a:pt x="2" y="9"/>
                    <a:pt x="1" y="9"/>
                    <a:pt x="1" y="9"/>
                  </a:cubicBezTo>
                  <a:cubicBezTo>
                    <a:pt x="1" y="9"/>
                    <a:pt x="0" y="9"/>
                    <a:pt x="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4" name="íšḷïdé"/>
            <p:cNvSpPr/>
            <p:nvPr/>
          </p:nvSpPr>
          <p:spPr bwMode="auto">
            <a:xfrm>
              <a:off x="6562726" y="2644776"/>
              <a:ext cx="22225" cy="77788"/>
            </a:xfrm>
            <a:custGeom>
              <a:avLst/>
              <a:gdLst>
                <a:gd name="T0" fmla="*/ 8 w 8"/>
                <a:gd name="T1" fmla="*/ 27 h 27"/>
                <a:gd name="T2" fmla="*/ 0 w 8"/>
                <a:gd name="T3" fmla="*/ 0 h 27"/>
                <a:gd name="T4" fmla="*/ 8 w 8"/>
                <a:gd name="T5" fmla="*/ 27 h 27"/>
              </a:gdLst>
              <a:ahLst/>
              <a:cxnLst>
                <a:cxn ang="0">
                  <a:pos x="T0" y="T1"/>
                </a:cxn>
                <a:cxn ang="0">
                  <a:pos x="T2" y="T3"/>
                </a:cxn>
                <a:cxn ang="0">
                  <a:pos x="T4" y="T5"/>
                </a:cxn>
              </a:cxnLst>
              <a:rect l="0" t="0" r="r" b="b"/>
              <a:pathLst>
                <a:path w="8" h="27">
                  <a:moveTo>
                    <a:pt x="8" y="27"/>
                  </a:moveTo>
                  <a:cubicBezTo>
                    <a:pt x="8" y="27"/>
                    <a:pt x="4" y="15"/>
                    <a:pt x="0" y="0"/>
                  </a:cubicBezTo>
                  <a:cubicBezTo>
                    <a:pt x="4" y="16"/>
                    <a:pt x="8" y="27"/>
                    <a:pt x="8" y="27"/>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5" name="ïšḻiḍè"/>
            <p:cNvSpPr/>
            <p:nvPr/>
          </p:nvSpPr>
          <p:spPr bwMode="auto">
            <a:xfrm>
              <a:off x="6415088" y="2238376"/>
              <a:ext cx="798513" cy="601663"/>
            </a:xfrm>
            <a:custGeom>
              <a:avLst/>
              <a:gdLst>
                <a:gd name="T0" fmla="*/ 71 w 277"/>
                <a:gd name="T1" fmla="*/ 209 h 209"/>
                <a:gd name="T2" fmla="*/ 48 w 277"/>
                <a:gd name="T3" fmla="*/ 162 h 209"/>
                <a:gd name="T4" fmla="*/ 56 w 277"/>
                <a:gd name="T5" fmla="*/ 83 h 209"/>
                <a:gd name="T6" fmla="*/ 160 w 277"/>
                <a:gd name="T7" fmla="*/ 8 h 209"/>
                <a:gd name="T8" fmla="*/ 225 w 277"/>
                <a:gd name="T9" fmla="*/ 92 h 209"/>
                <a:gd name="T10" fmla="*/ 162 w 277"/>
                <a:gd name="T11" fmla="*/ 92 h 209"/>
                <a:gd name="T12" fmla="*/ 181 w 277"/>
                <a:gd name="T13" fmla="*/ 98 h 209"/>
                <a:gd name="T14" fmla="*/ 145 w 277"/>
                <a:gd name="T15" fmla="*/ 124 h 209"/>
                <a:gd name="T16" fmla="*/ 79 w 277"/>
                <a:gd name="T17" fmla="*/ 125 h 209"/>
                <a:gd name="T18" fmla="*/ 81 w 277"/>
                <a:gd name="T19" fmla="*/ 156 h 209"/>
                <a:gd name="T20" fmla="*/ 70 w 277"/>
                <a:gd name="T21" fmla="*/ 193 h 209"/>
                <a:gd name="T22" fmla="*/ 67 w 277"/>
                <a:gd name="T23" fmla="*/ 20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7" h="209">
                  <a:moveTo>
                    <a:pt x="71" y="209"/>
                  </a:moveTo>
                  <a:cubicBezTo>
                    <a:pt x="71" y="209"/>
                    <a:pt x="63" y="189"/>
                    <a:pt x="48" y="162"/>
                  </a:cubicBezTo>
                  <a:cubicBezTo>
                    <a:pt x="0" y="76"/>
                    <a:pt x="56" y="83"/>
                    <a:pt x="56" y="83"/>
                  </a:cubicBezTo>
                  <a:cubicBezTo>
                    <a:pt x="56" y="83"/>
                    <a:pt x="72" y="16"/>
                    <a:pt x="160" y="8"/>
                  </a:cubicBezTo>
                  <a:cubicBezTo>
                    <a:pt x="248" y="0"/>
                    <a:pt x="277" y="70"/>
                    <a:pt x="225" y="92"/>
                  </a:cubicBezTo>
                  <a:cubicBezTo>
                    <a:pt x="199" y="104"/>
                    <a:pt x="162" y="92"/>
                    <a:pt x="162" y="92"/>
                  </a:cubicBezTo>
                  <a:cubicBezTo>
                    <a:pt x="162" y="92"/>
                    <a:pt x="167" y="90"/>
                    <a:pt x="181" y="98"/>
                  </a:cubicBezTo>
                  <a:cubicBezTo>
                    <a:pt x="196" y="106"/>
                    <a:pt x="185" y="114"/>
                    <a:pt x="145" y="124"/>
                  </a:cubicBezTo>
                  <a:cubicBezTo>
                    <a:pt x="106" y="134"/>
                    <a:pt x="79" y="125"/>
                    <a:pt x="79" y="125"/>
                  </a:cubicBezTo>
                  <a:cubicBezTo>
                    <a:pt x="79" y="125"/>
                    <a:pt x="83" y="137"/>
                    <a:pt x="81" y="156"/>
                  </a:cubicBezTo>
                  <a:cubicBezTo>
                    <a:pt x="80" y="169"/>
                    <a:pt x="74" y="185"/>
                    <a:pt x="70" y="193"/>
                  </a:cubicBezTo>
                  <a:cubicBezTo>
                    <a:pt x="68" y="197"/>
                    <a:pt x="67" y="200"/>
                    <a:pt x="67" y="200"/>
                  </a:cubicBezTo>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6" name="ïṥlíḓe"/>
            <p:cNvSpPr/>
            <p:nvPr/>
          </p:nvSpPr>
          <p:spPr bwMode="auto">
            <a:xfrm>
              <a:off x="6605588" y="2727326"/>
              <a:ext cx="552450" cy="346075"/>
            </a:xfrm>
            <a:custGeom>
              <a:avLst/>
              <a:gdLst>
                <a:gd name="T0" fmla="*/ 0 w 192"/>
                <a:gd name="T1" fmla="*/ 22 h 120"/>
                <a:gd name="T2" fmla="*/ 49 w 192"/>
                <a:gd name="T3" fmla="*/ 82 h 120"/>
                <a:gd name="T4" fmla="*/ 112 w 192"/>
                <a:gd name="T5" fmla="*/ 90 h 120"/>
                <a:gd name="T6" fmla="*/ 167 w 192"/>
                <a:gd name="T7" fmla="*/ 61 h 120"/>
                <a:gd name="T8" fmla="*/ 191 w 192"/>
                <a:gd name="T9" fmla="*/ 0 h 120"/>
                <a:gd name="T10" fmla="*/ 184 w 192"/>
                <a:gd name="T11" fmla="*/ 72 h 120"/>
                <a:gd name="T12" fmla="*/ 109 w 192"/>
                <a:gd name="T13" fmla="*/ 112 h 120"/>
                <a:gd name="T14" fmla="*/ 30 w 192"/>
                <a:gd name="T15" fmla="*/ 93 h 120"/>
                <a:gd name="T16" fmla="*/ 0 w 192"/>
                <a:gd name="T17" fmla="*/ 2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20">
                  <a:moveTo>
                    <a:pt x="0" y="22"/>
                  </a:moveTo>
                  <a:cubicBezTo>
                    <a:pt x="0" y="22"/>
                    <a:pt x="25" y="68"/>
                    <a:pt x="49" y="82"/>
                  </a:cubicBezTo>
                  <a:cubicBezTo>
                    <a:pt x="70" y="94"/>
                    <a:pt x="94" y="95"/>
                    <a:pt x="112" y="90"/>
                  </a:cubicBezTo>
                  <a:cubicBezTo>
                    <a:pt x="131" y="86"/>
                    <a:pt x="149" y="80"/>
                    <a:pt x="167" y="61"/>
                  </a:cubicBezTo>
                  <a:cubicBezTo>
                    <a:pt x="181" y="47"/>
                    <a:pt x="191" y="0"/>
                    <a:pt x="191" y="0"/>
                  </a:cubicBezTo>
                  <a:cubicBezTo>
                    <a:pt x="191" y="0"/>
                    <a:pt x="192" y="56"/>
                    <a:pt x="184" y="72"/>
                  </a:cubicBezTo>
                  <a:cubicBezTo>
                    <a:pt x="176" y="88"/>
                    <a:pt x="164" y="105"/>
                    <a:pt x="109" y="112"/>
                  </a:cubicBezTo>
                  <a:cubicBezTo>
                    <a:pt x="53" y="120"/>
                    <a:pt x="39" y="106"/>
                    <a:pt x="30" y="93"/>
                  </a:cubicBezTo>
                  <a:cubicBezTo>
                    <a:pt x="22" y="80"/>
                    <a:pt x="0" y="22"/>
                    <a:pt x="0" y="22"/>
                  </a:cubicBezTo>
                  <a:close/>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7" name="işļíḓe"/>
            <p:cNvSpPr/>
            <p:nvPr/>
          </p:nvSpPr>
          <p:spPr bwMode="auto">
            <a:xfrm>
              <a:off x="6881813" y="2800351"/>
              <a:ext cx="155575" cy="177800"/>
            </a:xfrm>
            <a:custGeom>
              <a:avLst/>
              <a:gdLst>
                <a:gd name="T0" fmla="*/ 17 w 54"/>
                <a:gd name="T1" fmla="*/ 6 h 62"/>
                <a:gd name="T2" fmla="*/ 38 w 54"/>
                <a:gd name="T3" fmla="*/ 2 h 62"/>
                <a:gd name="T4" fmla="*/ 53 w 54"/>
                <a:gd name="T5" fmla="*/ 12 h 62"/>
                <a:gd name="T6" fmla="*/ 46 w 54"/>
                <a:gd name="T7" fmla="*/ 59 h 62"/>
                <a:gd name="T8" fmla="*/ 29 w 54"/>
                <a:gd name="T9" fmla="*/ 62 h 62"/>
                <a:gd name="T10" fmla="*/ 41 w 54"/>
                <a:gd name="T11" fmla="*/ 15 h 62"/>
                <a:gd name="T12" fmla="*/ 12 w 54"/>
                <a:gd name="T13" fmla="*/ 16 h 62"/>
                <a:gd name="T14" fmla="*/ 0 w 54"/>
                <a:gd name="T15" fmla="*/ 16 h 62"/>
                <a:gd name="T16" fmla="*/ 5 w 54"/>
                <a:gd name="T17" fmla="*/ 7 h 62"/>
                <a:gd name="T18" fmla="*/ 17 w 54"/>
                <a:gd name="T19" fmla="*/ 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62">
                  <a:moveTo>
                    <a:pt x="17" y="6"/>
                  </a:moveTo>
                  <a:cubicBezTo>
                    <a:pt x="17" y="6"/>
                    <a:pt x="30" y="3"/>
                    <a:pt x="38" y="2"/>
                  </a:cubicBezTo>
                  <a:cubicBezTo>
                    <a:pt x="47" y="0"/>
                    <a:pt x="53" y="4"/>
                    <a:pt x="53" y="12"/>
                  </a:cubicBezTo>
                  <a:cubicBezTo>
                    <a:pt x="54" y="20"/>
                    <a:pt x="46" y="59"/>
                    <a:pt x="46" y="59"/>
                  </a:cubicBezTo>
                  <a:cubicBezTo>
                    <a:pt x="29" y="62"/>
                    <a:pt x="29" y="62"/>
                    <a:pt x="29" y="62"/>
                  </a:cubicBezTo>
                  <a:cubicBezTo>
                    <a:pt x="29" y="62"/>
                    <a:pt x="44" y="22"/>
                    <a:pt x="41" y="15"/>
                  </a:cubicBezTo>
                  <a:cubicBezTo>
                    <a:pt x="38" y="8"/>
                    <a:pt x="19" y="16"/>
                    <a:pt x="12" y="16"/>
                  </a:cubicBezTo>
                  <a:cubicBezTo>
                    <a:pt x="0" y="16"/>
                    <a:pt x="0" y="16"/>
                    <a:pt x="0" y="16"/>
                  </a:cubicBezTo>
                  <a:cubicBezTo>
                    <a:pt x="5" y="7"/>
                    <a:pt x="5" y="7"/>
                    <a:pt x="5" y="7"/>
                  </a:cubicBezTo>
                  <a:lnTo>
                    <a:pt x="17" y="6"/>
                  </a:lnTo>
                  <a:close/>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8" name="ïŝḷîḍê"/>
            <p:cNvSpPr/>
            <p:nvPr/>
          </p:nvSpPr>
          <p:spPr bwMode="auto">
            <a:xfrm>
              <a:off x="6754813" y="2790826"/>
              <a:ext cx="161925" cy="201613"/>
            </a:xfrm>
            <a:custGeom>
              <a:avLst/>
              <a:gdLst>
                <a:gd name="T0" fmla="*/ 40 w 56"/>
                <a:gd name="T1" fmla="*/ 8 h 70"/>
                <a:gd name="T2" fmla="*/ 19 w 56"/>
                <a:gd name="T3" fmla="*/ 2 h 70"/>
                <a:gd name="T4" fmla="*/ 3 w 56"/>
                <a:gd name="T5" fmla="*/ 11 h 70"/>
                <a:gd name="T6" fmla="*/ 0 w 56"/>
                <a:gd name="T7" fmla="*/ 64 h 70"/>
                <a:gd name="T8" fmla="*/ 13 w 56"/>
                <a:gd name="T9" fmla="*/ 70 h 70"/>
                <a:gd name="T10" fmla="*/ 15 w 56"/>
                <a:gd name="T11" fmla="*/ 15 h 70"/>
                <a:gd name="T12" fmla="*/ 44 w 56"/>
                <a:gd name="T13" fmla="*/ 19 h 70"/>
                <a:gd name="T14" fmla="*/ 51 w 56"/>
                <a:gd name="T15" fmla="*/ 19 h 70"/>
                <a:gd name="T16" fmla="*/ 51 w 56"/>
                <a:gd name="T17" fmla="*/ 10 h 70"/>
                <a:gd name="T18" fmla="*/ 40 w 56"/>
                <a:gd name="T19" fmla="*/ 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70">
                  <a:moveTo>
                    <a:pt x="40" y="8"/>
                  </a:moveTo>
                  <a:cubicBezTo>
                    <a:pt x="40" y="8"/>
                    <a:pt x="27" y="5"/>
                    <a:pt x="19" y="2"/>
                  </a:cubicBezTo>
                  <a:cubicBezTo>
                    <a:pt x="11" y="0"/>
                    <a:pt x="5" y="3"/>
                    <a:pt x="3" y="11"/>
                  </a:cubicBezTo>
                  <a:cubicBezTo>
                    <a:pt x="2" y="19"/>
                    <a:pt x="0" y="64"/>
                    <a:pt x="0" y="64"/>
                  </a:cubicBezTo>
                  <a:cubicBezTo>
                    <a:pt x="13" y="70"/>
                    <a:pt x="13" y="70"/>
                    <a:pt x="13" y="70"/>
                  </a:cubicBezTo>
                  <a:cubicBezTo>
                    <a:pt x="13" y="70"/>
                    <a:pt x="11" y="22"/>
                    <a:pt x="15" y="15"/>
                  </a:cubicBezTo>
                  <a:cubicBezTo>
                    <a:pt x="19" y="8"/>
                    <a:pt x="38" y="19"/>
                    <a:pt x="44" y="19"/>
                  </a:cubicBezTo>
                  <a:cubicBezTo>
                    <a:pt x="56" y="19"/>
                    <a:pt x="51" y="19"/>
                    <a:pt x="51" y="19"/>
                  </a:cubicBezTo>
                  <a:cubicBezTo>
                    <a:pt x="51" y="10"/>
                    <a:pt x="51" y="10"/>
                    <a:pt x="51" y="10"/>
                  </a:cubicBezTo>
                  <a:lnTo>
                    <a:pt x="40" y="8"/>
                  </a:lnTo>
                  <a:close/>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9" name="îŝḻíḋè"/>
            <p:cNvSpPr/>
            <p:nvPr/>
          </p:nvSpPr>
          <p:spPr bwMode="auto">
            <a:xfrm>
              <a:off x="6988176" y="28225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0" name="išliḋé"/>
            <p:cNvSpPr/>
            <p:nvPr/>
          </p:nvSpPr>
          <p:spPr bwMode="auto">
            <a:xfrm>
              <a:off x="6988176" y="28225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1" name="îṧ1iḍê"/>
            <p:cNvSpPr/>
            <p:nvPr/>
          </p:nvSpPr>
          <p:spPr bwMode="auto">
            <a:xfrm>
              <a:off x="6446838" y="2141538"/>
              <a:ext cx="722313" cy="442913"/>
            </a:xfrm>
            <a:custGeom>
              <a:avLst/>
              <a:gdLst>
                <a:gd name="T0" fmla="*/ 11 w 251"/>
                <a:gd name="T1" fmla="*/ 154 h 154"/>
                <a:gd name="T2" fmla="*/ 251 w 251"/>
                <a:gd name="T3" fmla="*/ 102 h 154"/>
                <a:gd name="T4" fmla="*/ 250 w 251"/>
                <a:gd name="T5" fmla="*/ 97 h 154"/>
                <a:gd name="T6" fmla="*/ 199 w 251"/>
                <a:gd name="T7" fmla="*/ 21 h 154"/>
                <a:gd name="T8" fmla="*/ 129 w 251"/>
                <a:gd name="T9" fmla="*/ 0 h 154"/>
                <a:gd name="T10" fmla="*/ 109 w 251"/>
                <a:gd name="T11" fmla="*/ 2 h 154"/>
                <a:gd name="T12" fmla="*/ 89 w 251"/>
                <a:gd name="T13" fmla="*/ 8 h 154"/>
                <a:gd name="T14" fmla="*/ 9 w 251"/>
                <a:gd name="T15" fmla="*/ 142 h 154"/>
                <a:gd name="T16" fmla="*/ 11 w 251"/>
                <a:gd name="T17"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 h="154">
                  <a:moveTo>
                    <a:pt x="11" y="154"/>
                  </a:moveTo>
                  <a:cubicBezTo>
                    <a:pt x="251" y="102"/>
                    <a:pt x="251" y="102"/>
                    <a:pt x="251" y="102"/>
                  </a:cubicBezTo>
                  <a:cubicBezTo>
                    <a:pt x="250" y="97"/>
                    <a:pt x="250" y="97"/>
                    <a:pt x="250" y="97"/>
                  </a:cubicBezTo>
                  <a:cubicBezTo>
                    <a:pt x="243" y="65"/>
                    <a:pt x="224" y="38"/>
                    <a:pt x="199" y="21"/>
                  </a:cubicBezTo>
                  <a:cubicBezTo>
                    <a:pt x="179" y="8"/>
                    <a:pt x="154" y="0"/>
                    <a:pt x="129" y="0"/>
                  </a:cubicBezTo>
                  <a:cubicBezTo>
                    <a:pt x="122" y="0"/>
                    <a:pt x="116" y="1"/>
                    <a:pt x="109" y="2"/>
                  </a:cubicBezTo>
                  <a:cubicBezTo>
                    <a:pt x="102" y="3"/>
                    <a:pt x="95" y="5"/>
                    <a:pt x="89" y="8"/>
                  </a:cubicBezTo>
                  <a:cubicBezTo>
                    <a:pt x="35" y="27"/>
                    <a:pt x="0" y="83"/>
                    <a:pt x="9" y="142"/>
                  </a:cubicBezTo>
                  <a:lnTo>
                    <a:pt x="11" y="154"/>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2" name="íşḷïdê"/>
            <p:cNvSpPr/>
            <p:nvPr/>
          </p:nvSpPr>
          <p:spPr bwMode="auto">
            <a:xfrm>
              <a:off x="6570663" y="2420938"/>
              <a:ext cx="890588" cy="142875"/>
            </a:xfrm>
            <a:custGeom>
              <a:avLst/>
              <a:gdLst>
                <a:gd name="T0" fmla="*/ 207 w 309"/>
                <a:gd name="T1" fmla="*/ 0 h 50"/>
                <a:gd name="T2" fmla="*/ 0 w 309"/>
                <a:gd name="T3" fmla="*/ 50 h 50"/>
                <a:gd name="T4" fmla="*/ 187 w 309"/>
                <a:gd name="T5" fmla="*/ 31 h 50"/>
                <a:gd name="T6" fmla="*/ 207 w 309"/>
                <a:gd name="T7" fmla="*/ 0 h 50"/>
              </a:gdLst>
              <a:ahLst/>
              <a:cxnLst>
                <a:cxn ang="0">
                  <a:pos x="T0" y="T1"/>
                </a:cxn>
                <a:cxn ang="0">
                  <a:pos x="T2" y="T3"/>
                </a:cxn>
                <a:cxn ang="0">
                  <a:pos x="T4" y="T5"/>
                </a:cxn>
                <a:cxn ang="0">
                  <a:pos x="T6" y="T7"/>
                </a:cxn>
              </a:cxnLst>
              <a:rect l="0" t="0" r="r" b="b"/>
              <a:pathLst>
                <a:path w="309" h="50">
                  <a:moveTo>
                    <a:pt x="207" y="0"/>
                  </a:moveTo>
                  <a:cubicBezTo>
                    <a:pt x="0" y="50"/>
                    <a:pt x="0" y="50"/>
                    <a:pt x="0" y="50"/>
                  </a:cubicBezTo>
                  <a:cubicBezTo>
                    <a:pt x="0" y="50"/>
                    <a:pt x="127" y="44"/>
                    <a:pt x="187" y="31"/>
                  </a:cubicBezTo>
                  <a:cubicBezTo>
                    <a:pt x="309" y="6"/>
                    <a:pt x="207" y="0"/>
                    <a:pt x="207" y="0"/>
                  </a:cubicBezTo>
                  <a:close/>
                </a:path>
              </a:pathLst>
            </a:custGeom>
            <a:solidFill>
              <a:srgbClr val="BE92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3" name="îş1îďè"/>
            <p:cNvSpPr/>
            <p:nvPr/>
          </p:nvSpPr>
          <p:spPr bwMode="auto">
            <a:xfrm>
              <a:off x="6704013" y="2141538"/>
              <a:ext cx="301625" cy="361950"/>
            </a:xfrm>
            <a:custGeom>
              <a:avLst/>
              <a:gdLst>
                <a:gd name="T0" fmla="*/ 0 w 105"/>
                <a:gd name="T1" fmla="*/ 8 h 126"/>
                <a:gd name="T2" fmla="*/ 36 w 105"/>
                <a:gd name="T3" fmla="*/ 30 h 126"/>
                <a:gd name="T4" fmla="*/ 72 w 105"/>
                <a:gd name="T5" fmla="*/ 122 h 126"/>
                <a:gd name="T6" fmla="*/ 62 w 105"/>
                <a:gd name="T7" fmla="*/ 126 h 126"/>
                <a:gd name="T8" fmla="*/ 72 w 105"/>
                <a:gd name="T9" fmla="*/ 122 h 126"/>
                <a:gd name="T10" fmla="*/ 105 w 105"/>
                <a:gd name="T11" fmla="*/ 109 h 126"/>
                <a:gd name="T12" fmla="*/ 87 w 105"/>
                <a:gd name="T13" fmla="*/ 53 h 126"/>
                <a:gd name="T14" fmla="*/ 40 w 105"/>
                <a:gd name="T15" fmla="*/ 0 h 126"/>
                <a:gd name="T16" fmla="*/ 40 w 105"/>
                <a:gd name="T17" fmla="*/ 0 h 126"/>
                <a:gd name="T18" fmla="*/ 20 w 105"/>
                <a:gd name="T19" fmla="*/ 2 h 126"/>
                <a:gd name="T20" fmla="*/ 0 w 105"/>
                <a:gd name="T21" fmla="*/ 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26">
                  <a:moveTo>
                    <a:pt x="0" y="8"/>
                  </a:moveTo>
                  <a:cubicBezTo>
                    <a:pt x="9" y="8"/>
                    <a:pt x="22" y="14"/>
                    <a:pt x="36" y="30"/>
                  </a:cubicBezTo>
                  <a:cubicBezTo>
                    <a:pt x="64" y="62"/>
                    <a:pt x="70" y="111"/>
                    <a:pt x="72" y="122"/>
                  </a:cubicBezTo>
                  <a:cubicBezTo>
                    <a:pt x="72" y="123"/>
                    <a:pt x="62" y="126"/>
                    <a:pt x="62" y="126"/>
                  </a:cubicBezTo>
                  <a:cubicBezTo>
                    <a:pt x="72" y="122"/>
                    <a:pt x="72" y="122"/>
                    <a:pt x="72" y="122"/>
                  </a:cubicBezTo>
                  <a:cubicBezTo>
                    <a:pt x="105" y="109"/>
                    <a:pt x="105" y="109"/>
                    <a:pt x="105" y="109"/>
                  </a:cubicBezTo>
                  <a:cubicBezTo>
                    <a:pt x="105" y="109"/>
                    <a:pt x="101" y="85"/>
                    <a:pt x="87" y="53"/>
                  </a:cubicBezTo>
                  <a:cubicBezTo>
                    <a:pt x="74" y="21"/>
                    <a:pt x="40" y="0"/>
                    <a:pt x="40" y="0"/>
                  </a:cubicBezTo>
                  <a:cubicBezTo>
                    <a:pt x="40" y="0"/>
                    <a:pt x="40" y="0"/>
                    <a:pt x="40" y="0"/>
                  </a:cubicBezTo>
                  <a:cubicBezTo>
                    <a:pt x="33" y="0"/>
                    <a:pt x="27" y="1"/>
                    <a:pt x="20" y="2"/>
                  </a:cubicBezTo>
                  <a:cubicBezTo>
                    <a:pt x="13" y="3"/>
                    <a:pt x="6" y="5"/>
                    <a:pt x="0" y="8"/>
                  </a:cubicBezTo>
                  <a:close/>
                </a:path>
              </a:pathLst>
            </a:custGeom>
            <a:solidFill>
              <a:srgbClr val="BE92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4" name="ïṩļïḍé"/>
            <p:cNvSpPr/>
            <p:nvPr/>
          </p:nvSpPr>
          <p:spPr bwMode="auto">
            <a:xfrm>
              <a:off x="6357938" y="3109913"/>
              <a:ext cx="212725" cy="396875"/>
            </a:xfrm>
            <a:custGeom>
              <a:avLst/>
              <a:gdLst>
                <a:gd name="T0" fmla="*/ 0 w 74"/>
                <a:gd name="T1" fmla="*/ 138 h 138"/>
                <a:gd name="T2" fmla="*/ 74 w 74"/>
                <a:gd name="T3" fmla="*/ 138 h 138"/>
                <a:gd name="T4" fmla="*/ 74 w 74"/>
                <a:gd name="T5" fmla="*/ 0 h 138"/>
                <a:gd name="T6" fmla="*/ 74 w 74"/>
                <a:gd name="T7" fmla="*/ 0 h 138"/>
                <a:gd name="T8" fmla="*/ 0 w 74"/>
                <a:gd name="T9" fmla="*/ 74 h 138"/>
                <a:gd name="T10" fmla="*/ 0 w 74"/>
                <a:gd name="T11" fmla="*/ 138 h 138"/>
              </a:gdLst>
              <a:ahLst/>
              <a:cxnLst>
                <a:cxn ang="0">
                  <a:pos x="T0" y="T1"/>
                </a:cxn>
                <a:cxn ang="0">
                  <a:pos x="T2" y="T3"/>
                </a:cxn>
                <a:cxn ang="0">
                  <a:pos x="T4" y="T5"/>
                </a:cxn>
                <a:cxn ang="0">
                  <a:pos x="T6" y="T7"/>
                </a:cxn>
                <a:cxn ang="0">
                  <a:pos x="T8" y="T9"/>
                </a:cxn>
                <a:cxn ang="0">
                  <a:pos x="T10" y="T11"/>
                </a:cxn>
              </a:cxnLst>
              <a:rect l="0" t="0" r="r" b="b"/>
              <a:pathLst>
                <a:path w="74" h="138">
                  <a:moveTo>
                    <a:pt x="0" y="138"/>
                  </a:moveTo>
                  <a:cubicBezTo>
                    <a:pt x="74" y="138"/>
                    <a:pt x="74" y="138"/>
                    <a:pt x="74" y="138"/>
                  </a:cubicBezTo>
                  <a:cubicBezTo>
                    <a:pt x="74" y="0"/>
                    <a:pt x="74" y="0"/>
                    <a:pt x="74" y="0"/>
                  </a:cubicBezTo>
                  <a:cubicBezTo>
                    <a:pt x="74" y="0"/>
                    <a:pt x="74" y="0"/>
                    <a:pt x="74" y="0"/>
                  </a:cubicBezTo>
                  <a:cubicBezTo>
                    <a:pt x="33" y="0"/>
                    <a:pt x="0" y="33"/>
                    <a:pt x="0" y="74"/>
                  </a:cubicBezTo>
                  <a:lnTo>
                    <a:pt x="0" y="138"/>
                  </a:lnTo>
                  <a:close/>
                </a:path>
              </a:pathLst>
            </a:custGeom>
            <a:solidFill>
              <a:srgbClr val="EFEE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5" name="îṩlïḋê"/>
            <p:cNvSpPr/>
            <p:nvPr/>
          </p:nvSpPr>
          <p:spPr bwMode="auto">
            <a:xfrm>
              <a:off x="7267576" y="3109913"/>
              <a:ext cx="209550" cy="396875"/>
            </a:xfrm>
            <a:custGeom>
              <a:avLst/>
              <a:gdLst>
                <a:gd name="T0" fmla="*/ 73 w 73"/>
                <a:gd name="T1" fmla="*/ 138 h 138"/>
                <a:gd name="T2" fmla="*/ 0 w 73"/>
                <a:gd name="T3" fmla="*/ 138 h 138"/>
                <a:gd name="T4" fmla="*/ 0 w 73"/>
                <a:gd name="T5" fmla="*/ 0 h 138"/>
                <a:gd name="T6" fmla="*/ 0 w 73"/>
                <a:gd name="T7" fmla="*/ 0 h 138"/>
                <a:gd name="T8" fmla="*/ 73 w 73"/>
                <a:gd name="T9" fmla="*/ 74 h 138"/>
                <a:gd name="T10" fmla="*/ 73 w 73"/>
                <a:gd name="T11" fmla="*/ 138 h 138"/>
              </a:gdLst>
              <a:ahLst/>
              <a:cxnLst>
                <a:cxn ang="0">
                  <a:pos x="T0" y="T1"/>
                </a:cxn>
                <a:cxn ang="0">
                  <a:pos x="T2" y="T3"/>
                </a:cxn>
                <a:cxn ang="0">
                  <a:pos x="T4" y="T5"/>
                </a:cxn>
                <a:cxn ang="0">
                  <a:pos x="T6" y="T7"/>
                </a:cxn>
                <a:cxn ang="0">
                  <a:pos x="T8" y="T9"/>
                </a:cxn>
                <a:cxn ang="0">
                  <a:pos x="T10" y="T11"/>
                </a:cxn>
              </a:cxnLst>
              <a:rect l="0" t="0" r="r" b="b"/>
              <a:pathLst>
                <a:path w="73" h="138">
                  <a:moveTo>
                    <a:pt x="73" y="138"/>
                  </a:moveTo>
                  <a:cubicBezTo>
                    <a:pt x="0" y="138"/>
                    <a:pt x="0" y="138"/>
                    <a:pt x="0" y="138"/>
                  </a:cubicBezTo>
                  <a:cubicBezTo>
                    <a:pt x="0" y="0"/>
                    <a:pt x="0" y="0"/>
                    <a:pt x="0" y="0"/>
                  </a:cubicBezTo>
                  <a:cubicBezTo>
                    <a:pt x="0" y="0"/>
                    <a:pt x="0" y="0"/>
                    <a:pt x="0" y="0"/>
                  </a:cubicBezTo>
                  <a:cubicBezTo>
                    <a:pt x="40" y="0"/>
                    <a:pt x="73" y="33"/>
                    <a:pt x="73" y="74"/>
                  </a:cubicBezTo>
                  <a:lnTo>
                    <a:pt x="73" y="138"/>
                  </a:lnTo>
                  <a:close/>
                </a:path>
              </a:pathLst>
            </a:custGeom>
            <a:solidFill>
              <a:srgbClr val="EFEE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6" name="ïşḷïḑê"/>
            <p:cNvSpPr/>
            <p:nvPr/>
          </p:nvSpPr>
          <p:spPr bwMode="auto">
            <a:xfrm>
              <a:off x="5819776" y="3286126"/>
              <a:ext cx="1301750" cy="979488"/>
            </a:xfrm>
            <a:custGeom>
              <a:avLst/>
              <a:gdLst>
                <a:gd name="T0" fmla="*/ 707 w 820"/>
                <a:gd name="T1" fmla="*/ 617 h 617"/>
                <a:gd name="T2" fmla="*/ 111 w 820"/>
                <a:gd name="T3" fmla="*/ 617 h 617"/>
                <a:gd name="T4" fmla="*/ 0 w 820"/>
                <a:gd name="T5" fmla="*/ 0 h 617"/>
                <a:gd name="T6" fmla="*/ 820 w 820"/>
                <a:gd name="T7" fmla="*/ 0 h 617"/>
                <a:gd name="T8" fmla="*/ 707 w 820"/>
                <a:gd name="T9" fmla="*/ 617 h 617"/>
              </a:gdLst>
              <a:ahLst/>
              <a:cxnLst>
                <a:cxn ang="0">
                  <a:pos x="T0" y="T1"/>
                </a:cxn>
                <a:cxn ang="0">
                  <a:pos x="T2" y="T3"/>
                </a:cxn>
                <a:cxn ang="0">
                  <a:pos x="T4" y="T5"/>
                </a:cxn>
                <a:cxn ang="0">
                  <a:pos x="T6" y="T7"/>
                </a:cxn>
                <a:cxn ang="0">
                  <a:pos x="T8" y="T9"/>
                </a:cxn>
              </a:cxnLst>
              <a:rect l="0" t="0" r="r" b="b"/>
              <a:pathLst>
                <a:path w="820" h="617">
                  <a:moveTo>
                    <a:pt x="707" y="617"/>
                  </a:moveTo>
                  <a:lnTo>
                    <a:pt x="111" y="617"/>
                  </a:lnTo>
                  <a:lnTo>
                    <a:pt x="0" y="0"/>
                  </a:lnTo>
                  <a:lnTo>
                    <a:pt x="820" y="0"/>
                  </a:lnTo>
                  <a:lnTo>
                    <a:pt x="707" y="617"/>
                  </a:ln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7" name="išlïdè"/>
            <p:cNvSpPr/>
            <p:nvPr/>
          </p:nvSpPr>
          <p:spPr bwMode="auto">
            <a:xfrm>
              <a:off x="5964238" y="3392488"/>
              <a:ext cx="1012825" cy="763588"/>
            </a:xfrm>
            <a:custGeom>
              <a:avLst/>
              <a:gdLst>
                <a:gd name="T0" fmla="*/ 551 w 638"/>
                <a:gd name="T1" fmla="*/ 481 h 481"/>
                <a:gd name="T2" fmla="*/ 87 w 638"/>
                <a:gd name="T3" fmla="*/ 481 h 481"/>
                <a:gd name="T4" fmla="*/ 0 w 638"/>
                <a:gd name="T5" fmla="*/ 0 h 481"/>
                <a:gd name="T6" fmla="*/ 638 w 638"/>
                <a:gd name="T7" fmla="*/ 0 h 481"/>
                <a:gd name="T8" fmla="*/ 551 w 638"/>
                <a:gd name="T9" fmla="*/ 481 h 481"/>
              </a:gdLst>
              <a:ahLst/>
              <a:cxnLst>
                <a:cxn ang="0">
                  <a:pos x="T0" y="T1"/>
                </a:cxn>
                <a:cxn ang="0">
                  <a:pos x="T2" y="T3"/>
                </a:cxn>
                <a:cxn ang="0">
                  <a:pos x="T4" y="T5"/>
                </a:cxn>
                <a:cxn ang="0">
                  <a:pos x="T6" y="T7"/>
                </a:cxn>
                <a:cxn ang="0">
                  <a:pos x="T8" y="T9"/>
                </a:cxn>
              </a:cxnLst>
              <a:rect l="0" t="0" r="r" b="b"/>
              <a:pathLst>
                <a:path w="638" h="481">
                  <a:moveTo>
                    <a:pt x="551" y="481"/>
                  </a:moveTo>
                  <a:lnTo>
                    <a:pt x="87" y="481"/>
                  </a:lnTo>
                  <a:lnTo>
                    <a:pt x="0" y="0"/>
                  </a:lnTo>
                  <a:lnTo>
                    <a:pt x="638" y="0"/>
                  </a:lnTo>
                  <a:lnTo>
                    <a:pt x="551" y="481"/>
                  </a:lnTo>
                  <a:close/>
                </a:path>
              </a:pathLst>
            </a:custGeom>
            <a:solidFill>
              <a:srgbClr val="AE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8" name="iṧļiḓe"/>
            <p:cNvSpPr/>
            <p:nvPr/>
          </p:nvSpPr>
          <p:spPr bwMode="auto">
            <a:xfrm>
              <a:off x="6980238" y="3506788"/>
              <a:ext cx="436563" cy="428625"/>
            </a:xfrm>
            <a:custGeom>
              <a:avLst/>
              <a:gdLst>
                <a:gd name="T0" fmla="*/ 152 w 152"/>
                <a:gd name="T1" fmla="*/ 0 h 149"/>
                <a:gd name="T2" fmla="*/ 152 w 152"/>
                <a:gd name="T3" fmla="*/ 119 h 149"/>
                <a:gd name="T4" fmla="*/ 122 w 152"/>
                <a:gd name="T5" fmla="*/ 149 h 149"/>
                <a:gd name="T6" fmla="*/ 4 w 152"/>
                <a:gd name="T7" fmla="*/ 149 h 149"/>
                <a:gd name="T8" fmla="*/ 0 w 152"/>
                <a:gd name="T9" fmla="*/ 79 h 149"/>
                <a:gd name="T10" fmla="*/ 71 w 152"/>
                <a:gd name="T11" fmla="*/ 77 h 149"/>
                <a:gd name="T12" fmla="*/ 100 w 152"/>
                <a:gd name="T13" fmla="*/ 47 h 149"/>
                <a:gd name="T14" fmla="*/ 100 w 152"/>
                <a:gd name="T15" fmla="*/ 0 h 149"/>
                <a:gd name="T16" fmla="*/ 152 w 152"/>
                <a:gd name="T1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49">
                  <a:moveTo>
                    <a:pt x="152" y="0"/>
                  </a:moveTo>
                  <a:cubicBezTo>
                    <a:pt x="152" y="119"/>
                    <a:pt x="152" y="119"/>
                    <a:pt x="152" y="119"/>
                  </a:cubicBezTo>
                  <a:cubicBezTo>
                    <a:pt x="152" y="135"/>
                    <a:pt x="139" y="149"/>
                    <a:pt x="122" y="149"/>
                  </a:cubicBezTo>
                  <a:cubicBezTo>
                    <a:pt x="4" y="149"/>
                    <a:pt x="4" y="149"/>
                    <a:pt x="4" y="149"/>
                  </a:cubicBezTo>
                  <a:cubicBezTo>
                    <a:pt x="0" y="79"/>
                    <a:pt x="0" y="79"/>
                    <a:pt x="0" y="79"/>
                  </a:cubicBezTo>
                  <a:cubicBezTo>
                    <a:pt x="71" y="77"/>
                    <a:pt x="71" y="77"/>
                    <a:pt x="71" y="77"/>
                  </a:cubicBezTo>
                  <a:cubicBezTo>
                    <a:pt x="87" y="77"/>
                    <a:pt x="100" y="64"/>
                    <a:pt x="100" y="47"/>
                  </a:cubicBezTo>
                  <a:cubicBezTo>
                    <a:pt x="100" y="0"/>
                    <a:pt x="100" y="0"/>
                    <a:pt x="100" y="0"/>
                  </a:cubicBezTo>
                  <a:lnTo>
                    <a:pt x="152" y="0"/>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9" name="iṥḻïḍê"/>
            <p:cNvSpPr/>
            <p:nvPr/>
          </p:nvSpPr>
          <p:spPr bwMode="auto">
            <a:xfrm>
              <a:off x="6942138" y="3716338"/>
              <a:ext cx="173038" cy="57150"/>
            </a:xfrm>
            <a:custGeom>
              <a:avLst/>
              <a:gdLst>
                <a:gd name="T0" fmla="*/ 47 w 60"/>
                <a:gd name="T1" fmla="*/ 20 h 20"/>
                <a:gd name="T2" fmla="*/ 9 w 60"/>
                <a:gd name="T3" fmla="*/ 20 h 20"/>
                <a:gd name="T4" fmla="*/ 1 w 60"/>
                <a:gd name="T5" fmla="*/ 10 h 20"/>
                <a:gd name="T6" fmla="*/ 1 w 60"/>
                <a:gd name="T7" fmla="*/ 10 h 20"/>
                <a:gd name="T8" fmla="*/ 12 w 60"/>
                <a:gd name="T9" fmla="*/ 0 h 20"/>
                <a:gd name="T10" fmla="*/ 51 w 60"/>
                <a:gd name="T11" fmla="*/ 0 h 20"/>
                <a:gd name="T12" fmla="*/ 59 w 60"/>
                <a:gd name="T13" fmla="*/ 10 h 20"/>
                <a:gd name="T14" fmla="*/ 59 w 60"/>
                <a:gd name="T15" fmla="*/ 10 h 20"/>
                <a:gd name="T16" fmla="*/ 47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47" y="20"/>
                  </a:moveTo>
                  <a:cubicBezTo>
                    <a:pt x="9" y="20"/>
                    <a:pt x="9" y="20"/>
                    <a:pt x="9" y="20"/>
                  </a:cubicBezTo>
                  <a:cubicBezTo>
                    <a:pt x="3" y="20"/>
                    <a:pt x="0" y="16"/>
                    <a:pt x="1" y="10"/>
                  </a:cubicBezTo>
                  <a:cubicBezTo>
                    <a:pt x="1" y="10"/>
                    <a:pt x="1" y="10"/>
                    <a:pt x="1" y="10"/>
                  </a:cubicBezTo>
                  <a:cubicBezTo>
                    <a:pt x="2" y="5"/>
                    <a:pt x="7" y="0"/>
                    <a:pt x="12" y="0"/>
                  </a:cubicBezTo>
                  <a:cubicBezTo>
                    <a:pt x="51" y="0"/>
                    <a:pt x="51" y="0"/>
                    <a:pt x="51" y="0"/>
                  </a:cubicBezTo>
                  <a:cubicBezTo>
                    <a:pt x="56" y="0"/>
                    <a:pt x="60" y="5"/>
                    <a:pt x="59" y="10"/>
                  </a:cubicBezTo>
                  <a:cubicBezTo>
                    <a:pt x="59" y="10"/>
                    <a:pt x="59" y="10"/>
                    <a:pt x="59" y="10"/>
                  </a:cubicBezTo>
                  <a:cubicBezTo>
                    <a:pt x="58" y="16"/>
                    <a:pt x="53" y="20"/>
                    <a:pt x="47" y="2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0" name="iŝľíḍê"/>
            <p:cNvSpPr/>
            <p:nvPr/>
          </p:nvSpPr>
          <p:spPr bwMode="auto">
            <a:xfrm>
              <a:off x="6931026" y="3786188"/>
              <a:ext cx="173038" cy="57150"/>
            </a:xfrm>
            <a:custGeom>
              <a:avLst/>
              <a:gdLst>
                <a:gd name="T0" fmla="*/ 47 w 60"/>
                <a:gd name="T1" fmla="*/ 20 h 20"/>
                <a:gd name="T2" fmla="*/ 9 w 60"/>
                <a:gd name="T3" fmla="*/ 20 h 20"/>
                <a:gd name="T4" fmla="*/ 1 w 60"/>
                <a:gd name="T5" fmla="*/ 10 h 20"/>
                <a:gd name="T6" fmla="*/ 1 w 60"/>
                <a:gd name="T7" fmla="*/ 10 h 20"/>
                <a:gd name="T8" fmla="*/ 12 w 60"/>
                <a:gd name="T9" fmla="*/ 0 h 20"/>
                <a:gd name="T10" fmla="*/ 51 w 60"/>
                <a:gd name="T11" fmla="*/ 0 h 20"/>
                <a:gd name="T12" fmla="*/ 59 w 60"/>
                <a:gd name="T13" fmla="*/ 10 h 20"/>
                <a:gd name="T14" fmla="*/ 59 w 60"/>
                <a:gd name="T15" fmla="*/ 10 h 20"/>
                <a:gd name="T16" fmla="*/ 47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47" y="20"/>
                  </a:moveTo>
                  <a:cubicBezTo>
                    <a:pt x="9" y="20"/>
                    <a:pt x="9" y="20"/>
                    <a:pt x="9" y="20"/>
                  </a:cubicBezTo>
                  <a:cubicBezTo>
                    <a:pt x="3" y="20"/>
                    <a:pt x="0" y="15"/>
                    <a:pt x="1" y="10"/>
                  </a:cubicBezTo>
                  <a:cubicBezTo>
                    <a:pt x="1" y="10"/>
                    <a:pt x="1" y="10"/>
                    <a:pt x="1" y="10"/>
                  </a:cubicBezTo>
                  <a:cubicBezTo>
                    <a:pt x="2" y="4"/>
                    <a:pt x="7" y="0"/>
                    <a:pt x="12" y="0"/>
                  </a:cubicBezTo>
                  <a:cubicBezTo>
                    <a:pt x="51" y="0"/>
                    <a:pt x="51" y="0"/>
                    <a:pt x="51" y="0"/>
                  </a:cubicBezTo>
                  <a:cubicBezTo>
                    <a:pt x="56" y="0"/>
                    <a:pt x="60" y="4"/>
                    <a:pt x="59" y="10"/>
                  </a:cubicBezTo>
                  <a:cubicBezTo>
                    <a:pt x="59" y="10"/>
                    <a:pt x="59" y="10"/>
                    <a:pt x="59" y="10"/>
                  </a:cubicBezTo>
                  <a:cubicBezTo>
                    <a:pt x="58" y="15"/>
                    <a:pt x="53" y="20"/>
                    <a:pt x="47" y="2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1" name="îṩļïde"/>
            <p:cNvSpPr/>
            <p:nvPr/>
          </p:nvSpPr>
          <p:spPr bwMode="auto">
            <a:xfrm>
              <a:off x="6919913" y="3851276"/>
              <a:ext cx="171450" cy="58738"/>
            </a:xfrm>
            <a:custGeom>
              <a:avLst/>
              <a:gdLst>
                <a:gd name="T0" fmla="*/ 47 w 60"/>
                <a:gd name="T1" fmla="*/ 20 h 20"/>
                <a:gd name="T2" fmla="*/ 9 w 60"/>
                <a:gd name="T3" fmla="*/ 20 h 20"/>
                <a:gd name="T4" fmla="*/ 1 w 60"/>
                <a:gd name="T5" fmla="*/ 10 h 20"/>
                <a:gd name="T6" fmla="*/ 1 w 60"/>
                <a:gd name="T7" fmla="*/ 10 h 20"/>
                <a:gd name="T8" fmla="*/ 12 w 60"/>
                <a:gd name="T9" fmla="*/ 0 h 20"/>
                <a:gd name="T10" fmla="*/ 51 w 60"/>
                <a:gd name="T11" fmla="*/ 0 h 20"/>
                <a:gd name="T12" fmla="*/ 59 w 60"/>
                <a:gd name="T13" fmla="*/ 10 h 20"/>
                <a:gd name="T14" fmla="*/ 59 w 60"/>
                <a:gd name="T15" fmla="*/ 10 h 20"/>
                <a:gd name="T16" fmla="*/ 47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47" y="20"/>
                  </a:moveTo>
                  <a:cubicBezTo>
                    <a:pt x="9" y="20"/>
                    <a:pt x="9" y="20"/>
                    <a:pt x="9" y="20"/>
                  </a:cubicBezTo>
                  <a:cubicBezTo>
                    <a:pt x="3" y="20"/>
                    <a:pt x="0" y="16"/>
                    <a:pt x="1" y="10"/>
                  </a:cubicBezTo>
                  <a:cubicBezTo>
                    <a:pt x="1" y="10"/>
                    <a:pt x="1" y="10"/>
                    <a:pt x="1" y="10"/>
                  </a:cubicBezTo>
                  <a:cubicBezTo>
                    <a:pt x="1" y="5"/>
                    <a:pt x="7" y="0"/>
                    <a:pt x="12" y="0"/>
                  </a:cubicBezTo>
                  <a:cubicBezTo>
                    <a:pt x="51" y="0"/>
                    <a:pt x="51" y="0"/>
                    <a:pt x="51" y="0"/>
                  </a:cubicBezTo>
                  <a:cubicBezTo>
                    <a:pt x="56" y="0"/>
                    <a:pt x="60" y="5"/>
                    <a:pt x="59" y="10"/>
                  </a:cubicBezTo>
                  <a:cubicBezTo>
                    <a:pt x="59" y="10"/>
                    <a:pt x="59" y="10"/>
                    <a:pt x="59" y="10"/>
                  </a:cubicBezTo>
                  <a:cubicBezTo>
                    <a:pt x="58" y="16"/>
                    <a:pt x="53" y="20"/>
                    <a:pt x="47" y="2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2" name="iŝľiḍe"/>
            <p:cNvSpPr/>
            <p:nvPr/>
          </p:nvSpPr>
          <p:spPr bwMode="auto">
            <a:xfrm>
              <a:off x="6905626" y="3917951"/>
              <a:ext cx="174625" cy="60325"/>
            </a:xfrm>
            <a:custGeom>
              <a:avLst/>
              <a:gdLst>
                <a:gd name="T0" fmla="*/ 48 w 61"/>
                <a:gd name="T1" fmla="*/ 21 h 21"/>
                <a:gd name="T2" fmla="*/ 10 w 61"/>
                <a:gd name="T3" fmla="*/ 21 h 21"/>
                <a:gd name="T4" fmla="*/ 1 w 61"/>
                <a:gd name="T5" fmla="*/ 10 h 21"/>
                <a:gd name="T6" fmla="*/ 1 w 61"/>
                <a:gd name="T7" fmla="*/ 10 h 21"/>
                <a:gd name="T8" fmla="*/ 13 w 61"/>
                <a:gd name="T9" fmla="*/ 0 h 21"/>
                <a:gd name="T10" fmla="*/ 52 w 61"/>
                <a:gd name="T11" fmla="*/ 0 h 21"/>
                <a:gd name="T12" fmla="*/ 60 w 61"/>
                <a:gd name="T13" fmla="*/ 10 h 21"/>
                <a:gd name="T14" fmla="*/ 60 w 61"/>
                <a:gd name="T15" fmla="*/ 10 h 21"/>
                <a:gd name="T16" fmla="*/ 48 w 61"/>
                <a:gd name="T1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21">
                  <a:moveTo>
                    <a:pt x="48" y="21"/>
                  </a:moveTo>
                  <a:cubicBezTo>
                    <a:pt x="10" y="21"/>
                    <a:pt x="10" y="21"/>
                    <a:pt x="10" y="21"/>
                  </a:cubicBezTo>
                  <a:cubicBezTo>
                    <a:pt x="4" y="21"/>
                    <a:pt x="0" y="16"/>
                    <a:pt x="1" y="10"/>
                  </a:cubicBezTo>
                  <a:cubicBezTo>
                    <a:pt x="1" y="10"/>
                    <a:pt x="1" y="10"/>
                    <a:pt x="1" y="10"/>
                  </a:cubicBezTo>
                  <a:cubicBezTo>
                    <a:pt x="2" y="5"/>
                    <a:pt x="8" y="0"/>
                    <a:pt x="13" y="0"/>
                  </a:cubicBezTo>
                  <a:cubicBezTo>
                    <a:pt x="52" y="0"/>
                    <a:pt x="52" y="0"/>
                    <a:pt x="52" y="0"/>
                  </a:cubicBezTo>
                  <a:cubicBezTo>
                    <a:pt x="57" y="0"/>
                    <a:pt x="61" y="5"/>
                    <a:pt x="60" y="10"/>
                  </a:cubicBezTo>
                  <a:cubicBezTo>
                    <a:pt x="60" y="10"/>
                    <a:pt x="60" y="10"/>
                    <a:pt x="60" y="10"/>
                  </a:cubicBezTo>
                  <a:cubicBezTo>
                    <a:pt x="59" y="16"/>
                    <a:pt x="53" y="21"/>
                    <a:pt x="48" y="21"/>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3" name="işliḓé"/>
            <p:cNvSpPr/>
            <p:nvPr/>
          </p:nvSpPr>
          <p:spPr bwMode="auto">
            <a:xfrm>
              <a:off x="5830888" y="3722688"/>
              <a:ext cx="173038" cy="57150"/>
            </a:xfrm>
            <a:custGeom>
              <a:avLst/>
              <a:gdLst>
                <a:gd name="T0" fmla="*/ 13 w 60"/>
                <a:gd name="T1" fmla="*/ 20 h 20"/>
                <a:gd name="T2" fmla="*/ 51 w 60"/>
                <a:gd name="T3" fmla="*/ 20 h 20"/>
                <a:gd name="T4" fmla="*/ 59 w 60"/>
                <a:gd name="T5" fmla="*/ 10 h 20"/>
                <a:gd name="T6" fmla="*/ 59 w 60"/>
                <a:gd name="T7" fmla="*/ 10 h 20"/>
                <a:gd name="T8" fmla="*/ 47 w 60"/>
                <a:gd name="T9" fmla="*/ 0 h 20"/>
                <a:gd name="T10" fmla="*/ 9 w 60"/>
                <a:gd name="T11" fmla="*/ 0 h 20"/>
                <a:gd name="T12" fmla="*/ 1 w 60"/>
                <a:gd name="T13" fmla="*/ 10 h 20"/>
                <a:gd name="T14" fmla="*/ 1 w 60"/>
                <a:gd name="T15" fmla="*/ 10 h 20"/>
                <a:gd name="T16" fmla="*/ 13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13" y="20"/>
                  </a:moveTo>
                  <a:cubicBezTo>
                    <a:pt x="51" y="20"/>
                    <a:pt x="51" y="20"/>
                    <a:pt x="51" y="20"/>
                  </a:cubicBezTo>
                  <a:cubicBezTo>
                    <a:pt x="56" y="20"/>
                    <a:pt x="60" y="15"/>
                    <a:pt x="59" y="10"/>
                  </a:cubicBezTo>
                  <a:cubicBezTo>
                    <a:pt x="59" y="10"/>
                    <a:pt x="59" y="10"/>
                    <a:pt x="59" y="10"/>
                  </a:cubicBezTo>
                  <a:cubicBezTo>
                    <a:pt x="58" y="4"/>
                    <a:pt x="53" y="0"/>
                    <a:pt x="47" y="0"/>
                  </a:cubicBezTo>
                  <a:cubicBezTo>
                    <a:pt x="9" y="0"/>
                    <a:pt x="9" y="0"/>
                    <a:pt x="9" y="0"/>
                  </a:cubicBezTo>
                  <a:cubicBezTo>
                    <a:pt x="4" y="0"/>
                    <a:pt x="0" y="4"/>
                    <a:pt x="1" y="10"/>
                  </a:cubicBezTo>
                  <a:cubicBezTo>
                    <a:pt x="1" y="10"/>
                    <a:pt x="1" y="10"/>
                    <a:pt x="1" y="10"/>
                  </a:cubicBezTo>
                  <a:cubicBezTo>
                    <a:pt x="2" y="15"/>
                    <a:pt x="7" y="20"/>
                    <a:pt x="13" y="2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4" name="iṣḷiḓé"/>
            <p:cNvSpPr/>
            <p:nvPr/>
          </p:nvSpPr>
          <p:spPr bwMode="auto">
            <a:xfrm>
              <a:off x="5843588" y="3787776"/>
              <a:ext cx="171450" cy="58738"/>
            </a:xfrm>
            <a:custGeom>
              <a:avLst/>
              <a:gdLst>
                <a:gd name="T0" fmla="*/ 13 w 60"/>
                <a:gd name="T1" fmla="*/ 20 h 20"/>
                <a:gd name="T2" fmla="*/ 51 w 60"/>
                <a:gd name="T3" fmla="*/ 20 h 20"/>
                <a:gd name="T4" fmla="*/ 59 w 60"/>
                <a:gd name="T5" fmla="*/ 10 h 20"/>
                <a:gd name="T6" fmla="*/ 59 w 60"/>
                <a:gd name="T7" fmla="*/ 10 h 20"/>
                <a:gd name="T8" fmla="*/ 47 w 60"/>
                <a:gd name="T9" fmla="*/ 0 h 20"/>
                <a:gd name="T10" fmla="*/ 9 w 60"/>
                <a:gd name="T11" fmla="*/ 0 h 20"/>
                <a:gd name="T12" fmla="*/ 1 w 60"/>
                <a:gd name="T13" fmla="*/ 10 h 20"/>
                <a:gd name="T14" fmla="*/ 1 w 60"/>
                <a:gd name="T15" fmla="*/ 10 h 20"/>
                <a:gd name="T16" fmla="*/ 13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13" y="20"/>
                  </a:moveTo>
                  <a:cubicBezTo>
                    <a:pt x="51" y="20"/>
                    <a:pt x="51" y="20"/>
                    <a:pt x="51" y="20"/>
                  </a:cubicBezTo>
                  <a:cubicBezTo>
                    <a:pt x="56" y="20"/>
                    <a:pt x="60" y="16"/>
                    <a:pt x="59" y="10"/>
                  </a:cubicBezTo>
                  <a:cubicBezTo>
                    <a:pt x="59" y="10"/>
                    <a:pt x="59" y="10"/>
                    <a:pt x="59" y="10"/>
                  </a:cubicBezTo>
                  <a:cubicBezTo>
                    <a:pt x="58" y="5"/>
                    <a:pt x="53" y="0"/>
                    <a:pt x="47" y="0"/>
                  </a:cubicBezTo>
                  <a:cubicBezTo>
                    <a:pt x="9" y="0"/>
                    <a:pt x="9" y="0"/>
                    <a:pt x="9" y="0"/>
                  </a:cubicBezTo>
                  <a:cubicBezTo>
                    <a:pt x="4" y="0"/>
                    <a:pt x="0" y="5"/>
                    <a:pt x="1" y="10"/>
                  </a:cubicBezTo>
                  <a:cubicBezTo>
                    <a:pt x="1" y="10"/>
                    <a:pt x="1" y="10"/>
                    <a:pt x="1" y="10"/>
                  </a:cubicBezTo>
                  <a:cubicBezTo>
                    <a:pt x="2" y="16"/>
                    <a:pt x="7" y="20"/>
                    <a:pt x="13" y="2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5" name="ïşļïḓê"/>
            <p:cNvSpPr/>
            <p:nvPr/>
          </p:nvSpPr>
          <p:spPr bwMode="auto">
            <a:xfrm>
              <a:off x="5854701" y="3857626"/>
              <a:ext cx="173038" cy="57150"/>
            </a:xfrm>
            <a:custGeom>
              <a:avLst/>
              <a:gdLst>
                <a:gd name="T0" fmla="*/ 13 w 60"/>
                <a:gd name="T1" fmla="*/ 20 h 20"/>
                <a:gd name="T2" fmla="*/ 51 w 60"/>
                <a:gd name="T3" fmla="*/ 20 h 20"/>
                <a:gd name="T4" fmla="*/ 59 w 60"/>
                <a:gd name="T5" fmla="*/ 10 h 20"/>
                <a:gd name="T6" fmla="*/ 59 w 60"/>
                <a:gd name="T7" fmla="*/ 10 h 20"/>
                <a:gd name="T8" fmla="*/ 48 w 60"/>
                <a:gd name="T9" fmla="*/ 0 h 20"/>
                <a:gd name="T10" fmla="*/ 9 w 60"/>
                <a:gd name="T11" fmla="*/ 0 h 20"/>
                <a:gd name="T12" fmla="*/ 1 w 60"/>
                <a:gd name="T13" fmla="*/ 10 h 20"/>
                <a:gd name="T14" fmla="*/ 1 w 60"/>
                <a:gd name="T15" fmla="*/ 10 h 20"/>
                <a:gd name="T16" fmla="*/ 13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13" y="20"/>
                  </a:moveTo>
                  <a:cubicBezTo>
                    <a:pt x="51" y="20"/>
                    <a:pt x="51" y="20"/>
                    <a:pt x="51" y="20"/>
                  </a:cubicBezTo>
                  <a:cubicBezTo>
                    <a:pt x="57" y="20"/>
                    <a:pt x="60" y="15"/>
                    <a:pt x="59" y="10"/>
                  </a:cubicBezTo>
                  <a:cubicBezTo>
                    <a:pt x="59" y="10"/>
                    <a:pt x="59" y="10"/>
                    <a:pt x="59" y="10"/>
                  </a:cubicBezTo>
                  <a:cubicBezTo>
                    <a:pt x="58" y="4"/>
                    <a:pt x="53" y="0"/>
                    <a:pt x="48" y="0"/>
                  </a:cubicBezTo>
                  <a:cubicBezTo>
                    <a:pt x="9" y="0"/>
                    <a:pt x="9" y="0"/>
                    <a:pt x="9" y="0"/>
                  </a:cubicBezTo>
                  <a:cubicBezTo>
                    <a:pt x="4" y="0"/>
                    <a:pt x="0" y="4"/>
                    <a:pt x="1" y="10"/>
                  </a:cubicBezTo>
                  <a:cubicBezTo>
                    <a:pt x="1" y="10"/>
                    <a:pt x="1" y="10"/>
                    <a:pt x="1" y="10"/>
                  </a:cubicBezTo>
                  <a:cubicBezTo>
                    <a:pt x="2" y="15"/>
                    <a:pt x="7" y="20"/>
                    <a:pt x="13" y="2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6" name="íṧľídé"/>
            <p:cNvSpPr/>
            <p:nvPr/>
          </p:nvSpPr>
          <p:spPr bwMode="auto">
            <a:xfrm>
              <a:off x="5865813" y="3924301"/>
              <a:ext cx="173038" cy="57150"/>
            </a:xfrm>
            <a:custGeom>
              <a:avLst/>
              <a:gdLst>
                <a:gd name="T0" fmla="*/ 13 w 60"/>
                <a:gd name="T1" fmla="*/ 20 h 20"/>
                <a:gd name="T2" fmla="*/ 51 w 60"/>
                <a:gd name="T3" fmla="*/ 20 h 20"/>
                <a:gd name="T4" fmla="*/ 59 w 60"/>
                <a:gd name="T5" fmla="*/ 10 h 20"/>
                <a:gd name="T6" fmla="*/ 59 w 60"/>
                <a:gd name="T7" fmla="*/ 10 h 20"/>
                <a:gd name="T8" fmla="*/ 48 w 60"/>
                <a:gd name="T9" fmla="*/ 0 h 20"/>
                <a:gd name="T10" fmla="*/ 9 w 60"/>
                <a:gd name="T11" fmla="*/ 0 h 20"/>
                <a:gd name="T12" fmla="*/ 1 w 60"/>
                <a:gd name="T13" fmla="*/ 10 h 20"/>
                <a:gd name="T14" fmla="*/ 1 w 60"/>
                <a:gd name="T15" fmla="*/ 10 h 20"/>
                <a:gd name="T16" fmla="*/ 13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13" y="20"/>
                  </a:moveTo>
                  <a:cubicBezTo>
                    <a:pt x="51" y="20"/>
                    <a:pt x="51" y="20"/>
                    <a:pt x="51" y="20"/>
                  </a:cubicBezTo>
                  <a:cubicBezTo>
                    <a:pt x="57" y="20"/>
                    <a:pt x="60" y="16"/>
                    <a:pt x="59" y="10"/>
                  </a:cubicBezTo>
                  <a:cubicBezTo>
                    <a:pt x="59" y="10"/>
                    <a:pt x="59" y="10"/>
                    <a:pt x="59" y="10"/>
                  </a:cubicBezTo>
                  <a:cubicBezTo>
                    <a:pt x="58" y="5"/>
                    <a:pt x="53" y="0"/>
                    <a:pt x="48" y="0"/>
                  </a:cubicBezTo>
                  <a:cubicBezTo>
                    <a:pt x="9" y="0"/>
                    <a:pt x="9" y="0"/>
                    <a:pt x="9" y="0"/>
                  </a:cubicBezTo>
                  <a:cubicBezTo>
                    <a:pt x="4" y="0"/>
                    <a:pt x="0" y="5"/>
                    <a:pt x="1" y="10"/>
                  </a:cubicBezTo>
                  <a:cubicBezTo>
                    <a:pt x="1" y="10"/>
                    <a:pt x="1" y="10"/>
                    <a:pt x="1" y="10"/>
                  </a:cubicBezTo>
                  <a:cubicBezTo>
                    <a:pt x="2" y="16"/>
                    <a:pt x="7" y="20"/>
                    <a:pt x="13" y="2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7" name="îśḷíďe"/>
            <p:cNvSpPr/>
            <p:nvPr/>
          </p:nvSpPr>
          <p:spPr bwMode="auto">
            <a:xfrm>
              <a:off x="6383338" y="4883151"/>
              <a:ext cx="539750" cy="889000"/>
            </a:xfrm>
            <a:custGeom>
              <a:avLst/>
              <a:gdLst>
                <a:gd name="T0" fmla="*/ 187 w 187"/>
                <a:gd name="T1" fmla="*/ 0 h 309"/>
                <a:gd name="T2" fmla="*/ 55 w 187"/>
                <a:gd name="T3" fmla="*/ 0 h 309"/>
                <a:gd name="T4" fmla="*/ 83 w 187"/>
                <a:gd name="T5" fmla="*/ 230 h 309"/>
                <a:gd name="T6" fmla="*/ 48 w 187"/>
                <a:gd name="T7" fmla="*/ 240 h 309"/>
                <a:gd name="T8" fmla="*/ 0 w 187"/>
                <a:gd name="T9" fmla="*/ 309 h 309"/>
                <a:gd name="T10" fmla="*/ 0 w 187"/>
                <a:gd name="T11" fmla="*/ 309 h 309"/>
                <a:gd name="T12" fmla="*/ 171 w 187"/>
                <a:gd name="T13" fmla="*/ 309 h 309"/>
                <a:gd name="T14" fmla="*/ 187 w 187"/>
                <a:gd name="T15" fmla="*/ 0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309">
                  <a:moveTo>
                    <a:pt x="187" y="0"/>
                  </a:moveTo>
                  <a:cubicBezTo>
                    <a:pt x="55" y="0"/>
                    <a:pt x="55" y="0"/>
                    <a:pt x="55" y="0"/>
                  </a:cubicBezTo>
                  <a:cubicBezTo>
                    <a:pt x="83" y="230"/>
                    <a:pt x="83" y="230"/>
                    <a:pt x="83" y="230"/>
                  </a:cubicBezTo>
                  <a:cubicBezTo>
                    <a:pt x="48" y="240"/>
                    <a:pt x="48" y="240"/>
                    <a:pt x="48" y="240"/>
                  </a:cubicBezTo>
                  <a:cubicBezTo>
                    <a:pt x="19" y="249"/>
                    <a:pt x="0" y="277"/>
                    <a:pt x="0" y="309"/>
                  </a:cubicBezTo>
                  <a:cubicBezTo>
                    <a:pt x="0" y="309"/>
                    <a:pt x="0" y="309"/>
                    <a:pt x="0" y="309"/>
                  </a:cubicBezTo>
                  <a:cubicBezTo>
                    <a:pt x="171" y="309"/>
                    <a:pt x="171" y="309"/>
                    <a:pt x="171" y="309"/>
                  </a:cubicBezTo>
                  <a:lnTo>
                    <a:pt x="187" y="0"/>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8" name="ïslïḓè"/>
            <p:cNvSpPr/>
            <p:nvPr/>
          </p:nvSpPr>
          <p:spPr bwMode="auto">
            <a:xfrm>
              <a:off x="6743701" y="4883151"/>
              <a:ext cx="179388" cy="889000"/>
            </a:xfrm>
            <a:custGeom>
              <a:avLst/>
              <a:gdLst>
                <a:gd name="T0" fmla="*/ 0 w 113"/>
                <a:gd name="T1" fmla="*/ 0 h 560"/>
                <a:gd name="T2" fmla="*/ 0 w 113"/>
                <a:gd name="T3" fmla="*/ 560 h 560"/>
                <a:gd name="T4" fmla="*/ 84 w 113"/>
                <a:gd name="T5" fmla="*/ 560 h 560"/>
                <a:gd name="T6" fmla="*/ 113 w 113"/>
                <a:gd name="T7" fmla="*/ 0 h 560"/>
                <a:gd name="T8" fmla="*/ 0 w 113"/>
                <a:gd name="T9" fmla="*/ 0 h 560"/>
              </a:gdLst>
              <a:ahLst/>
              <a:cxnLst>
                <a:cxn ang="0">
                  <a:pos x="T0" y="T1"/>
                </a:cxn>
                <a:cxn ang="0">
                  <a:pos x="T2" y="T3"/>
                </a:cxn>
                <a:cxn ang="0">
                  <a:pos x="T4" y="T5"/>
                </a:cxn>
                <a:cxn ang="0">
                  <a:pos x="T6" y="T7"/>
                </a:cxn>
                <a:cxn ang="0">
                  <a:pos x="T8" y="T9"/>
                </a:cxn>
              </a:cxnLst>
              <a:rect l="0" t="0" r="r" b="b"/>
              <a:pathLst>
                <a:path w="113" h="560">
                  <a:moveTo>
                    <a:pt x="0" y="0"/>
                  </a:moveTo>
                  <a:lnTo>
                    <a:pt x="0" y="560"/>
                  </a:lnTo>
                  <a:lnTo>
                    <a:pt x="84" y="560"/>
                  </a:lnTo>
                  <a:lnTo>
                    <a:pt x="113" y="0"/>
                  </a:lnTo>
                  <a:lnTo>
                    <a:pt x="0" y="0"/>
                  </a:lnTo>
                  <a:close/>
                </a:path>
              </a:pathLst>
            </a:custGeom>
            <a:solidFill>
              <a:srgbClr val="C6A6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9" name="íS1ïḋê"/>
            <p:cNvSpPr/>
            <p:nvPr/>
          </p:nvSpPr>
          <p:spPr bwMode="auto">
            <a:xfrm>
              <a:off x="6980238" y="4883151"/>
              <a:ext cx="538163" cy="889000"/>
            </a:xfrm>
            <a:custGeom>
              <a:avLst/>
              <a:gdLst>
                <a:gd name="T0" fmla="*/ 0 w 187"/>
                <a:gd name="T1" fmla="*/ 0 h 309"/>
                <a:gd name="T2" fmla="*/ 132 w 187"/>
                <a:gd name="T3" fmla="*/ 0 h 309"/>
                <a:gd name="T4" fmla="*/ 103 w 187"/>
                <a:gd name="T5" fmla="*/ 230 h 309"/>
                <a:gd name="T6" fmla="*/ 139 w 187"/>
                <a:gd name="T7" fmla="*/ 240 h 309"/>
                <a:gd name="T8" fmla="*/ 187 w 187"/>
                <a:gd name="T9" fmla="*/ 309 h 309"/>
                <a:gd name="T10" fmla="*/ 187 w 187"/>
                <a:gd name="T11" fmla="*/ 309 h 309"/>
                <a:gd name="T12" fmla="*/ 16 w 187"/>
                <a:gd name="T13" fmla="*/ 309 h 309"/>
                <a:gd name="T14" fmla="*/ 0 w 187"/>
                <a:gd name="T15" fmla="*/ 0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309">
                  <a:moveTo>
                    <a:pt x="0" y="0"/>
                  </a:moveTo>
                  <a:cubicBezTo>
                    <a:pt x="132" y="0"/>
                    <a:pt x="132" y="0"/>
                    <a:pt x="132" y="0"/>
                  </a:cubicBezTo>
                  <a:cubicBezTo>
                    <a:pt x="103" y="230"/>
                    <a:pt x="103" y="230"/>
                    <a:pt x="103" y="230"/>
                  </a:cubicBezTo>
                  <a:cubicBezTo>
                    <a:pt x="139" y="240"/>
                    <a:pt x="139" y="240"/>
                    <a:pt x="139" y="240"/>
                  </a:cubicBezTo>
                  <a:cubicBezTo>
                    <a:pt x="167" y="249"/>
                    <a:pt x="187" y="277"/>
                    <a:pt x="187" y="309"/>
                  </a:cubicBezTo>
                  <a:cubicBezTo>
                    <a:pt x="187" y="309"/>
                    <a:pt x="187" y="309"/>
                    <a:pt x="187" y="309"/>
                  </a:cubicBezTo>
                  <a:cubicBezTo>
                    <a:pt x="16" y="309"/>
                    <a:pt x="16" y="309"/>
                    <a:pt x="16" y="309"/>
                  </a:cubicBezTo>
                  <a:lnTo>
                    <a:pt x="0" y="0"/>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0" name="iṣḷïďe"/>
            <p:cNvSpPr/>
            <p:nvPr/>
          </p:nvSpPr>
          <p:spPr bwMode="auto">
            <a:xfrm>
              <a:off x="6980238" y="4883151"/>
              <a:ext cx="166688" cy="889000"/>
            </a:xfrm>
            <a:custGeom>
              <a:avLst/>
              <a:gdLst>
                <a:gd name="T0" fmla="*/ 105 w 105"/>
                <a:gd name="T1" fmla="*/ 0 h 560"/>
                <a:gd name="T2" fmla="*/ 0 w 105"/>
                <a:gd name="T3" fmla="*/ 0 h 560"/>
                <a:gd name="T4" fmla="*/ 29 w 105"/>
                <a:gd name="T5" fmla="*/ 560 h 560"/>
                <a:gd name="T6" fmla="*/ 105 w 105"/>
                <a:gd name="T7" fmla="*/ 560 h 560"/>
                <a:gd name="T8" fmla="*/ 105 w 105"/>
                <a:gd name="T9" fmla="*/ 0 h 560"/>
              </a:gdLst>
              <a:ahLst/>
              <a:cxnLst>
                <a:cxn ang="0">
                  <a:pos x="T0" y="T1"/>
                </a:cxn>
                <a:cxn ang="0">
                  <a:pos x="T2" y="T3"/>
                </a:cxn>
                <a:cxn ang="0">
                  <a:pos x="T4" y="T5"/>
                </a:cxn>
                <a:cxn ang="0">
                  <a:pos x="T6" y="T7"/>
                </a:cxn>
                <a:cxn ang="0">
                  <a:pos x="T8" y="T9"/>
                </a:cxn>
              </a:cxnLst>
              <a:rect l="0" t="0" r="r" b="b"/>
              <a:pathLst>
                <a:path w="105" h="560">
                  <a:moveTo>
                    <a:pt x="105" y="0"/>
                  </a:moveTo>
                  <a:lnTo>
                    <a:pt x="0" y="0"/>
                  </a:lnTo>
                  <a:lnTo>
                    <a:pt x="29" y="560"/>
                  </a:lnTo>
                  <a:lnTo>
                    <a:pt x="105" y="560"/>
                  </a:lnTo>
                  <a:lnTo>
                    <a:pt x="105" y="0"/>
                  </a:lnTo>
                  <a:close/>
                </a:path>
              </a:pathLst>
            </a:custGeom>
            <a:solidFill>
              <a:srgbClr val="C6A6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1" name="îsḻíḑé"/>
            <p:cNvSpPr/>
            <p:nvPr/>
          </p:nvSpPr>
          <p:spPr bwMode="auto">
            <a:xfrm>
              <a:off x="4078288" y="5651501"/>
              <a:ext cx="1589088" cy="223838"/>
            </a:xfrm>
            <a:prstGeom prst="ellipse">
              <a:avLst/>
            </a:prstGeom>
            <a:solidFill>
              <a:srgbClr val="5335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2" name="îŝḻîḍè"/>
            <p:cNvSpPr/>
            <p:nvPr/>
          </p:nvSpPr>
          <p:spPr bwMode="auto">
            <a:xfrm>
              <a:off x="4567238" y="4081463"/>
              <a:ext cx="611188" cy="301625"/>
            </a:xfrm>
            <a:prstGeom prst="rect">
              <a:avLst/>
            </a:prstGeom>
            <a:solidFill>
              <a:srgbClr val="38376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03" name="ïṧļîḋé"/>
            <p:cNvSpPr/>
            <p:nvPr/>
          </p:nvSpPr>
          <p:spPr bwMode="auto">
            <a:xfrm>
              <a:off x="4567238" y="4081463"/>
              <a:ext cx="611188" cy="63500"/>
            </a:xfrm>
            <a:prstGeom prst="rect">
              <a:avLst/>
            </a:prstGeom>
            <a:solidFill>
              <a:srgbClr val="0D232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04" name="îS1iḑé"/>
            <p:cNvSpPr/>
            <p:nvPr/>
          </p:nvSpPr>
          <p:spPr bwMode="auto">
            <a:xfrm>
              <a:off x="4567238" y="4265613"/>
              <a:ext cx="268288" cy="1239838"/>
            </a:xfrm>
            <a:custGeom>
              <a:avLst/>
              <a:gdLst>
                <a:gd name="T0" fmla="*/ 0 w 169"/>
                <a:gd name="T1" fmla="*/ 781 h 781"/>
                <a:gd name="T2" fmla="*/ 111 w 169"/>
                <a:gd name="T3" fmla="*/ 781 h 781"/>
                <a:gd name="T4" fmla="*/ 169 w 169"/>
                <a:gd name="T5" fmla="*/ 0 h 781"/>
                <a:gd name="T6" fmla="*/ 0 w 169"/>
                <a:gd name="T7" fmla="*/ 0 h 781"/>
                <a:gd name="T8" fmla="*/ 0 w 169"/>
                <a:gd name="T9" fmla="*/ 781 h 781"/>
              </a:gdLst>
              <a:ahLst/>
              <a:cxnLst>
                <a:cxn ang="0">
                  <a:pos x="T0" y="T1"/>
                </a:cxn>
                <a:cxn ang="0">
                  <a:pos x="T2" y="T3"/>
                </a:cxn>
                <a:cxn ang="0">
                  <a:pos x="T4" y="T5"/>
                </a:cxn>
                <a:cxn ang="0">
                  <a:pos x="T6" y="T7"/>
                </a:cxn>
                <a:cxn ang="0">
                  <a:pos x="T8" y="T9"/>
                </a:cxn>
              </a:cxnLst>
              <a:rect l="0" t="0" r="r" b="b"/>
              <a:pathLst>
                <a:path w="169" h="781">
                  <a:moveTo>
                    <a:pt x="0" y="781"/>
                  </a:moveTo>
                  <a:lnTo>
                    <a:pt x="111" y="781"/>
                  </a:lnTo>
                  <a:lnTo>
                    <a:pt x="169" y="0"/>
                  </a:lnTo>
                  <a:lnTo>
                    <a:pt x="0" y="0"/>
                  </a:lnTo>
                  <a:lnTo>
                    <a:pt x="0" y="781"/>
                  </a:lnTo>
                  <a:close/>
                </a:path>
              </a:pathLst>
            </a:custGeom>
            <a:solidFill>
              <a:srgbClr val="3837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5" name="ïṥļídè"/>
            <p:cNvSpPr/>
            <p:nvPr/>
          </p:nvSpPr>
          <p:spPr bwMode="auto">
            <a:xfrm>
              <a:off x="4933951" y="4265613"/>
              <a:ext cx="244475" cy="1239838"/>
            </a:xfrm>
            <a:custGeom>
              <a:avLst/>
              <a:gdLst>
                <a:gd name="T0" fmla="*/ 65 w 154"/>
                <a:gd name="T1" fmla="*/ 781 h 781"/>
                <a:gd name="T2" fmla="*/ 154 w 154"/>
                <a:gd name="T3" fmla="*/ 781 h 781"/>
                <a:gd name="T4" fmla="*/ 154 w 154"/>
                <a:gd name="T5" fmla="*/ 0 h 781"/>
                <a:gd name="T6" fmla="*/ 0 w 154"/>
                <a:gd name="T7" fmla="*/ 0 h 781"/>
                <a:gd name="T8" fmla="*/ 65 w 154"/>
                <a:gd name="T9" fmla="*/ 781 h 781"/>
              </a:gdLst>
              <a:ahLst/>
              <a:cxnLst>
                <a:cxn ang="0">
                  <a:pos x="T0" y="T1"/>
                </a:cxn>
                <a:cxn ang="0">
                  <a:pos x="T2" y="T3"/>
                </a:cxn>
                <a:cxn ang="0">
                  <a:pos x="T4" y="T5"/>
                </a:cxn>
                <a:cxn ang="0">
                  <a:pos x="T6" y="T7"/>
                </a:cxn>
                <a:cxn ang="0">
                  <a:pos x="T8" y="T9"/>
                </a:cxn>
              </a:cxnLst>
              <a:rect l="0" t="0" r="r" b="b"/>
              <a:pathLst>
                <a:path w="154" h="781">
                  <a:moveTo>
                    <a:pt x="65" y="781"/>
                  </a:moveTo>
                  <a:lnTo>
                    <a:pt x="154" y="781"/>
                  </a:lnTo>
                  <a:lnTo>
                    <a:pt x="154" y="0"/>
                  </a:lnTo>
                  <a:lnTo>
                    <a:pt x="0" y="0"/>
                  </a:lnTo>
                  <a:lnTo>
                    <a:pt x="65" y="781"/>
                  </a:lnTo>
                  <a:close/>
                </a:path>
              </a:pathLst>
            </a:custGeom>
            <a:solidFill>
              <a:srgbClr val="3837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6" name="ïṧľîḓê"/>
            <p:cNvSpPr/>
            <p:nvPr/>
          </p:nvSpPr>
          <p:spPr bwMode="auto">
            <a:xfrm>
              <a:off x="5200651" y="3109913"/>
              <a:ext cx="212725" cy="563563"/>
            </a:xfrm>
            <a:custGeom>
              <a:avLst/>
              <a:gdLst>
                <a:gd name="T0" fmla="*/ 68 w 74"/>
                <a:gd name="T1" fmla="*/ 196 h 196"/>
                <a:gd name="T2" fmla="*/ 0 w 74"/>
                <a:gd name="T3" fmla="*/ 138 h 196"/>
                <a:gd name="T4" fmla="*/ 0 w 74"/>
                <a:gd name="T5" fmla="*/ 0 h 196"/>
                <a:gd name="T6" fmla="*/ 0 w 74"/>
                <a:gd name="T7" fmla="*/ 0 h 196"/>
                <a:gd name="T8" fmla="*/ 74 w 74"/>
                <a:gd name="T9" fmla="*/ 74 h 196"/>
                <a:gd name="T10" fmla="*/ 68 w 74"/>
                <a:gd name="T11" fmla="*/ 196 h 196"/>
              </a:gdLst>
              <a:ahLst/>
              <a:cxnLst>
                <a:cxn ang="0">
                  <a:pos x="T0" y="T1"/>
                </a:cxn>
                <a:cxn ang="0">
                  <a:pos x="T2" y="T3"/>
                </a:cxn>
                <a:cxn ang="0">
                  <a:pos x="T4" y="T5"/>
                </a:cxn>
                <a:cxn ang="0">
                  <a:pos x="T6" y="T7"/>
                </a:cxn>
                <a:cxn ang="0">
                  <a:pos x="T8" y="T9"/>
                </a:cxn>
                <a:cxn ang="0">
                  <a:pos x="T10" y="T11"/>
                </a:cxn>
              </a:cxnLst>
              <a:rect l="0" t="0" r="r" b="b"/>
              <a:pathLst>
                <a:path w="74" h="196">
                  <a:moveTo>
                    <a:pt x="68" y="196"/>
                  </a:moveTo>
                  <a:cubicBezTo>
                    <a:pt x="0" y="138"/>
                    <a:pt x="0" y="138"/>
                    <a:pt x="0" y="138"/>
                  </a:cubicBezTo>
                  <a:cubicBezTo>
                    <a:pt x="0" y="0"/>
                    <a:pt x="0" y="0"/>
                    <a:pt x="0" y="0"/>
                  </a:cubicBezTo>
                  <a:cubicBezTo>
                    <a:pt x="0" y="0"/>
                    <a:pt x="0" y="0"/>
                    <a:pt x="0" y="0"/>
                  </a:cubicBezTo>
                  <a:cubicBezTo>
                    <a:pt x="41" y="0"/>
                    <a:pt x="74" y="33"/>
                    <a:pt x="74" y="74"/>
                  </a:cubicBezTo>
                  <a:lnTo>
                    <a:pt x="68" y="196"/>
                  </a:lnTo>
                  <a:close/>
                </a:path>
              </a:pathLst>
            </a:custGeom>
            <a:solidFill>
              <a:srgbClr val="3F56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7" name="iṡľîde"/>
            <p:cNvSpPr/>
            <p:nvPr/>
          </p:nvSpPr>
          <p:spPr bwMode="auto">
            <a:xfrm>
              <a:off x="5200651" y="3438526"/>
              <a:ext cx="211138" cy="471488"/>
            </a:xfrm>
            <a:custGeom>
              <a:avLst/>
              <a:gdLst>
                <a:gd name="T0" fmla="*/ 0 w 73"/>
                <a:gd name="T1" fmla="*/ 24 h 164"/>
                <a:gd name="T2" fmla="*/ 0 w 73"/>
                <a:gd name="T3" fmla="*/ 128 h 164"/>
                <a:gd name="T4" fmla="*/ 37 w 73"/>
                <a:gd name="T5" fmla="*/ 164 h 164"/>
                <a:gd name="T6" fmla="*/ 37 w 73"/>
                <a:gd name="T7" fmla="*/ 164 h 164"/>
                <a:gd name="T8" fmla="*/ 73 w 73"/>
                <a:gd name="T9" fmla="*/ 128 h 164"/>
                <a:gd name="T10" fmla="*/ 57 w 73"/>
                <a:gd name="T11" fmla="*/ 0 h 164"/>
                <a:gd name="T12" fmla="*/ 0 w 73"/>
                <a:gd name="T13" fmla="*/ 24 h 164"/>
              </a:gdLst>
              <a:ahLst/>
              <a:cxnLst>
                <a:cxn ang="0">
                  <a:pos x="T0" y="T1"/>
                </a:cxn>
                <a:cxn ang="0">
                  <a:pos x="T2" y="T3"/>
                </a:cxn>
                <a:cxn ang="0">
                  <a:pos x="T4" y="T5"/>
                </a:cxn>
                <a:cxn ang="0">
                  <a:pos x="T6" y="T7"/>
                </a:cxn>
                <a:cxn ang="0">
                  <a:pos x="T8" y="T9"/>
                </a:cxn>
                <a:cxn ang="0">
                  <a:pos x="T10" y="T11"/>
                </a:cxn>
                <a:cxn ang="0">
                  <a:pos x="T12" y="T13"/>
                </a:cxn>
              </a:cxnLst>
              <a:rect l="0" t="0" r="r" b="b"/>
              <a:pathLst>
                <a:path w="73" h="164">
                  <a:moveTo>
                    <a:pt x="0" y="24"/>
                  </a:moveTo>
                  <a:cubicBezTo>
                    <a:pt x="0" y="128"/>
                    <a:pt x="0" y="128"/>
                    <a:pt x="0" y="128"/>
                  </a:cubicBezTo>
                  <a:cubicBezTo>
                    <a:pt x="0" y="148"/>
                    <a:pt x="16" y="164"/>
                    <a:pt x="37" y="164"/>
                  </a:cubicBezTo>
                  <a:cubicBezTo>
                    <a:pt x="37" y="164"/>
                    <a:pt x="37" y="164"/>
                    <a:pt x="37" y="164"/>
                  </a:cubicBezTo>
                  <a:cubicBezTo>
                    <a:pt x="57" y="164"/>
                    <a:pt x="73" y="148"/>
                    <a:pt x="73" y="128"/>
                  </a:cubicBezTo>
                  <a:cubicBezTo>
                    <a:pt x="57" y="0"/>
                    <a:pt x="57" y="0"/>
                    <a:pt x="57" y="0"/>
                  </a:cubicBezTo>
                  <a:lnTo>
                    <a:pt x="0" y="24"/>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8" name="îṧḷîdè"/>
            <p:cNvSpPr/>
            <p:nvPr/>
          </p:nvSpPr>
          <p:spPr bwMode="auto">
            <a:xfrm>
              <a:off x="4567238" y="3109913"/>
              <a:ext cx="611188" cy="971550"/>
            </a:xfrm>
            <a:prstGeom prst="rect">
              <a:avLst/>
            </a:prstGeom>
            <a:solidFill>
              <a:srgbClr val="3F56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09" name="íṩľiḍê"/>
            <p:cNvSpPr/>
            <p:nvPr/>
          </p:nvSpPr>
          <p:spPr bwMode="auto">
            <a:xfrm>
              <a:off x="4803776" y="3230563"/>
              <a:ext cx="134938" cy="815975"/>
            </a:xfrm>
            <a:custGeom>
              <a:avLst/>
              <a:gdLst>
                <a:gd name="T0" fmla="*/ 85 w 85"/>
                <a:gd name="T1" fmla="*/ 471 h 514"/>
                <a:gd name="T2" fmla="*/ 40 w 85"/>
                <a:gd name="T3" fmla="*/ 514 h 514"/>
                <a:gd name="T4" fmla="*/ 0 w 85"/>
                <a:gd name="T5" fmla="*/ 471 h 514"/>
                <a:gd name="T6" fmla="*/ 24 w 85"/>
                <a:gd name="T7" fmla="*/ 0 h 514"/>
                <a:gd name="T8" fmla="*/ 62 w 85"/>
                <a:gd name="T9" fmla="*/ 0 h 514"/>
                <a:gd name="T10" fmla="*/ 85 w 85"/>
                <a:gd name="T11" fmla="*/ 471 h 514"/>
              </a:gdLst>
              <a:ahLst/>
              <a:cxnLst>
                <a:cxn ang="0">
                  <a:pos x="T0" y="T1"/>
                </a:cxn>
                <a:cxn ang="0">
                  <a:pos x="T2" y="T3"/>
                </a:cxn>
                <a:cxn ang="0">
                  <a:pos x="T4" y="T5"/>
                </a:cxn>
                <a:cxn ang="0">
                  <a:pos x="T6" y="T7"/>
                </a:cxn>
                <a:cxn ang="0">
                  <a:pos x="T8" y="T9"/>
                </a:cxn>
                <a:cxn ang="0">
                  <a:pos x="T10" y="T11"/>
                </a:cxn>
              </a:cxnLst>
              <a:rect l="0" t="0" r="r" b="b"/>
              <a:pathLst>
                <a:path w="85" h="514">
                  <a:moveTo>
                    <a:pt x="85" y="471"/>
                  </a:moveTo>
                  <a:lnTo>
                    <a:pt x="40" y="514"/>
                  </a:lnTo>
                  <a:lnTo>
                    <a:pt x="0" y="471"/>
                  </a:lnTo>
                  <a:lnTo>
                    <a:pt x="24" y="0"/>
                  </a:lnTo>
                  <a:lnTo>
                    <a:pt x="62" y="0"/>
                  </a:lnTo>
                  <a:lnTo>
                    <a:pt x="85" y="471"/>
                  </a:lnTo>
                  <a:close/>
                </a:path>
              </a:pathLst>
            </a:custGeom>
            <a:solidFill>
              <a:srgbClr val="F0552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0" name="iṡļíḑe"/>
            <p:cNvSpPr/>
            <p:nvPr/>
          </p:nvSpPr>
          <p:spPr bwMode="auto">
            <a:xfrm>
              <a:off x="4505326" y="3109913"/>
              <a:ext cx="217488" cy="971550"/>
            </a:xfrm>
            <a:custGeom>
              <a:avLst/>
              <a:gdLst>
                <a:gd name="T0" fmla="*/ 0 w 76"/>
                <a:gd name="T1" fmla="*/ 338 h 338"/>
                <a:gd name="T2" fmla="*/ 4 w 76"/>
                <a:gd name="T3" fmla="*/ 338 h 338"/>
                <a:gd name="T4" fmla="*/ 76 w 76"/>
                <a:gd name="T5" fmla="*/ 266 h 338"/>
                <a:gd name="T6" fmla="*/ 76 w 76"/>
                <a:gd name="T7" fmla="*/ 0 h 338"/>
                <a:gd name="T8" fmla="*/ 0 w 76"/>
                <a:gd name="T9" fmla="*/ 0 h 338"/>
                <a:gd name="T10" fmla="*/ 0 w 76"/>
                <a:gd name="T11" fmla="*/ 338 h 338"/>
              </a:gdLst>
              <a:ahLst/>
              <a:cxnLst>
                <a:cxn ang="0">
                  <a:pos x="T0" y="T1"/>
                </a:cxn>
                <a:cxn ang="0">
                  <a:pos x="T2" y="T3"/>
                </a:cxn>
                <a:cxn ang="0">
                  <a:pos x="T4" y="T5"/>
                </a:cxn>
                <a:cxn ang="0">
                  <a:pos x="T6" y="T7"/>
                </a:cxn>
                <a:cxn ang="0">
                  <a:pos x="T8" y="T9"/>
                </a:cxn>
                <a:cxn ang="0">
                  <a:pos x="T10" y="T11"/>
                </a:cxn>
              </a:cxnLst>
              <a:rect l="0" t="0" r="r" b="b"/>
              <a:pathLst>
                <a:path w="76" h="338">
                  <a:moveTo>
                    <a:pt x="0" y="338"/>
                  </a:moveTo>
                  <a:cubicBezTo>
                    <a:pt x="4" y="338"/>
                    <a:pt x="4" y="338"/>
                    <a:pt x="4" y="338"/>
                  </a:cubicBezTo>
                  <a:cubicBezTo>
                    <a:pt x="44" y="338"/>
                    <a:pt x="76" y="305"/>
                    <a:pt x="76" y="266"/>
                  </a:cubicBezTo>
                  <a:cubicBezTo>
                    <a:pt x="76" y="0"/>
                    <a:pt x="76" y="0"/>
                    <a:pt x="76" y="0"/>
                  </a:cubicBezTo>
                  <a:cubicBezTo>
                    <a:pt x="0" y="0"/>
                    <a:pt x="0" y="0"/>
                    <a:pt x="0" y="0"/>
                  </a:cubicBezTo>
                  <a:lnTo>
                    <a:pt x="0" y="338"/>
                  </a:lnTo>
                  <a:close/>
                </a:path>
              </a:pathLst>
            </a:custGeom>
            <a:solidFill>
              <a:srgbClr val="E07D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1" name="ïśļíḓé"/>
            <p:cNvSpPr/>
            <p:nvPr/>
          </p:nvSpPr>
          <p:spPr bwMode="auto">
            <a:xfrm>
              <a:off x="4984751" y="3109913"/>
              <a:ext cx="219075" cy="971550"/>
            </a:xfrm>
            <a:custGeom>
              <a:avLst/>
              <a:gdLst>
                <a:gd name="T0" fmla="*/ 76 w 76"/>
                <a:gd name="T1" fmla="*/ 338 h 338"/>
                <a:gd name="T2" fmla="*/ 73 w 76"/>
                <a:gd name="T3" fmla="*/ 338 h 338"/>
                <a:gd name="T4" fmla="*/ 0 w 76"/>
                <a:gd name="T5" fmla="*/ 266 h 338"/>
                <a:gd name="T6" fmla="*/ 0 w 76"/>
                <a:gd name="T7" fmla="*/ 0 h 338"/>
                <a:gd name="T8" fmla="*/ 76 w 76"/>
                <a:gd name="T9" fmla="*/ 0 h 338"/>
                <a:gd name="T10" fmla="*/ 76 w 76"/>
                <a:gd name="T11" fmla="*/ 338 h 338"/>
              </a:gdLst>
              <a:ahLst/>
              <a:cxnLst>
                <a:cxn ang="0">
                  <a:pos x="T0" y="T1"/>
                </a:cxn>
                <a:cxn ang="0">
                  <a:pos x="T2" y="T3"/>
                </a:cxn>
                <a:cxn ang="0">
                  <a:pos x="T4" y="T5"/>
                </a:cxn>
                <a:cxn ang="0">
                  <a:pos x="T6" y="T7"/>
                </a:cxn>
                <a:cxn ang="0">
                  <a:pos x="T8" y="T9"/>
                </a:cxn>
                <a:cxn ang="0">
                  <a:pos x="T10" y="T11"/>
                </a:cxn>
              </a:cxnLst>
              <a:rect l="0" t="0" r="r" b="b"/>
              <a:pathLst>
                <a:path w="76" h="338">
                  <a:moveTo>
                    <a:pt x="76" y="338"/>
                  </a:moveTo>
                  <a:cubicBezTo>
                    <a:pt x="73" y="338"/>
                    <a:pt x="73" y="338"/>
                    <a:pt x="73" y="338"/>
                  </a:cubicBezTo>
                  <a:cubicBezTo>
                    <a:pt x="33" y="338"/>
                    <a:pt x="0" y="305"/>
                    <a:pt x="0" y="266"/>
                  </a:cubicBezTo>
                  <a:cubicBezTo>
                    <a:pt x="0" y="0"/>
                    <a:pt x="0" y="0"/>
                    <a:pt x="0" y="0"/>
                  </a:cubicBezTo>
                  <a:cubicBezTo>
                    <a:pt x="76" y="0"/>
                    <a:pt x="76" y="0"/>
                    <a:pt x="76" y="0"/>
                  </a:cubicBezTo>
                  <a:lnTo>
                    <a:pt x="76" y="338"/>
                  </a:lnTo>
                  <a:close/>
                </a:path>
              </a:pathLst>
            </a:custGeom>
            <a:solidFill>
              <a:srgbClr val="E07D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2" name="is1ïḑê"/>
            <p:cNvSpPr/>
            <p:nvPr/>
          </p:nvSpPr>
          <p:spPr bwMode="auto">
            <a:xfrm>
              <a:off x="5016501" y="3727451"/>
              <a:ext cx="158750" cy="173038"/>
            </a:xfrm>
            <a:custGeom>
              <a:avLst/>
              <a:gdLst>
                <a:gd name="T0" fmla="*/ 32 w 55"/>
                <a:gd name="T1" fmla="*/ 60 h 60"/>
                <a:gd name="T2" fmla="*/ 23 w 55"/>
                <a:gd name="T3" fmla="*/ 60 h 60"/>
                <a:gd name="T4" fmla="*/ 0 w 55"/>
                <a:gd name="T5" fmla="*/ 36 h 60"/>
                <a:gd name="T6" fmla="*/ 0 w 55"/>
                <a:gd name="T7" fmla="*/ 0 h 60"/>
                <a:gd name="T8" fmla="*/ 55 w 55"/>
                <a:gd name="T9" fmla="*/ 0 h 60"/>
                <a:gd name="T10" fmla="*/ 55 w 55"/>
                <a:gd name="T11" fmla="*/ 36 h 60"/>
                <a:gd name="T12" fmla="*/ 32 w 55"/>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55" h="60">
                  <a:moveTo>
                    <a:pt x="32" y="60"/>
                  </a:moveTo>
                  <a:cubicBezTo>
                    <a:pt x="23" y="60"/>
                    <a:pt x="23" y="60"/>
                    <a:pt x="23" y="60"/>
                  </a:cubicBezTo>
                  <a:cubicBezTo>
                    <a:pt x="10" y="60"/>
                    <a:pt x="0" y="49"/>
                    <a:pt x="0" y="36"/>
                  </a:cubicBezTo>
                  <a:cubicBezTo>
                    <a:pt x="0" y="0"/>
                    <a:pt x="0" y="0"/>
                    <a:pt x="0" y="0"/>
                  </a:cubicBezTo>
                  <a:cubicBezTo>
                    <a:pt x="55" y="0"/>
                    <a:pt x="55" y="0"/>
                    <a:pt x="55" y="0"/>
                  </a:cubicBezTo>
                  <a:cubicBezTo>
                    <a:pt x="55" y="36"/>
                    <a:pt x="55" y="36"/>
                    <a:pt x="55" y="36"/>
                  </a:cubicBezTo>
                  <a:cubicBezTo>
                    <a:pt x="55" y="49"/>
                    <a:pt x="45" y="60"/>
                    <a:pt x="32" y="60"/>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3" name="iṧḻiḓê"/>
            <p:cNvSpPr/>
            <p:nvPr/>
          </p:nvSpPr>
          <p:spPr bwMode="auto">
            <a:xfrm>
              <a:off x="4535488" y="3727451"/>
              <a:ext cx="158750" cy="173038"/>
            </a:xfrm>
            <a:custGeom>
              <a:avLst/>
              <a:gdLst>
                <a:gd name="T0" fmla="*/ 32 w 55"/>
                <a:gd name="T1" fmla="*/ 60 h 60"/>
                <a:gd name="T2" fmla="*/ 23 w 55"/>
                <a:gd name="T3" fmla="*/ 60 h 60"/>
                <a:gd name="T4" fmla="*/ 0 w 55"/>
                <a:gd name="T5" fmla="*/ 36 h 60"/>
                <a:gd name="T6" fmla="*/ 0 w 55"/>
                <a:gd name="T7" fmla="*/ 0 h 60"/>
                <a:gd name="T8" fmla="*/ 55 w 55"/>
                <a:gd name="T9" fmla="*/ 0 h 60"/>
                <a:gd name="T10" fmla="*/ 55 w 55"/>
                <a:gd name="T11" fmla="*/ 36 h 60"/>
                <a:gd name="T12" fmla="*/ 32 w 55"/>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55" h="60">
                  <a:moveTo>
                    <a:pt x="32" y="60"/>
                  </a:moveTo>
                  <a:cubicBezTo>
                    <a:pt x="23" y="60"/>
                    <a:pt x="23" y="60"/>
                    <a:pt x="23" y="60"/>
                  </a:cubicBezTo>
                  <a:cubicBezTo>
                    <a:pt x="10" y="60"/>
                    <a:pt x="0" y="49"/>
                    <a:pt x="0" y="36"/>
                  </a:cubicBezTo>
                  <a:cubicBezTo>
                    <a:pt x="0" y="0"/>
                    <a:pt x="0" y="0"/>
                    <a:pt x="0" y="0"/>
                  </a:cubicBezTo>
                  <a:cubicBezTo>
                    <a:pt x="55" y="0"/>
                    <a:pt x="55" y="0"/>
                    <a:pt x="55" y="0"/>
                  </a:cubicBezTo>
                  <a:cubicBezTo>
                    <a:pt x="55" y="36"/>
                    <a:pt x="55" y="36"/>
                    <a:pt x="55" y="36"/>
                  </a:cubicBezTo>
                  <a:cubicBezTo>
                    <a:pt x="55" y="49"/>
                    <a:pt x="44" y="60"/>
                    <a:pt x="32" y="60"/>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4" name="ïśľidé"/>
            <p:cNvSpPr/>
            <p:nvPr/>
          </p:nvSpPr>
          <p:spPr bwMode="auto">
            <a:xfrm>
              <a:off x="4473576" y="2644776"/>
              <a:ext cx="160338" cy="220663"/>
            </a:xfrm>
            <a:custGeom>
              <a:avLst/>
              <a:gdLst>
                <a:gd name="T0" fmla="*/ 51 w 56"/>
                <a:gd name="T1" fmla="*/ 24 h 77"/>
                <a:gd name="T2" fmla="*/ 17 w 56"/>
                <a:gd name="T3" fmla="*/ 16 h 77"/>
                <a:gd name="T4" fmla="*/ 56 w 56"/>
                <a:gd name="T5" fmla="*/ 66 h 77"/>
                <a:gd name="T6" fmla="*/ 51 w 56"/>
                <a:gd name="T7" fmla="*/ 24 h 77"/>
              </a:gdLst>
              <a:ahLst/>
              <a:cxnLst>
                <a:cxn ang="0">
                  <a:pos x="T0" y="T1"/>
                </a:cxn>
                <a:cxn ang="0">
                  <a:pos x="T2" y="T3"/>
                </a:cxn>
                <a:cxn ang="0">
                  <a:pos x="T4" y="T5"/>
                </a:cxn>
                <a:cxn ang="0">
                  <a:pos x="T6" y="T7"/>
                </a:cxn>
              </a:cxnLst>
              <a:rect l="0" t="0" r="r" b="b"/>
              <a:pathLst>
                <a:path w="56" h="77">
                  <a:moveTo>
                    <a:pt x="51" y="24"/>
                  </a:moveTo>
                  <a:cubicBezTo>
                    <a:pt x="51" y="24"/>
                    <a:pt x="33" y="0"/>
                    <a:pt x="17" y="16"/>
                  </a:cubicBezTo>
                  <a:cubicBezTo>
                    <a:pt x="0" y="31"/>
                    <a:pt x="24" y="77"/>
                    <a:pt x="56" y="66"/>
                  </a:cubicBezTo>
                  <a:lnTo>
                    <a:pt x="51" y="24"/>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5" name="ïṧľíḑè"/>
            <p:cNvSpPr/>
            <p:nvPr/>
          </p:nvSpPr>
          <p:spPr bwMode="auto">
            <a:xfrm>
              <a:off x="4506913" y="2698751"/>
              <a:ext cx="123825" cy="138113"/>
            </a:xfrm>
            <a:custGeom>
              <a:avLst/>
              <a:gdLst>
                <a:gd name="T0" fmla="*/ 41 w 43"/>
                <a:gd name="T1" fmla="*/ 21 h 48"/>
                <a:gd name="T2" fmla="*/ 43 w 43"/>
                <a:gd name="T3" fmla="*/ 43 h 48"/>
                <a:gd name="T4" fmla="*/ 13 w 43"/>
                <a:gd name="T5" fmla="*/ 4 h 48"/>
                <a:gd name="T6" fmla="*/ 41 w 43"/>
                <a:gd name="T7" fmla="*/ 21 h 48"/>
              </a:gdLst>
              <a:ahLst/>
              <a:cxnLst>
                <a:cxn ang="0">
                  <a:pos x="T0" y="T1"/>
                </a:cxn>
                <a:cxn ang="0">
                  <a:pos x="T2" y="T3"/>
                </a:cxn>
                <a:cxn ang="0">
                  <a:pos x="T4" y="T5"/>
                </a:cxn>
                <a:cxn ang="0">
                  <a:pos x="T6" y="T7"/>
                </a:cxn>
              </a:cxnLst>
              <a:rect l="0" t="0" r="r" b="b"/>
              <a:pathLst>
                <a:path w="43" h="48">
                  <a:moveTo>
                    <a:pt x="41" y="21"/>
                  </a:moveTo>
                  <a:cubicBezTo>
                    <a:pt x="43" y="43"/>
                    <a:pt x="43" y="43"/>
                    <a:pt x="43" y="43"/>
                  </a:cubicBezTo>
                  <a:cubicBezTo>
                    <a:pt x="16" y="48"/>
                    <a:pt x="0" y="10"/>
                    <a:pt x="13" y="4"/>
                  </a:cubicBezTo>
                  <a:cubicBezTo>
                    <a:pt x="23" y="0"/>
                    <a:pt x="36" y="14"/>
                    <a:pt x="41" y="21"/>
                  </a:cubicBezTo>
                  <a:close/>
                </a:path>
              </a:pathLst>
            </a:custGeom>
            <a:solidFill>
              <a:srgbClr val="F7A5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6" name="íṧḷíḓê"/>
            <p:cNvSpPr/>
            <p:nvPr/>
          </p:nvSpPr>
          <p:spPr bwMode="auto">
            <a:xfrm>
              <a:off x="4530726" y="2705101"/>
              <a:ext cx="95250" cy="53975"/>
            </a:xfrm>
            <a:custGeom>
              <a:avLst/>
              <a:gdLst>
                <a:gd name="T0" fmla="*/ 0 w 33"/>
                <a:gd name="T1" fmla="*/ 10 h 19"/>
                <a:gd name="T2" fmla="*/ 0 w 33"/>
                <a:gd name="T3" fmla="*/ 10 h 19"/>
                <a:gd name="T4" fmla="*/ 1 w 33"/>
                <a:gd name="T5" fmla="*/ 9 h 19"/>
                <a:gd name="T6" fmla="*/ 3 w 33"/>
                <a:gd name="T7" fmla="*/ 5 h 19"/>
                <a:gd name="T8" fmla="*/ 4 w 33"/>
                <a:gd name="T9" fmla="*/ 4 h 19"/>
                <a:gd name="T10" fmla="*/ 5 w 33"/>
                <a:gd name="T11" fmla="*/ 4 h 19"/>
                <a:gd name="T12" fmla="*/ 5 w 33"/>
                <a:gd name="T13" fmla="*/ 4 h 19"/>
                <a:gd name="T14" fmla="*/ 5 w 33"/>
                <a:gd name="T15" fmla="*/ 4 h 19"/>
                <a:gd name="T16" fmla="*/ 5 w 33"/>
                <a:gd name="T17" fmla="*/ 4 h 19"/>
                <a:gd name="T18" fmla="*/ 5 w 33"/>
                <a:gd name="T19" fmla="*/ 4 h 19"/>
                <a:gd name="T20" fmla="*/ 5 w 33"/>
                <a:gd name="T21" fmla="*/ 4 h 19"/>
                <a:gd name="T22" fmla="*/ 5 w 33"/>
                <a:gd name="T23" fmla="*/ 4 h 19"/>
                <a:gd name="T24" fmla="*/ 6 w 33"/>
                <a:gd name="T25" fmla="*/ 4 h 19"/>
                <a:gd name="T26" fmla="*/ 7 w 33"/>
                <a:gd name="T27" fmla="*/ 3 h 19"/>
                <a:gd name="T28" fmla="*/ 7 w 33"/>
                <a:gd name="T29" fmla="*/ 3 h 19"/>
                <a:gd name="T30" fmla="*/ 8 w 33"/>
                <a:gd name="T31" fmla="*/ 3 h 19"/>
                <a:gd name="T32" fmla="*/ 9 w 33"/>
                <a:gd name="T33" fmla="*/ 3 h 19"/>
                <a:gd name="T34" fmla="*/ 16 w 33"/>
                <a:gd name="T35" fmla="*/ 6 h 19"/>
                <a:gd name="T36" fmla="*/ 19 w 33"/>
                <a:gd name="T37" fmla="*/ 8 h 19"/>
                <a:gd name="T38" fmla="*/ 22 w 33"/>
                <a:gd name="T39" fmla="*/ 10 h 19"/>
                <a:gd name="T40" fmla="*/ 28 w 33"/>
                <a:gd name="T41" fmla="*/ 14 h 19"/>
                <a:gd name="T42" fmla="*/ 33 w 33"/>
                <a:gd name="T43" fmla="*/ 19 h 19"/>
                <a:gd name="T44" fmla="*/ 32 w 33"/>
                <a:gd name="T45" fmla="*/ 17 h 19"/>
                <a:gd name="T46" fmla="*/ 29 w 33"/>
                <a:gd name="T47" fmla="*/ 13 h 19"/>
                <a:gd name="T48" fmla="*/ 27 w 33"/>
                <a:gd name="T49" fmla="*/ 10 h 19"/>
                <a:gd name="T50" fmla="*/ 25 w 33"/>
                <a:gd name="T51" fmla="*/ 7 h 19"/>
                <a:gd name="T52" fmla="*/ 18 w 33"/>
                <a:gd name="T53" fmla="*/ 2 h 19"/>
                <a:gd name="T54" fmla="*/ 14 w 33"/>
                <a:gd name="T55" fmla="*/ 1 h 19"/>
                <a:gd name="T56" fmla="*/ 9 w 33"/>
                <a:gd name="T57" fmla="*/ 0 h 19"/>
                <a:gd name="T58" fmla="*/ 8 w 33"/>
                <a:gd name="T59" fmla="*/ 0 h 19"/>
                <a:gd name="T60" fmla="*/ 7 w 33"/>
                <a:gd name="T61" fmla="*/ 0 h 19"/>
                <a:gd name="T62" fmla="*/ 6 w 33"/>
                <a:gd name="T63" fmla="*/ 1 h 19"/>
                <a:gd name="T64" fmla="*/ 5 w 33"/>
                <a:gd name="T65" fmla="*/ 1 h 19"/>
                <a:gd name="T66" fmla="*/ 4 w 33"/>
                <a:gd name="T67" fmla="*/ 1 h 19"/>
                <a:gd name="T68" fmla="*/ 4 w 33"/>
                <a:gd name="T69" fmla="*/ 1 h 19"/>
                <a:gd name="T70" fmla="*/ 4 w 33"/>
                <a:gd name="T71" fmla="*/ 1 h 19"/>
                <a:gd name="T72" fmla="*/ 3 w 33"/>
                <a:gd name="T73" fmla="*/ 2 h 19"/>
                <a:gd name="T74" fmla="*/ 2 w 33"/>
                <a:gd name="T75" fmla="*/ 3 h 19"/>
                <a:gd name="T76" fmla="*/ 0 w 33"/>
                <a:gd name="T77" fmla="*/ 6 h 19"/>
                <a:gd name="T78" fmla="*/ 0 w 33"/>
                <a:gd name="T79" fmla="*/ 8 h 19"/>
                <a:gd name="T80" fmla="*/ 0 w 33"/>
                <a:gd name="T81" fmla="*/ 10 h 19"/>
                <a:gd name="T82" fmla="*/ 0 w 33"/>
                <a:gd name="T8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 h="19">
                  <a:moveTo>
                    <a:pt x="0" y="10"/>
                  </a:moveTo>
                  <a:cubicBezTo>
                    <a:pt x="0" y="10"/>
                    <a:pt x="0" y="10"/>
                    <a:pt x="0" y="10"/>
                  </a:cubicBezTo>
                  <a:cubicBezTo>
                    <a:pt x="1" y="10"/>
                    <a:pt x="1" y="9"/>
                    <a:pt x="1" y="9"/>
                  </a:cubicBezTo>
                  <a:cubicBezTo>
                    <a:pt x="1" y="7"/>
                    <a:pt x="2" y="6"/>
                    <a:pt x="3" y="5"/>
                  </a:cubicBezTo>
                  <a:cubicBezTo>
                    <a:pt x="4" y="4"/>
                    <a:pt x="4" y="4"/>
                    <a:pt x="4"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6" y="4"/>
                    <a:pt x="6" y="4"/>
                    <a:pt x="6" y="4"/>
                  </a:cubicBezTo>
                  <a:cubicBezTo>
                    <a:pt x="6" y="3"/>
                    <a:pt x="6" y="3"/>
                    <a:pt x="7" y="3"/>
                  </a:cubicBezTo>
                  <a:cubicBezTo>
                    <a:pt x="7" y="3"/>
                    <a:pt x="7" y="3"/>
                    <a:pt x="7" y="3"/>
                  </a:cubicBezTo>
                  <a:cubicBezTo>
                    <a:pt x="8" y="3"/>
                    <a:pt x="8" y="3"/>
                    <a:pt x="8" y="3"/>
                  </a:cubicBezTo>
                  <a:cubicBezTo>
                    <a:pt x="8" y="3"/>
                    <a:pt x="9" y="3"/>
                    <a:pt x="9" y="3"/>
                  </a:cubicBezTo>
                  <a:cubicBezTo>
                    <a:pt x="11" y="3"/>
                    <a:pt x="14" y="4"/>
                    <a:pt x="16" y="6"/>
                  </a:cubicBezTo>
                  <a:cubicBezTo>
                    <a:pt x="17" y="6"/>
                    <a:pt x="18" y="7"/>
                    <a:pt x="19" y="8"/>
                  </a:cubicBezTo>
                  <a:cubicBezTo>
                    <a:pt x="20" y="8"/>
                    <a:pt x="21" y="9"/>
                    <a:pt x="22" y="10"/>
                  </a:cubicBezTo>
                  <a:cubicBezTo>
                    <a:pt x="24" y="11"/>
                    <a:pt x="26" y="13"/>
                    <a:pt x="28" y="14"/>
                  </a:cubicBezTo>
                  <a:cubicBezTo>
                    <a:pt x="31" y="17"/>
                    <a:pt x="33" y="19"/>
                    <a:pt x="33" y="19"/>
                  </a:cubicBezTo>
                  <a:cubicBezTo>
                    <a:pt x="33" y="19"/>
                    <a:pt x="33" y="18"/>
                    <a:pt x="32" y="17"/>
                  </a:cubicBezTo>
                  <a:cubicBezTo>
                    <a:pt x="31" y="16"/>
                    <a:pt x="31" y="14"/>
                    <a:pt x="29" y="13"/>
                  </a:cubicBezTo>
                  <a:cubicBezTo>
                    <a:pt x="29" y="12"/>
                    <a:pt x="28" y="11"/>
                    <a:pt x="27" y="10"/>
                  </a:cubicBezTo>
                  <a:cubicBezTo>
                    <a:pt x="26" y="9"/>
                    <a:pt x="26" y="8"/>
                    <a:pt x="25" y="7"/>
                  </a:cubicBezTo>
                  <a:cubicBezTo>
                    <a:pt x="23" y="5"/>
                    <a:pt x="20" y="4"/>
                    <a:pt x="18" y="2"/>
                  </a:cubicBezTo>
                  <a:cubicBezTo>
                    <a:pt x="16" y="2"/>
                    <a:pt x="15" y="1"/>
                    <a:pt x="14" y="1"/>
                  </a:cubicBezTo>
                  <a:cubicBezTo>
                    <a:pt x="12" y="0"/>
                    <a:pt x="11" y="0"/>
                    <a:pt x="9" y="0"/>
                  </a:cubicBezTo>
                  <a:cubicBezTo>
                    <a:pt x="9" y="0"/>
                    <a:pt x="8" y="0"/>
                    <a:pt x="8" y="0"/>
                  </a:cubicBezTo>
                  <a:cubicBezTo>
                    <a:pt x="8" y="0"/>
                    <a:pt x="7" y="0"/>
                    <a:pt x="7" y="0"/>
                  </a:cubicBezTo>
                  <a:cubicBezTo>
                    <a:pt x="6" y="0"/>
                    <a:pt x="6" y="0"/>
                    <a:pt x="6" y="1"/>
                  </a:cubicBezTo>
                  <a:cubicBezTo>
                    <a:pt x="5" y="1"/>
                    <a:pt x="5" y="1"/>
                    <a:pt x="5" y="1"/>
                  </a:cubicBezTo>
                  <a:cubicBezTo>
                    <a:pt x="4" y="1"/>
                    <a:pt x="4" y="1"/>
                    <a:pt x="4" y="1"/>
                  </a:cubicBezTo>
                  <a:cubicBezTo>
                    <a:pt x="4" y="1"/>
                    <a:pt x="4" y="1"/>
                    <a:pt x="4" y="1"/>
                  </a:cubicBezTo>
                  <a:cubicBezTo>
                    <a:pt x="4" y="1"/>
                    <a:pt x="4" y="1"/>
                    <a:pt x="4" y="1"/>
                  </a:cubicBezTo>
                  <a:cubicBezTo>
                    <a:pt x="4" y="1"/>
                    <a:pt x="3" y="2"/>
                    <a:pt x="3" y="2"/>
                  </a:cubicBezTo>
                  <a:cubicBezTo>
                    <a:pt x="3" y="2"/>
                    <a:pt x="2" y="3"/>
                    <a:pt x="2" y="3"/>
                  </a:cubicBezTo>
                  <a:cubicBezTo>
                    <a:pt x="1" y="4"/>
                    <a:pt x="1" y="5"/>
                    <a:pt x="0" y="6"/>
                  </a:cubicBezTo>
                  <a:cubicBezTo>
                    <a:pt x="0" y="7"/>
                    <a:pt x="0" y="8"/>
                    <a:pt x="0" y="8"/>
                  </a:cubicBezTo>
                  <a:cubicBezTo>
                    <a:pt x="0" y="9"/>
                    <a:pt x="0" y="9"/>
                    <a:pt x="0" y="10"/>
                  </a:cubicBezTo>
                  <a:cubicBezTo>
                    <a:pt x="0" y="10"/>
                    <a:pt x="0" y="10"/>
                    <a:pt x="0" y="1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7" name="íS1iḑe"/>
            <p:cNvSpPr/>
            <p:nvPr/>
          </p:nvSpPr>
          <p:spPr bwMode="auto">
            <a:xfrm>
              <a:off x="5089526" y="2638426"/>
              <a:ext cx="157163" cy="222250"/>
            </a:xfrm>
            <a:custGeom>
              <a:avLst/>
              <a:gdLst>
                <a:gd name="T0" fmla="*/ 4 w 55"/>
                <a:gd name="T1" fmla="*/ 24 h 77"/>
                <a:gd name="T2" fmla="*/ 38 w 55"/>
                <a:gd name="T3" fmla="*/ 15 h 77"/>
                <a:gd name="T4" fmla="*/ 0 w 55"/>
                <a:gd name="T5" fmla="*/ 67 h 77"/>
                <a:gd name="T6" fmla="*/ 4 w 55"/>
                <a:gd name="T7" fmla="*/ 24 h 77"/>
              </a:gdLst>
              <a:ahLst/>
              <a:cxnLst>
                <a:cxn ang="0">
                  <a:pos x="T0" y="T1"/>
                </a:cxn>
                <a:cxn ang="0">
                  <a:pos x="T2" y="T3"/>
                </a:cxn>
                <a:cxn ang="0">
                  <a:pos x="T4" y="T5"/>
                </a:cxn>
                <a:cxn ang="0">
                  <a:pos x="T6" y="T7"/>
                </a:cxn>
              </a:cxnLst>
              <a:rect l="0" t="0" r="r" b="b"/>
              <a:pathLst>
                <a:path w="55" h="77">
                  <a:moveTo>
                    <a:pt x="4" y="24"/>
                  </a:moveTo>
                  <a:cubicBezTo>
                    <a:pt x="4" y="24"/>
                    <a:pt x="21" y="0"/>
                    <a:pt x="38" y="15"/>
                  </a:cubicBezTo>
                  <a:cubicBezTo>
                    <a:pt x="55" y="30"/>
                    <a:pt x="32" y="77"/>
                    <a:pt x="0" y="67"/>
                  </a:cubicBezTo>
                  <a:lnTo>
                    <a:pt x="4" y="24"/>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8" name="íṥḷîdé"/>
            <p:cNvSpPr/>
            <p:nvPr/>
          </p:nvSpPr>
          <p:spPr bwMode="auto">
            <a:xfrm>
              <a:off x="5091113" y="2693988"/>
              <a:ext cx="122238" cy="136525"/>
            </a:xfrm>
            <a:custGeom>
              <a:avLst/>
              <a:gdLst>
                <a:gd name="T0" fmla="*/ 1 w 42"/>
                <a:gd name="T1" fmla="*/ 21 h 48"/>
                <a:gd name="T2" fmla="*/ 0 w 42"/>
                <a:gd name="T3" fmla="*/ 43 h 48"/>
                <a:gd name="T4" fmla="*/ 29 w 42"/>
                <a:gd name="T5" fmla="*/ 4 h 48"/>
                <a:gd name="T6" fmla="*/ 1 w 42"/>
                <a:gd name="T7" fmla="*/ 21 h 48"/>
              </a:gdLst>
              <a:ahLst/>
              <a:cxnLst>
                <a:cxn ang="0">
                  <a:pos x="T0" y="T1"/>
                </a:cxn>
                <a:cxn ang="0">
                  <a:pos x="T2" y="T3"/>
                </a:cxn>
                <a:cxn ang="0">
                  <a:pos x="T4" y="T5"/>
                </a:cxn>
                <a:cxn ang="0">
                  <a:pos x="T6" y="T7"/>
                </a:cxn>
              </a:cxnLst>
              <a:rect l="0" t="0" r="r" b="b"/>
              <a:pathLst>
                <a:path w="42" h="48">
                  <a:moveTo>
                    <a:pt x="1" y="21"/>
                  </a:moveTo>
                  <a:cubicBezTo>
                    <a:pt x="0" y="43"/>
                    <a:pt x="0" y="43"/>
                    <a:pt x="0" y="43"/>
                  </a:cubicBezTo>
                  <a:cubicBezTo>
                    <a:pt x="27" y="48"/>
                    <a:pt x="42" y="9"/>
                    <a:pt x="29" y="4"/>
                  </a:cubicBezTo>
                  <a:cubicBezTo>
                    <a:pt x="19" y="0"/>
                    <a:pt x="7" y="14"/>
                    <a:pt x="1" y="21"/>
                  </a:cubicBezTo>
                  <a:close/>
                </a:path>
              </a:pathLst>
            </a:custGeom>
            <a:solidFill>
              <a:srgbClr val="F7A5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9" name="işḷïḋè"/>
            <p:cNvSpPr/>
            <p:nvPr/>
          </p:nvSpPr>
          <p:spPr bwMode="auto">
            <a:xfrm>
              <a:off x="5094288" y="2698751"/>
              <a:ext cx="95250" cy="55563"/>
            </a:xfrm>
            <a:custGeom>
              <a:avLst/>
              <a:gdLst>
                <a:gd name="T0" fmla="*/ 33 w 33"/>
                <a:gd name="T1" fmla="*/ 10 h 19"/>
                <a:gd name="T2" fmla="*/ 33 w 33"/>
                <a:gd name="T3" fmla="*/ 9 h 19"/>
                <a:gd name="T4" fmla="*/ 32 w 33"/>
                <a:gd name="T5" fmla="*/ 8 h 19"/>
                <a:gd name="T6" fmla="*/ 30 w 33"/>
                <a:gd name="T7" fmla="*/ 4 h 19"/>
                <a:gd name="T8" fmla="*/ 29 w 33"/>
                <a:gd name="T9" fmla="*/ 4 h 19"/>
                <a:gd name="T10" fmla="*/ 28 w 33"/>
                <a:gd name="T11" fmla="*/ 3 h 19"/>
                <a:gd name="T12" fmla="*/ 28 w 33"/>
                <a:gd name="T13" fmla="*/ 3 h 19"/>
                <a:gd name="T14" fmla="*/ 28 w 33"/>
                <a:gd name="T15" fmla="*/ 3 h 19"/>
                <a:gd name="T16" fmla="*/ 28 w 33"/>
                <a:gd name="T17" fmla="*/ 3 h 19"/>
                <a:gd name="T18" fmla="*/ 28 w 33"/>
                <a:gd name="T19" fmla="*/ 3 h 19"/>
                <a:gd name="T20" fmla="*/ 28 w 33"/>
                <a:gd name="T21" fmla="*/ 3 h 19"/>
                <a:gd name="T22" fmla="*/ 28 w 33"/>
                <a:gd name="T23" fmla="*/ 3 h 19"/>
                <a:gd name="T24" fmla="*/ 27 w 33"/>
                <a:gd name="T25" fmla="*/ 3 h 19"/>
                <a:gd name="T26" fmla="*/ 26 w 33"/>
                <a:gd name="T27" fmla="*/ 3 h 19"/>
                <a:gd name="T28" fmla="*/ 26 w 33"/>
                <a:gd name="T29" fmla="*/ 3 h 19"/>
                <a:gd name="T30" fmla="*/ 25 w 33"/>
                <a:gd name="T31" fmla="*/ 3 h 19"/>
                <a:gd name="T32" fmla="*/ 24 w 33"/>
                <a:gd name="T33" fmla="*/ 3 h 19"/>
                <a:gd name="T34" fmla="*/ 17 w 33"/>
                <a:gd name="T35" fmla="*/ 5 h 19"/>
                <a:gd name="T36" fmla="*/ 14 w 33"/>
                <a:gd name="T37" fmla="*/ 7 h 19"/>
                <a:gd name="T38" fmla="*/ 11 w 33"/>
                <a:gd name="T39" fmla="*/ 10 h 19"/>
                <a:gd name="T40" fmla="*/ 6 w 33"/>
                <a:gd name="T41" fmla="*/ 14 h 19"/>
                <a:gd name="T42" fmla="*/ 0 w 33"/>
                <a:gd name="T43" fmla="*/ 19 h 19"/>
                <a:gd name="T44" fmla="*/ 1 w 33"/>
                <a:gd name="T45" fmla="*/ 17 h 19"/>
                <a:gd name="T46" fmla="*/ 4 w 33"/>
                <a:gd name="T47" fmla="*/ 13 h 19"/>
                <a:gd name="T48" fmla="*/ 6 w 33"/>
                <a:gd name="T49" fmla="*/ 10 h 19"/>
                <a:gd name="T50" fmla="*/ 9 w 33"/>
                <a:gd name="T51" fmla="*/ 7 h 19"/>
                <a:gd name="T52" fmla="*/ 15 w 33"/>
                <a:gd name="T53" fmla="*/ 2 h 19"/>
                <a:gd name="T54" fmla="*/ 19 w 33"/>
                <a:gd name="T55" fmla="*/ 0 h 19"/>
                <a:gd name="T56" fmla="*/ 24 w 33"/>
                <a:gd name="T57" fmla="*/ 0 h 19"/>
                <a:gd name="T58" fmla="*/ 25 w 33"/>
                <a:gd name="T59" fmla="*/ 0 h 19"/>
                <a:gd name="T60" fmla="*/ 26 w 33"/>
                <a:gd name="T61" fmla="*/ 0 h 19"/>
                <a:gd name="T62" fmla="*/ 27 w 33"/>
                <a:gd name="T63" fmla="*/ 0 h 19"/>
                <a:gd name="T64" fmla="*/ 28 w 33"/>
                <a:gd name="T65" fmla="*/ 1 h 19"/>
                <a:gd name="T66" fmla="*/ 29 w 33"/>
                <a:gd name="T67" fmla="*/ 1 h 19"/>
                <a:gd name="T68" fmla="*/ 29 w 33"/>
                <a:gd name="T69" fmla="*/ 1 h 19"/>
                <a:gd name="T70" fmla="*/ 29 w 33"/>
                <a:gd name="T71" fmla="*/ 1 h 19"/>
                <a:gd name="T72" fmla="*/ 30 w 33"/>
                <a:gd name="T73" fmla="*/ 1 h 19"/>
                <a:gd name="T74" fmla="*/ 31 w 33"/>
                <a:gd name="T75" fmla="*/ 3 h 19"/>
                <a:gd name="T76" fmla="*/ 33 w 33"/>
                <a:gd name="T77" fmla="*/ 6 h 19"/>
                <a:gd name="T78" fmla="*/ 33 w 33"/>
                <a:gd name="T79" fmla="*/ 8 h 19"/>
                <a:gd name="T80" fmla="*/ 33 w 33"/>
                <a:gd name="T81" fmla="*/ 9 h 19"/>
                <a:gd name="T82" fmla="*/ 33 w 33"/>
                <a:gd name="T8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 h="19">
                  <a:moveTo>
                    <a:pt x="33" y="10"/>
                  </a:moveTo>
                  <a:cubicBezTo>
                    <a:pt x="33" y="10"/>
                    <a:pt x="33" y="10"/>
                    <a:pt x="33" y="9"/>
                  </a:cubicBezTo>
                  <a:cubicBezTo>
                    <a:pt x="33" y="9"/>
                    <a:pt x="32" y="9"/>
                    <a:pt x="32" y="8"/>
                  </a:cubicBezTo>
                  <a:cubicBezTo>
                    <a:pt x="32" y="7"/>
                    <a:pt x="31" y="5"/>
                    <a:pt x="30" y="4"/>
                  </a:cubicBezTo>
                  <a:cubicBezTo>
                    <a:pt x="29" y="4"/>
                    <a:pt x="29" y="4"/>
                    <a:pt x="29" y="4"/>
                  </a:cubicBezTo>
                  <a:cubicBezTo>
                    <a:pt x="28" y="4"/>
                    <a:pt x="28" y="3"/>
                    <a:pt x="28" y="3"/>
                  </a:cubicBezTo>
                  <a:cubicBezTo>
                    <a:pt x="28" y="3"/>
                    <a:pt x="28" y="3"/>
                    <a:pt x="28" y="3"/>
                  </a:cubicBezTo>
                  <a:cubicBezTo>
                    <a:pt x="28" y="3"/>
                    <a:pt x="28" y="3"/>
                    <a:pt x="28" y="3"/>
                  </a:cubicBezTo>
                  <a:cubicBezTo>
                    <a:pt x="28" y="3"/>
                    <a:pt x="28" y="3"/>
                    <a:pt x="28" y="3"/>
                  </a:cubicBezTo>
                  <a:cubicBezTo>
                    <a:pt x="28" y="3"/>
                    <a:pt x="28" y="3"/>
                    <a:pt x="28" y="3"/>
                  </a:cubicBezTo>
                  <a:cubicBezTo>
                    <a:pt x="28" y="3"/>
                    <a:pt x="28" y="3"/>
                    <a:pt x="28" y="3"/>
                  </a:cubicBezTo>
                  <a:cubicBezTo>
                    <a:pt x="28" y="3"/>
                    <a:pt x="28" y="3"/>
                    <a:pt x="28" y="3"/>
                  </a:cubicBezTo>
                  <a:cubicBezTo>
                    <a:pt x="27" y="3"/>
                    <a:pt x="27" y="3"/>
                    <a:pt x="27" y="3"/>
                  </a:cubicBezTo>
                  <a:cubicBezTo>
                    <a:pt x="27" y="3"/>
                    <a:pt x="27" y="3"/>
                    <a:pt x="26" y="3"/>
                  </a:cubicBezTo>
                  <a:cubicBezTo>
                    <a:pt x="26" y="3"/>
                    <a:pt x="26" y="3"/>
                    <a:pt x="26" y="3"/>
                  </a:cubicBezTo>
                  <a:cubicBezTo>
                    <a:pt x="25" y="3"/>
                    <a:pt x="25" y="3"/>
                    <a:pt x="25" y="3"/>
                  </a:cubicBezTo>
                  <a:cubicBezTo>
                    <a:pt x="25" y="3"/>
                    <a:pt x="24" y="3"/>
                    <a:pt x="24" y="3"/>
                  </a:cubicBezTo>
                  <a:cubicBezTo>
                    <a:pt x="22" y="3"/>
                    <a:pt x="19" y="4"/>
                    <a:pt x="17" y="5"/>
                  </a:cubicBezTo>
                  <a:cubicBezTo>
                    <a:pt x="16" y="6"/>
                    <a:pt x="15" y="7"/>
                    <a:pt x="14" y="7"/>
                  </a:cubicBezTo>
                  <a:cubicBezTo>
                    <a:pt x="13" y="8"/>
                    <a:pt x="12" y="9"/>
                    <a:pt x="11" y="10"/>
                  </a:cubicBezTo>
                  <a:cubicBezTo>
                    <a:pt x="9" y="11"/>
                    <a:pt x="7" y="13"/>
                    <a:pt x="6" y="14"/>
                  </a:cubicBezTo>
                  <a:cubicBezTo>
                    <a:pt x="2" y="17"/>
                    <a:pt x="0" y="19"/>
                    <a:pt x="0" y="19"/>
                  </a:cubicBezTo>
                  <a:cubicBezTo>
                    <a:pt x="0" y="19"/>
                    <a:pt x="1" y="18"/>
                    <a:pt x="1" y="17"/>
                  </a:cubicBezTo>
                  <a:cubicBezTo>
                    <a:pt x="2" y="16"/>
                    <a:pt x="3" y="15"/>
                    <a:pt x="4" y="13"/>
                  </a:cubicBezTo>
                  <a:cubicBezTo>
                    <a:pt x="4" y="12"/>
                    <a:pt x="5" y="11"/>
                    <a:pt x="6" y="10"/>
                  </a:cubicBezTo>
                  <a:cubicBezTo>
                    <a:pt x="7" y="9"/>
                    <a:pt x="8" y="8"/>
                    <a:pt x="9" y="7"/>
                  </a:cubicBezTo>
                  <a:cubicBezTo>
                    <a:pt x="10" y="5"/>
                    <a:pt x="13" y="4"/>
                    <a:pt x="15" y="2"/>
                  </a:cubicBezTo>
                  <a:cubicBezTo>
                    <a:pt x="17" y="1"/>
                    <a:pt x="18" y="1"/>
                    <a:pt x="19" y="0"/>
                  </a:cubicBezTo>
                  <a:cubicBezTo>
                    <a:pt x="21" y="0"/>
                    <a:pt x="22" y="0"/>
                    <a:pt x="24" y="0"/>
                  </a:cubicBezTo>
                  <a:cubicBezTo>
                    <a:pt x="24" y="0"/>
                    <a:pt x="25" y="0"/>
                    <a:pt x="25" y="0"/>
                  </a:cubicBezTo>
                  <a:cubicBezTo>
                    <a:pt x="25" y="0"/>
                    <a:pt x="26" y="0"/>
                    <a:pt x="26" y="0"/>
                  </a:cubicBezTo>
                  <a:cubicBezTo>
                    <a:pt x="26" y="0"/>
                    <a:pt x="27" y="0"/>
                    <a:pt x="27" y="0"/>
                  </a:cubicBezTo>
                  <a:cubicBezTo>
                    <a:pt x="27" y="0"/>
                    <a:pt x="28" y="0"/>
                    <a:pt x="28" y="1"/>
                  </a:cubicBezTo>
                  <a:cubicBezTo>
                    <a:pt x="29" y="1"/>
                    <a:pt x="29" y="1"/>
                    <a:pt x="29" y="1"/>
                  </a:cubicBezTo>
                  <a:cubicBezTo>
                    <a:pt x="29" y="1"/>
                    <a:pt x="29" y="1"/>
                    <a:pt x="29" y="1"/>
                  </a:cubicBezTo>
                  <a:cubicBezTo>
                    <a:pt x="29" y="1"/>
                    <a:pt x="29" y="1"/>
                    <a:pt x="29" y="1"/>
                  </a:cubicBezTo>
                  <a:cubicBezTo>
                    <a:pt x="29" y="1"/>
                    <a:pt x="30" y="1"/>
                    <a:pt x="30" y="1"/>
                  </a:cubicBezTo>
                  <a:cubicBezTo>
                    <a:pt x="30" y="2"/>
                    <a:pt x="31" y="2"/>
                    <a:pt x="31" y="3"/>
                  </a:cubicBezTo>
                  <a:cubicBezTo>
                    <a:pt x="32" y="4"/>
                    <a:pt x="32" y="5"/>
                    <a:pt x="33" y="6"/>
                  </a:cubicBezTo>
                  <a:cubicBezTo>
                    <a:pt x="33" y="7"/>
                    <a:pt x="33" y="7"/>
                    <a:pt x="33" y="8"/>
                  </a:cubicBezTo>
                  <a:cubicBezTo>
                    <a:pt x="33" y="9"/>
                    <a:pt x="33" y="9"/>
                    <a:pt x="33" y="9"/>
                  </a:cubicBezTo>
                  <a:cubicBezTo>
                    <a:pt x="33" y="10"/>
                    <a:pt x="33" y="10"/>
                    <a:pt x="33" y="1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0" name="îṧ1ïḑê"/>
            <p:cNvSpPr/>
            <p:nvPr/>
          </p:nvSpPr>
          <p:spPr bwMode="auto">
            <a:xfrm>
              <a:off x="4803776" y="2914651"/>
              <a:ext cx="138113" cy="247650"/>
            </a:xfrm>
            <a:custGeom>
              <a:avLst/>
              <a:gdLst>
                <a:gd name="T0" fmla="*/ 0 w 48"/>
                <a:gd name="T1" fmla="*/ 0 h 86"/>
                <a:gd name="T2" fmla="*/ 45 w 48"/>
                <a:gd name="T3" fmla="*/ 0 h 86"/>
                <a:gd name="T4" fmla="*/ 48 w 48"/>
                <a:gd name="T5" fmla="*/ 70 h 86"/>
                <a:gd name="T6" fmla="*/ 25 w 48"/>
                <a:gd name="T7" fmla="*/ 85 h 86"/>
                <a:gd name="T8" fmla="*/ 0 w 48"/>
                <a:gd name="T9" fmla="*/ 71 h 86"/>
                <a:gd name="T10" fmla="*/ 0 w 48"/>
                <a:gd name="T11" fmla="*/ 0 h 86"/>
              </a:gdLst>
              <a:ahLst/>
              <a:cxnLst>
                <a:cxn ang="0">
                  <a:pos x="T0" y="T1"/>
                </a:cxn>
                <a:cxn ang="0">
                  <a:pos x="T2" y="T3"/>
                </a:cxn>
                <a:cxn ang="0">
                  <a:pos x="T4" y="T5"/>
                </a:cxn>
                <a:cxn ang="0">
                  <a:pos x="T6" y="T7"/>
                </a:cxn>
                <a:cxn ang="0">
                  <a:pos x="T8" y="T9"/>
                </a:cxn>
                <a:cxn ang="0">
                  <a:pos x="T10" y="T11"/>
                </a:cxn>
              </a:cxnLst>
              <a:rect l="0" t="0" r="r" b="b"/>
              <a:pathLst>
                <a:path w="48" h="86">
                  <a:moveTo>
                    <a:pt x="0" y="0"/>
                  </a:moveTo>
                  <a:cubicBezTo>
                    <a:pt x="45" y="0"/>
                    <a:pt x="45" y="0"/>
                    <a:pt x="45" y="0"/>
                  </a:cubicBezTo>
                  <a:cubicBezTo>
                    <a:pt x="45" y="0"/>
                    <a:pt x="48" y="70"/>
                    <a:pt x="48" y="70"/>
                  </a:cubicBezTo>
                  <a:cubicBezTo>
                    <a:pt x="48" y="70"/>
                    <a:pt x="45" y="85"/>
                    <a:pt x="25" y="85"/>
                  </a:cubicBezTo>
                  <a:cubicBezTo>
                    <a:pt x="5" y="86"/>
                    <a:pt x="0" y="71"/>
                    <a:pt x="0" y="71"/>
                  </a:cubicBezTo>
                  <a:cubicBezTo>
                    <a:pt x="0" y="71"/>
                    <a:pt x="0" y="0"/>
                    <a:pt x="0" y="0"/>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1" name="iṣľîḍê"/>
            <p:cNvSpPr/>
            <p:nvPr/>
          </p:nvSpPr>
          <p:spPr bwMode="auto">
            <a:xfrm>
              <a:off x="4803776" y="2989263"/>
              <a:ext cx="138113" cy="120650"/>
            </a:xfrm>
            <a:custGeom>
              <a:avLst/>
              <a:gdLst>
                <a:gd name="T0" fmla="*/ 1 w 48"/>
                <a:gd name="T1" fmla="*/ 0 h 42"/>
                <a:gd name="T2" fmla="*/ 46 w 48"/>
                <a:gd name="T3" fmla="*/ 0 h 42"/>
                <a:gd name="T4" fmla="*/ 48 w 48"/>
                <a:gd name="T5" fmla="*/ 27 h 42"/>
                <a:gd name="T6" fmla="*/ 25 w 48"/>
                <a:gd name="T7" fmla="*/ 42 h 42"/>
                <a:gd name="T8" fmla="*/ 0 w 48"/>
                <a:gd name="T9" fmla="*/ 28 h 42"/>
                <a:gd name="T10" fmla="*/ 1 w 48"/>
                <a:gd name="T11" fmla="*/ 0 h 42"/>
              </a:gdLst>
              <a:ahLst/>
              <a:cxnLst>
                <a:cxn ang="0">
                  <a:pos x="T0" y="T1"/>
                </a:cxn>
                <a:cxn ang="0">
                  <a:pos x="T2" y="T3"/>
                </a:cxn>
                <a:cxn ang="0">
                  <a:pos x="T4" y="T5"/>
                </a:cxn>
                <a:cxn ang="0">
                  <a:pos x="T6" y="T7"/>
                </a:cxn>
                <a:cxn ang="0">
                  <a:pos x="T8" y="T9"/>
                </a:cxn>
                <a:cxn ang="0">
                  <a:pos x="T10" y="T11"/>
                </a:cxn>
              </a:cxnLst>
              <a:rect l="0" t="0" r="r" b="b"/>
              <a:pathLst>
                <a:path w="48" h="42">
                  <a:moveTo>
                    <a:pt x="1" y="0"/>
                  </a:moveTo>
                  <a:cubicBezTo>
                    <a:pt x="46" y="0"/>
                    <a:pt x="46" y="0"/>
                    <a:pt x="46" y="0"/>
                  </a:cubicBezTo>
                  <a:cubicBezTo>
                    <a:pt x="46" y="0"/>
                    <a:pt x="48" y="27"/>
                    <a:pt x="48" y="27"/>
                  </a:cubicBezTo>
                  <a:cubicBezTo>
                    <a:pt x="48" y="27"/>
                    <a:pt x="45" y="41"/>
                    <a:pt x="25" y="42"/>
                  </a:cubicBezTo>
                  <a:cubicBezTo>
                    <a:pt x="5" y="42"/>
                    <a:pt x="0" y="28"/>
                    <a:pt x="0" y="28"/>
                  </a:cubicBezTo>
                  <a:cubicBezTo>
                    <a:pt x="0" y="27"/>
                    <a:pt x="1" y="0"/>
                    <a:pt x="1" y="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2" name="ïṣ1iḑé"/>
            <p:cNvSpPr/>
            <p:nvPr/>
          </p:nvSpPr>
          <p:spPr bwMode="auto">
            <a:xfrm>
              <a:off x="4803776" y="2952751"/>
              <a:ext cx="134938" cy="61913"/>
            </a:xfrm>
            <a:custGeom>
              <a:avLst/>
              <a:gdLst>
                <a:gd name="T0" fmla="*/ 1 w 47"/>
                <a:gd name="T1" fmla="*/ 0 h 22"/>
                <a:gd name="T2" fmla="*/ 46 w 47"/>
                <a:gd name="T3" fmla="*/ 0 h 22"/>
                <a:gd name="T4" fmla="*/ 47 w 47"/>
                <a:gd name="T5" fmla="*/ 17 h 22"/>
                <a:gd name="T6" fmla="*/ 33 w 47"/>
                <a:gd name="T7" fmla="*/ 20 h 22"/>
                <a:gd name="T8" fmla="*/ 0 w 47"/>
                <a:gd name="T9" fmla="*/ 18 h 22"/>
                <a:gd name="T10" fmla="*/ 1 w 47"/>
                <a:gd name="T11" fmla="*/ 0 h 22"/>
              </a:gdLst>
              <a:ahLst/>
              <a:cxnLst>
                <a:cxn ang="0">
                  <a:pos x="T0" y="T1"/>
                </a:cxn>
                <a:cxn ang="0">
                  <a:pos x="T2" y="T3"/>
                </a:cxn>
                <a:cxn ang="0">
                  <a:pos x="T4" y="T5"/>
                </a:cxn>
                <a:cxn ang="0">
                  <a:pos x="T6" y="T7"/>
                </a:cxn>
                <a:cxn ang="0">
                  <a:pos x="T8" y="T9"/>
                </a:cxn>
                <a:cxn ang="0">
                  <a:pos x="T10" y="T11"/>
                </a:cxn>
              </a:cxnLst>
              <a:rect l="0" t="0" r="r" b="b"/>
              <a:pathLst>
                <a:path w="47" h="22">
                  <a:moveTo>
                    <a:pt x="1" y="0"/>
                  </a:moveTo>
                  <a:cubicBezTo>
                    <a:pt x="46" y="0"/>
                    <a:pt x="46" y="0"/>
                    <a:pt x="46" y="0"/>
                  </a:cubicBezTo>
                  <a:cubicBezTo>
                    <a:pt x="46" y="0"/>
                    <a:pt x="46" y="9"/>
                    <a:pt x="47" y="17"/>
                  </a:cubicBezTo>
                  <a:cubicBezTo>
                    <a:pt x="47" y="18"/>
                    <a:pt x="34" y="20"/>
                    <a:pt x="33" y="20"/>
                  </a:cubicBezTo>
                  <a:cubicBezTo>
                    <a:pt x="22" y="22"/>
                    <a:pt x="11" y="21"/>
                    <a:pt x="0" y="18"/>
                  </a:cubicBezTo>
                  <a:cubicBezTo>
                    <a:pt x="0" y="10"/>
                    <a:pt x="1" y="0"/>
                    <a:pt x="1" y="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3" name="îṧḷíḓé"/>
            <p:cNvSpPr/>
            <p:nvPr/>
          </p:nvSpPr>
          <p:spPr bwMode="auto">
            <a:xfrm>
              <a:off x="4552951" y="2347913"/>
              <a:ext cx="685800" cy="601663"/>
            </a:xfrm>
            <a:custGeom>
              <a:avLst/>
              <a:gdLst>
                <a:gd name="T0" fmla="*/ 0 w 238"/>
                <a:gd name="T1" fmla="*/ 108 h 209"/>
                <a:gd name="T2" fmla="*/ 110 w 238"/>
                <a:gd name="T3" fmla="*/ 209 h 209"/>
                <a:gd name="T4" fmla="*/ 218 w 238"/>
                <a:gd name="T5" fmla="*/ 106 h 209"/>
                <a:gd name="T6" fmla="*/ 108 w 238"/>
                <a:gd name="T7" fmla="*/ 5 h 209"/>
                <a:gd name="T8" fmla="*/ 0 w 238"/>
                <a:gd name="T9" fmla="*/ 108 h 209"/>
              </a:gdLst>
              <a:ahLst/>
              <a:cxnLst>
                <a:cxn ang="0">
                  <a:pos x="T0" y="T1"/>
                </a:cxn>
                <a:cxn ang="0">
                  <a:pos x="T2" y="T3"/>
                </a:cxn>
                <a:cxn ang="0">
                  <a:pos x="T4" y="T5"/>
                </a:cxn>
                <a:cxn ang="0">
                  <a:pos x="T6" y="T7"/>
                </a:cxn>
                <a:cxn ang="0">
                  <a:pos x="T8" y="T9"/>
                </a:cxn>
              </a:cxnLst>
              <a:rect l="0" t="0" r="r" b="b"/>
              <a:pathLst>
                <a:path w="238" h="209">
                  <a:moveTo>
                    <a:pt x="0" y="108"/>
                  </a:moveTo>
                  <a:cubicBezTo>
                    <a:pt x="1" y="164"/>
                    <a:pt x="50" y="209"/>
                    <a:pt x="110" y="209"/>
                  </a:cubicBezTo>
                  <a:cubicBezTo>
                    <a:pt x="170" y="208"/>
                    <a:pt x="208" y="161"/>
                    <a:pt x="218" y="106"/>
                  </a:cubicBezTo>
                  <a:cubicBezTo>
                    <a:pt x="238" y="0"/>
                    <a:pt x="168" y="5"/>
                    <a:pt x="108" y="5"/>
                  </a:cubicBezTo>
                  <a:cubicBezTo>
                    <a:pt x="48" y="6"/>
                    <a:pt x="0" y="52"/>
                    <a:pt x="0" y="108"/>
                  </a:cubicBezTo>
                  <a:close/>
                </a:path>
              </a:pathLst>
            </a:custGeom>
            <a:solidFill>
              <a:srgbClr val="3E150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4" name="ï$ḷïḍé"/>
            <p:cNvSpPr/>
            <p:nvPr/>
          </p:nvSpPr>
          <p:spPr bwMode="auto">
            <a:xfrm>
              <a:off x="4584701" y="2420938"/>
              <a:ext cx="555625" cy="600075"/>
            </a:xfrm>
            <a:custGeom>
              <a:avLst/>
              <a:gdLst>
                <a:gd name="T0" fmla="*/ 1 w 193"/>
                <a:gd name="T1" fmla="*/ 82 h 209"/>
                <a:gd name="T2" fmla="*/ 46 w 193"/>
                <a:gd name="T3" fmla="*/ 8 h 209"/>
                <a:gd name="T4" fmla="*/ 95 w 193"/>
                <a:gd name="T5" fmla="*/ 0 h 209"/>
                <a:gd name="T6" fmla="*/ 145 w 193"/>
                <a:gd name="T7" fmla="*/ 7 h 209"/>
                <a:gd name="T8" fmla="*/ 173 w 193"/>
                <a:gd name="T9" fmla="*/ 60 h 209"/>
                <a:gd name="T10" fmla="*/ 192 w 193"/>
                <a:gd name="T11" fmla="*/ 80 h 209"/>
                <a:gd name="T12" fmla="*/ 193 w 193"/>
                <a:gd name="T13" fmla="*/ 99 h 209"/>
                <a:gd name="T14" fmla="*/ 186 w 193"/>
                <a:gd name="T15" fmla="*/ 142 h 209"/>
                <a:gd name="T16" fmla="*/ 157 w 193"/>
                <a:gd name="T17" fmla="*/ 186 h 209"/>
                <a:gd name="T18" fmla="*/ 130 w 193"/>
                <a:gd name="T19" fmla="*/ 201 h 209"/>
                <a:gd name="T20" fmla="*/ 82 w 193"/>
                <a:gd name="T21" fmla="*/ 206 h 209"/>
                <a:gd name="T22" fmla="*/ 50 w 193"/>
                <a:gd name="T23" fmla="*/ 195 h 209"/>
                <a:gd name="T24" fmla="*/ 13 w 193"/>
                <a:gd name="T25" fmla="*/ 154 h 209"/>
                <a:gd name="T26" fmla="*/ 1 w 193"/>
                <a:gd name="T27" fmla="*/ 108 h 209"/>
                <a:gd name="T28" fmla="*/ 1 w 193"/>
                <a:gd name="T29" fmla="*/ 82 h 209"/>
                <a:gd name="T30" fmla="*/ 1 w 193"/>
                <a:gd name="T31" fmla="*/ 8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3" h="209">
                  <a:moveTo>
                    <a:pt x="1" y="82"/>
                  </a:moveTo>
                  <a:cubicBezTo>
                    <a:pt x="2" y="50"/>
                    <a:pt x="15" y="21"/>
                    <a:pt x="46" y="8"/>
                  </a:cubicBezTo>
                  <a:cubicBezTo>
                    <a:pt x="61" y="2"/>
                    <a:pt x="78" y="0"/>
                    <a:pt x="95" y="0"/>
                  </a:cubicBezTo>
                  <a:cubicBezTo>
                    <a:pt x="112" y="0"/>
                    <a:pt x="130" y="1"/>
                    <a:pt x="145" y="7"/>
                  </a:cubicBezTo>
                  <a:cubicBezTo>
                    <a:pt x="173" y="17"/>
                    <a:pt x="170" y="32"/>
                    <a:pt x="173" y="60"/>
                  </a:cubicBezTo>
                  <a:cubicBezTo>
                    <a:pt x="173" y="63"/>
                    <a:pt x="192" y="77"/>
                    <a:pt x="192" y="80"/>
                  </a:cubicBezTo>
                  <a:cubicBezTo>
                    <a:pt x="192" y="86"/>
                    <a:pt x="193" y="92"/>
                    <a:pt x="193" y="99"/>
                  </a:cubicBezTo>
                  <a:cubicBezTo>
                    <a:pt x="192" y="113"/>
                    <a:pt x="190" y="128"/>
                    <a:pt x="186" y="142"/>
                  </a:cubicBezTo>
                  <a:cubicBezTo>
                    <a:pt x="180" y="159"/>
                    <a:pt x="171" y="174"/>
                    <a:pt x="157" y="186"/>
                  </a:cubicBezTo>
                  <a:cubicBezTo>
                    <a:pt x="149" y="192"/>
                    <a:pt x="140" y="197"/>
                    <a:pt x="130" y="201"/>
                  </a:cubicBezTo>
                  <a:cubicBezTo>
                    <a:pt x="114" y="207"/>
                    <a:pt x="99" y="209"/>
                    <a:pt x="82" y="206"/>
                  </a:cubicBezTo>
                  <a:cubicBezTo>
                    <a:pt x="71" y="204"/>
                    <a:pt x="60" y="200"/>
                    <a:pt x="50" y="195"/>
                  </a:cubicBezTo>
                  <a:cubicBezTo>
                    <a:pt x="33" y="185"/>
                    <a:pt x="21" y="171"/>
                    <a:pt x="13" y="154"/>
                  </a:cubicBezTo>
                  <a:cubicBezTo>
                    <a:pt x="6" y="139"/>
                    <a:pt x="3" y="124"/>
                    <a:pt x="1" y="108"/>
                  </a:cubicBezTo>
                  <a:cubicBezTo>
                    <a:pt x="0" y="100"/>
                    <a:pt x="0" y="91"/>
                    <a:pt x="1" y="82"/>
                  </a:cubicBezTo>
                  <a:cubicBezTo>
                    <a:pt x="1" y="82"/>
                    <a:pt x="1" y="82"/>
                    <a:pt x="1" y="82"/>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5" name="îṥļíďê"/>
            <p:cNvSpPr/>
            <p:nvPr/>
          </p:nvSpPr>
          <p:spPr bwMode="auto">
            <a:xfrm>
              <a:off x="4705351" y="2670176"/>
              <a:ext cx="90488" cy="95250"/>
            </a:xfrm>
            <a:custGeom>
              <a:avLst/>
              <a:gdLst>
                <a:gd name="T0" fmla="*/ 30 w 31"/>
                <a:gd name="T1" fmla="*/ 16 h 33"/>
                <a:gd name="T2" fmla="*/ 16 w 31"/>
                <a:gd name="T3" fmla="*/ 33 h 33"/>
                <a:gd name="T4" fmla="*/ 1 w 31"/>
                <a:gd name="T5" fmla="*/ 18 h 33"/>
                <a:gd name="T6" fmla="*/ 15 w 31"/>
                <a:gd name="T7" fmla="*/ 1 h 33"/>
                <a:gd name="T8" fmla="*/ 30 w 31"/>
                <a:gd name="T9" fmla="*/ 16 h 33"/>
              </a:gdLst>
              <a:ahLst/>
              <a:cxnLst>
                <a:cxn ang="0">
                  <a:pos x="T0" y="T1"/>
                </a:cxn>
                <a:cxn ang="0">
                  <a:pos x="T2" y="T3"/>
                </a:cxn>
                <a:cxn ang="0">
                  <a:pos x="T4" y="T5"/>
                </a:cxn>
                <a:cxn ang="0">
                  <a:pos x="T6" y="T7"/>
                </a:cxn>
                <a:cxn ang="0">
                  <a:pos x="T8" y="T9"/>
                </a:cxn>
              </a:cxnLst>
              <a:rect l="0" t="0" r="r" b="b"/>
              <a:pathLst>
                <a:path w="31" h="33">
                  <a:moveTo>
                    <a:pt x="30" y="16"/>
                  </a:moveTo>
                  <a:cubicBezTo>
                    <a:pt x="31" y="25"/>
                    <a:pt x="24" y="33"/>
                    <a:pt x="16" y="33"/>
                  </a:cubicBezTo>
                  <a:cubicBezTo>
                    <a:pt x="8" y="33"/>
                    <a:pt x="1" y="27"/>
                    <a:pt x="1" y="18"/>
                  </a:cubicBezTo>
                  <a:cubicBezTo>
                    <a:pt x="0" y="9"/>
                    <a:pt x="6" y="1"/>
                    <a:pt x="15" y="1"/>
                  </a:cubicBezTo>
                  <a:cubicBezTo>
                    <a:pt x="23" y="0"/>
                    <a:pt x="30" y="7"/>
                    <a:pt x="30" y="16"/>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6" name="îṥľiďê"/>
            <p:cNvSpPr/>
            <p:nvPr/>
          </p:nvSpPr>
          <p:spPr bwMode="auto">
            <a:xfrm>
              <a:off x="4708526" y="2655888"/>
              <a:ext cx="88900" cy="95250"/>
            </a:xfrm>
            <a:custGeom>
              <a:avLst/>
              <a:gdLst>
                <a:gd name="T0" fmla="*/ 30 w 31"/>
                <a:gd name="T1" fmla="*/ 15 h 33"/>
                <a:gd name="T2" fmla="*/ 16 w 31"/>
                <a:gd name="T3" fmla="*/ 32 h 33"/>
                <a:gd name="T4" fmla="*/ 1 w 31"/>
                <a:gd name="T5" fmla="*/ 17 h 33"/>
                <a:gd name="T6" fmla="*/ 15 w 31"/>
                <a:gd name="T7" fmla="*/ 0 h 33"/>
                <a:gd name="T8" fmla="*/ 30 w 31"/>
                <a:gd name="T9" fmla="*/ 15 h 33"/>
              </a:gdLst>
              <a:ahLst/>
              <a:cxnLst>
                <a:cxn ang="0">
                  <a:pos x="T0" y="T1"/>
                </a:cxn>
                <a:cxn ang="0">
                  <a:pos x="T2" y="T3"/>
                </a:cxn>
                <a:cxn ang="0">
                  <a:pos x="T4" y="T5"/>
                </a:cxn>
                <a:cxn ang="0">
                  <a:pos x="T6" y="T7"/>
                </a:cxn>
                <a:cxn ang="0">
                  <a:pos x="T8" y="T9"/>
                </a:cxn>
              </a:cxnLst>
              <a:rect l="0" t="0" r="r" b="b"/>
              <a:pathLst>
                <a:path w="31" h="33">
                  <a:moveTo>
                    <a:pt x="30" y="15"/>
                  </a:moveTo>
                  <a:cubicBezTo>
                    <a:pt x="31" y="24"/>
                    <a:pt x="25" y="32"/>
                    <a:pt x="16" y="32"/>
                  </a:cubicBezTo>
                  <a:cubicBezTo>
                    <a:pt x="8" y="33"/>
                    <a:pt x="1" y="26"/>
                    <a:pt x="1" y="17"/>
                  </a:cubicBezTo>
                  <a:cubicBezTo>
                    <a:pt x="0" y="8"/>
                    <a:pt x="7" y="0"/>
                    <a:pt x="15" y="0"/>
                  </a:cubicBezTo>
                  <a:cubicBezTo>
                    <a:pt x="23" y="0"/>
                    <a:pt x="30" y="6"/>
                    <a:pt x="30"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7" name="îṧ1iḓè"/>
            <p:cNvSpPr/>
            <p:nvPr/>
          </p:nvSpPr>
          <p:spPr bwMode="auto">
            <a:xfrm>
              <a:off x="4746626" y="2673351"/>
              <a:ext cx="34925" cy="34925"/>
            </a:xfrm>
            <a:custGeom>
              <a:avLst/>
              <a:gdLst>
                <a:gd name="T0" fmla="*/ 12 w 12"/>
                <a:gd name="T1" fmla="*/ 5 h 12"/>
                <a:gd name="T2" fmla="*/ 6 w 12"/>
                <a:gd name="T3" fmla="*/ 11 h 12"/>
                <a:gd name="T4" fmla="*/ 0 w 12"/>
                <a:gd name="T5" fmla="*/ 6 h 12"/>
                <a:gd name="T6" fmla="*/ 6 w 12"/>
                <a:gd name="T7" fmla="*/ 0 h 12"/>
                <a:gd name="T8" fmla="*/ 12 w 12"/>
                <a:gd name="T9" fmla="*/ 5 h 12"/>
              </a:gdLst>
              <a:ahLst/>
              <a:cxnLst>
                <a:cxn ang="0">
                  <a:pos x="T0" y="T1"/>
                </a:cxn>
                <a:cxn ang="0">
                  <a:pos x="T2" y="T3"/>
                </a:cxn>
                <a:cxn ang="0">
                  <a:pos x="T4" y="T5"/>
                </a:cxn>
                <a:cxn ang="0">
                  <a:pos x="T6" y="T7"/>
                </a:cxn>
                <a:cxn ang="0">
                  <a:pos x="T8" y="T9"/>
                </a:cxn>
              </a:cxnLst>
              <a:rect l="0" t="0" r="r" b="b"/>
              <a:pathLst>
                <a:path w="12" h="12">
                  <a:moveTo>
                    <a:pt x="12" y="5"/>
                  </a:moveTo>
                  <a:cubicBezTo>
                    <a:pt x="12" y="8"/>
                    <a:pt x="10" y="11"/>
                    <a:pt x="6" y="11"/>
                  </a:cubicBezTo>
                  <a:cubicBezTo>
                    <a:pt x="3" y="12"/>
                    <a:pt x="0" y="9"/>
                    <a:pt x="0" y="6"/>
                  </a:cubicBezTo>
                  <a:cubicBezTo>
                    <a:pt x="0" y="3"/>
                    <a:pt x="3" y="0"/>
                    <a:pt x="6" y="0"/>
                  </a:cubicBezTo>
                  <a:cubicBezTo>
                    <a:pt x="9" y="0"/>
                    <a:pt x="12" y="2"/>
                    <a:pt x="12"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8" name="îšľidè"/>
            <p:cNvSpPr/>
            <p:nvPr/>
          </p:nvSpPr>
          <p:spPr bwMode="auto">
            <a:xfrm>
              <a:off x="4965701" y="2678113"/>
              <a:ext cx="85725" cy="95250"/>
            </a:xfrm>
            <a:custGeom>
              <a:avLst/>
              <a:gdLst>
                <a:gd name="T0" fmla="*/ 30 w 30"/>
                <a:gd name="T1" fmla="*/ 16 h 33"/>
                <a:gd name="T2" fmla="*/ 16 w 30"/>
                <a:gd name="T3" fmla="*/ 32 h 33"/>
                <a:gd name="T4" fmla="*/ 0 w 30"/>
                <a:gd name="T5" fmla="*/ 17 h 33"/>
                <a:gd name="T6" fmla="*/ 14 w 30"/>
                <a:gd name="T7" fmla="*/ 0 h 33"/>
                <a:gd name="T8" fmla="*/ 30 w 30"/>
                <a:gd name="T9" fmla="*/ 16 h 33"/>
              </a:gdLst>
              <a:ahLst/>
              <a:cxnLst>
                <a:cxn ang="0">
                  <a:pos x="T0" y="T1"/>
                </a:cxn>
                <a:cxn ang="0">
                  <a:pos x="T2" y="T3"/>
                </a:cxn>
                <a:cxn ang="0">
                  <a:pos x="T4" y="T5"/>
                </a:cxn>
                <a:cxn ang="0">
                  <a:pos x="T6" y="T7"/>
                </a:cxn>
                <a:cxn ang="0">
                  <a:pos x="T8" y="T9"/>
                </a:cxn>
              </a:cxnLst>
              <a:rect l="0" t="0" r="r" b="b"/>
              <a:pathLst>
                <a:path w="30" h="33">
                  <a:moveTo>
                    <a:pt x="30" y="16"/>
                  </a:moveTo>
                  <a:cubicBezTo>
                    <a:pt x="30" y="25"/>
                    <a:pt x="24" y="32"/>
                    <a:pt x="16" y="32"/>
                  </a:cubicBezTo>
                  <a:cubicBezTo>
                    <a:pt x="7" y="33"/>
                    <a:pt x="0" y="26"/>
                    <a:pt x="0" y="17"/>
                  </a:cubicBezTo>
                  <a:cubicBezTo>
                    <a:pt x="0" y="8"/>
                    <a:pt x="6" y="1"/>
                    <a:pt x="14" y="0"/>
                  </a:cubicBezTo>
                  <a:cubicBezTo>
                    <a:pt x="22" y="0"/>
                    <a:pt x="29" y="7"/>
                    <a:pt x="30" y="16"/>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9" name="î$1îdè"/>
            <p:cNvSpPr/>
            <p:nvPr/>
          </p:nvSpPr>
          <p:spPr bwMode="auto">
            <a:xfrm>
              <a:off x="4962526" y="2667001"/>
              <a:ext cx="88900" cy="95250"/>
            </a:xfrm>
            <a:custGeom>
              <a:avLst/>
              <a:gdLst>
                <a:gd name="T0" fmla="*/ 30 w 31"/>
                <a:gd name="T1" fmla="*/ 16 h 33"/>
                <a:gd name="T2" fmla="*/ 16 w 31"/>
                <a:gd name="T3" fmla="*/ 33 h 33"/>
                <a:gd name="T4" fmla="*/ 1 w 31"/>
                <a:gd name="T5" fmla="*/ 17 h 33"/>
                <a:gd name="T6" fmla="*/ 15 w 31"/>
                <a:gd name="T7" fmla="*/ 1 h 33"/>
                <a:gd name="T8" fmla="*/ 30 w 31"/>
                <a:gd name="T9" fmla="*/ 16 h 33"/>
              </a:gdLst>
              <a:ahLst/>
              <a:cxnLst>
                <a:cxn ang="0">
                  <a:pos x="T0" y="T1"/>
                </a:cxn>
                <a:cxn ang="0">
                  <a:pos x="T2" y="T3"/>
                </a:cxn>
                <a:cxn ang="0">
                  <a:pos x="T4" y="T5"/>
                </a:cxn>
                <a:cxn ang="0">
                  <a:pos x="T6" y="T7"/>
                </a:cxn>
                <a:cxn ang="0">
                  <a:pos x="T8" y="T9"/>
                </a:cxn>
              </a:cxnLst>
              <a:rect l="0" t="0" r="r" b="b"/>
              <a:pathLst>
                <a:path w="31" h="33">
                  <a:moveTo>
                    <a:pt x="30" y="16"/>
                  </a:moveTo>
                  <a:cubicBezTo>
                    <a:pt x="31" y="25"/>
                    <a:pt x="25" y="32"/>
                    <a:pt x="16" y="33"/>
                  </a:cubicBezTo>
                  <a:cubicBezTo>
                    <a:pt x="8" y="33"/>
                    <a:pt x="1" y="26"/>
                    <a:pt x="1" y="17"/>
                  </a:cubicBezTo>
                  <a:cubicBezTo>
                    <a:pt x="0" y="8"/>
                    <a:pt x="7" y="1"/>
                    <a:pt x="15" y="1"/>
                  </a:cubicBezTo>
                  <a:cubicBezTo>
                    <a:pt x="23" y="0"/>
                    <a:pt x="30" y="7"/>
                    <a:pt x="30"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0" name="íṡlïďê"/>
            <p:cNvSpPr/>
            <p:nvPr/>
          </p:nvSpPr>
          <p:spPr bwMode="auto">
            <a:xfrm>
              <a:off x="4999038" y="2684463"/>
              <a:ext cx="34925" cy="34925"/>
            </a:xfrm>
            <a:custGeom>
              <a:avLst/>
              <a:gdLst>
                <a:gd name="T0" fmla="*/ 12 w 12"/>
                <a:gd name="T1" fmla="*/ 6 h 12"/>
                <a:gd name="T2" fmla="*/ 6 w 12"/>
                <a:gd name="T3" fmla="*/ 12 h 12"/>
                <a:gd name="T4" fmla="*/ 0 w 12"/>
                <a:gd name="T5" fmla="*/ 6 h 12"/>
                <a:gd name="T6" fmla="*/ 6 w 12"/>
                <a:gd name="T7" fmla="*/ 0 h 12"/>
                <a:gd name="T8" fmla="*/ 12 w 12"/>
                <a:gd name="T9" fmla="*/ 6 h 12"/>
              </a:gdLst>
              <a:ahLst/>
              <a:cxnLst>
                <a:cxn ang="0">
                  <a:pos x="T0" y="T1"/>
                </a:cxn>
                <a:cxn ang="0">
                  <a:pos x="T2" y="T3"/>
                </a:cxn>
                <a:cxn ang="0">
                  <a:pos x="T4" y="T5"/>
                </a:cxn>
                <a:cxn ang="0">
                  <a:pos x="T6" y="T7"/>
                </a:cxn>
                <a:cxn ang="0">
                  <a:pos x="T8" y="T9"/>
                </a:cxn>
              </a:cxnLst>
              <a:rect l="0" t="0" r="r" b="b"/>
              <a:pathLst>
                <a:path w="12" h="12">
                  <a:moveTo>
                    <a:pt x="12" y="6"/>
                  </a:moveTo>
                  <a:cubicBezTo>
                    <a:pt x="12" y="9"/>
                    <a:pt x="10" y="12"/>
                    <a:pt x="6" y="12"/>
                  </a:cubicBezTo>
                  <a:cubicBezTo>
                    <a:pt x="3" y="12"/>
                    <a:pt x="0" y="10"/>
                    <a:pt x="0" y="6"/>
                  </a:cubicBezTo>
                  <a:cubicBezTo>
                    <a:pt x="0" y="3"/>
                    <a:pt x="3" y="0"/>
                    <a:pt x="6" y="0"/>
                  </a:cubicBezTo>
                  <a:cubicBezTo>
                    <a:pt x="9" y="0"/>
                    <a:pt x="12" y="3"/>
                    <a:pt x="12"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1" name="íṥḷiḍe"/>
            <p:cNvSpPr/>
            <p:nvPr/>
          </p:nvSpPr>
          <p:spPr bwMode="auto">
            <a:xfrm>
              <a:off x="4841876" y="2687638"/>
              <a:ext cx="114300" cy="169863"/>
            </a:xfrm>
            <a:custGeom>
              <a:avLst/>
              <a:gdLst>
                <a:gd name="T0" fmla="*/ 20 w 40"/>
                <a:gd name="T1" fmla="*/ 2 h 59"/>
                <a:gd name="T2" fmla="*/ 22 w 40"/>
                <a:gd name="T3" fmla="*/ 21 h 59"/>
                <a:gd name="T4" fmla="*/ 8 w 40"/>
                <a:gd name="T5" fmla="*/ 39 h 59"/>
                <a:gd name="T6" fmla="*/ 11 w 40"/>
                <a:gd name="T7" fmla="*/ 0 h 59"/>
                <a:gd name="T8" fmla="*/ 20 w 40"/>
                <a:gd name="T9" fmla="*/ 2 h 59"/>
              </a:gdLst>
              <a:ahLst/>
              <a:cxnLst>
                <a:cxn ang="0">
                  <a:pos x="T0" y="T1"/>
                </a:cxn>
                <a:cxn ang="0">
                  <a:pos x="T2" y="T3"/>
                </a:cxn>
                <a:cxn ang="0">
                  <a:pos x="T4" y="T5"/>
                </a:cxn>
                <a:cxn ang="0">
                  <a:pos x="T6" y="T7"/>
                </a:cxn>
                <a:cxn ang="0">
                  <a:pos x="T8" y="T9"/>
                </a:cxn>
              </a:cxnLst>
              <a:rect l="0" t="0" r="r" b="b"/>
              <a:pathLst>
                <a:path w="40" h="59">
                  <a:moveTo>
                    <a:pt x="20" y="2"/>
                  </a:moveTo>
                  <a:cubicBezTo>
                    <a:pt x="20" y="2"/>
                    <a:pt x="13" y="20"/>
                    <a:pt x="22" y="21"/>
                  </a:cubicBezTo>
                  <a:cubicBezTo>
                    <a:pt x="40" y="22"/>
                    <a:pt x="31" y="59"/>
                    <a:pt x="8" y="39"/>
                  </a:cubicBezTo>
                  <a:cubicBezTo>
                    <a:pt x="0" y="31"/>
                    <a:pt x="11" y="0"/>
                    <a:pt x="11" y="0"/>
                  </a:cubicBezTo>
                  <a:lnTo>
                    <a:pt x="20" y="2"/>
                  </a:lnTo>
                  <a:close/>
                </a:path>
              </a:pathLst>
            </a:custGeom>
            <a:solidFill>
              <a:srgbClr val="F484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2" name="iṥḻïďê"/>
            <p:cNvSpPr/>
            <p:nvPr/>
          </p:nvSpPr>
          <p:spPr bwMode="auto">
            <a:xfrm>
              <a:off x="4743451" y="2819401"/>
              <a:ext cx="192088" cy="134938"/>
            </a:xfrm>
            <a:custGeom>
              <a:avLst/>
              <a:gdLst>
                <a:gd name="T0" fmla="*/ 67 w 67"/>
                <a:gd name="T1" fmla="*/ 15 h 47"/>
                <a:gd name="T2" fmla="*/ 14 w 67"/>
                <a:gd name="T3" fmla="*/ 0 h 47"/>
                <a:gd name="T4" fmla="*/ 39 w 67"/>
                <a:gd name="T5" fmla="*/ 44 h 47"/>
                <a:gd name="T6" fmla="*/ 67 w 67"/>
                <a:gd name="T7" fmla="*/ 15 h 47"/>
              </a:gdLst>
              <a:ahLst/>
              <a:cxnLst>
                <a:cxn ang="0">
                  <a:pos x="T0" y="T1"/>
                </a:cxn>
                <a:cxn ang="0">
                  <a:pos x="T2" y="T3"/>
                </a:cxn>
                <a:cxn ang="0">
                  <a:pos x="T4" y="T5"/>
                </a:cxn>
                <a:cxn ang="0">
                  <a:pos x="T6" y="T7"/>
                </a:cxn>
              </a:cxnLst>
              <a:rect l="0" t="0" r="r" b="b"/>
              <a:pathLst>
                <a:path w="67" h="47">
                  <a:moveTo>
                    <a:pt x="67" y="15"/>
                  </a:moveTo>
                  <a:cubicBezTo>
                    <a:pt x="67" y="15"/>
                    <a:pt x="31" y="21"/>
                    <a:pt x="14" y="0"/>
                  </a:cubicBezTo>
                  <a:cubicBezTo>
                    <a:pt x="14" y="0"/>
                    <a:pt x="0" y="39"/>
                    <a:pt x="39" y="44"/>
                  </a:cubicBezTo>
                  <a:cubicBezTo>
                    <a:pt x="63" y="47"/>
                    <a:pt x="67" y="15"/>
                    <a:pt x="67" y="15"/>
                  </a:cubicBezTo>
                  <a:close/>
                </a:path>
              </a:pathLst>
            </a:custGeom>
            <a:solidFill>
              <a:srgbClr val="B431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3" name="îšľiḋé"/>
            <p:cNvSpPr/>
            <p:nvPr/>
          </p:nvSpPr>
          <p:spPr bwMode="auto">
            <a:xfrm>
              <a:off x="4778376" y="2857501"/>
              <a:ext cx="123825" cy="92075"/>
            </a:xfrm>
            <a:custGeom>
              <a:avLst/>
              <a:gdLst>
                <a:gd name="T0" fmla="*/ 43 w 43"/>
                <a:gd name="T1" fmla="*/ 26 h 32"/>
                <a:gd name="T2" fmla="*/ 27 w 43"/>
                <a:gd name="T3" fmla="*/ 31 h 32"/>
                <a:gd name="T4" fmla="*/ 8 w 43"/>
                <a:gd name="T5" fmla="*/ 23 h 32"/>
                <a:gd name="T6" fmla="*/ 5 w 43"/>
                <a:gd name="T7" fmla="*/ 20 h 32"/>
                <a:gd name="T8" fmla="*/ 5 w 43"/>
                <a:gd name="T9" fmla="*/ 19 h 32"/>
                <a:gd name="T10" fmla="*/ 4 w 43"/>
                <a:gd name="T11" fmla="*/ 19 h 32"/>
                <a:gd name="T12" fmla="*/ 0 w 43"/>
                <a:gd name="T13" fmla="*/ 6 h 32"/>
                <a:gd name="T14" fmla="*/ 43 w 43"/>
                <a:gd name="T15" fmla="*/ 26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32">
                  <a:moveTo>
                    <a:pt x="43" y="26"/>
                  </a:moveTo>
                  <a:cubicBezTo>
                    <a:pt x="39" y="30"/>
                    <a:pt x="34" y="32"/>
                    <a:pt x="27" y="31"/>
                  </a:cubicBezTo>
                  <a:cubicBezTo>
                    <a:pt x="18" y="30"/>
                    <a:pt x="12" y="27"/>
                    <a:pt x="8" y="23"/>
                  </a:cubicBezTo>
                  <a:cubicBezTo>
                    <a:pt x="7" y="22"/>
                    <a:pt x="6" y="21"/>
                    <a:pt x="5" y="20"/>
                  </a:cubicBezTo>
                  <a:cubicBezTo>
                    <a:pt x="5" y="20"/>
                    <a:pt x="5" y="19"/>
                    <a:pt x="5" y="19"/>
                  </a:cubicBezTo>
                  <a:cubicBezTo>
                    <a:pt x="5" y="19"/>
                    <a:pt x="5" y="19"/>
                    <a:pt x="4" y="19"/>
                  </a:cubicBezTo>
                  <a:cubicBezTo>
                    <a:pt x="2" y="15"/>
                    <a:pt x="0" y="10"/>
                    <a:pt x="0" y="6"/>
                  </a:cubicBezTo>
                  <a:cubicBezTo>
                    <a:pt x="22" y="0"/>
                    <a:pt x="37" y="17"/>
                    <a:pt x="43" y="26"/>
                  </a:cubicBezTo>
                  <a:close/>
                </a:path>
              </a:pathLst>
            </a:custGeom>
            <a:solidFill>
              <a:srgbClr val="F057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4" name="íṣľiďé"/>
            <p:cNvSpPr/>
            <p:nvPr/>
          </p:nvSpPr>
          <p:spPr bwMode="auto">
            <a:xfrm>
              <a:off x="4797426" y="2833688"/>
              <a:ext cx="138113" cy="55563"/>
            </a:xfrm>
            <a:custGeom>
              <a:avLst/>
              <a:gdLst>
                <a:gd name="T0" fmla="*/ 48 w 48"/>
                <a:gd name="T1" fmla="*/ 10 h 19"/>
                <a:gd name="T2" fmla="*/ 48 w 48"/>
                <a:gd name="T3" fmla="*/ 10 h 19"/>
                <a:gd name="T4" fmla="*/ 48 w 48"/>
                <a:gd name="T5" fmla="*/ 11 h 19"/>
                <a:gd name="T6" fmla="*/ 30 w 48"/>
                <a:gd name="T7" fmla="*/ 19 h 19"/>
                <a:gd name="T8" fmla="*/ 14 w 48"/>
                <a:gd name="T9" fmla="*/ 15 h 19"/>
                <a:gd name="T10" fmla="*/ 5 w 48"/>
                <a:gd name="T11" fmla="*/ 10 h 19"/>
                <a:gd name="T12" fmla="*/ 0 w 48"/>
                <a:gd name="T13" fmla="*/ 0 h 19"/>
                <a:gd name="T14" fmla="*/ 48 w 48"/>
                <a:gd name="T15" fmla="*/ 1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19">
                  <a:moveTo>
                    <a:pt x="48" y="10"/>
                  </a:moveTo>
                  <a:cubicBezTo>
                    <a:pt x="48" y="10"/>
                    <a:pt x="48" y="10"/>
                    <a:pt x="48" y="10"/>
                  </a:cubicBezTo>
                  <a:cubicBezTo>
                    <a:pt x="48" y="10"/>
                    <a:pt x="48" y="10"/>
                    <a:pt x="48" y="11"/>
                  </a:cubicBezTo>
                  <a:cubicBezTo>
                    <a:pt x="45" y="12"/>
                    <a:pt x="38" y="19"/>
                    <a:pt x="30" y="19"/>
                  </a:cubicBezTo>
                  <a:cubicBezTo>
                    <a:pt x="24" y="19"/>
                    <a:pt x="19" y="17"/>
                    <a:pt x="14" y="15"/>
                  </a:cubicBezTo>
                  <a:cubicBezTo>
                    <a:pt x="11" y="13"/>
                    <a:pt x="7" y="12"/>
                    <a:pt x="5" y="10"/>
                  </a:cubicBezTo>
                  <a:cubicBezTo>
                    <a:pt x="3" y="8"/>
                    <a:pt x="1" y="3"/>
                    <a:pt x="0" y="0"/>
                  </a:cubicBezTo>
                  <a:cubicBezTo>
                    <a:pt x="19" y="15"/>
                    <a:pt x="48" y="10"/>
                    <a:pt x="48"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5" name="ïsľiďé"/>
            <p:cNvSpPr/>
            <p:nvPr/>
          </p:nvSpPr>
          <p:spPr bwMode="auto">
            <a:xfrm>
              <a:off x="4760913" y="2814638"/>
              <a:ext cx="180975" cy="138113"/>
            </a:xfrm>
            <a:custGeom>
              <a:avLst/>
              <a:gdLst>
                <a:gd name="T0" fmla="*/ 32 w 63"/>
                <a:gd name="T1" fmla="*/ 48 h 48"/>
                <a:gd name="T2" fmla="*/ 8 w 63"/>
                <a:gd name="T3" fmla="*/ 34 h 48"/>
                <a:gd name="T4" fmla="*/ 7 w 63"/>
                <a:gd name="T5" fmla="*/ 2 h 48"/>
                <a:gd name="T6" fmla="*/ 8 w 63"/>
                <a:gd name="T7" fmla="*/ 1 h 48"/>
                <a:gd name="T8" fmla="*/ 10 w 63"/>
                <a:gd name="T9" fmla="*/ 1 h 48"/>
                <a:gd name="T10" fmla="*/ 61 w 63"/>
                <a:gd name="T11" fmla="*/ 15 h 48"/>
                <a:gd name="T12" fmla="*/ 63 w 63"/>
                <a:gd name="T13" fmla="*/ 16 h 48"/>
                <a:gd name="T14" fmla="*/ 63 w 63"/>
                <a:gd name="T15" fmla="*/ 17 h 48"/>
                <a:gd name="T16" fmla="*/ 36 w 63"/>
                <a:gd name="T17" fmla="*/ 48 h 48"/>
                <a:gd name="T18" fmla="*/ 32 w 63"/>
                <a:gd name="T19" fmla="*/ 48 h 48"/>
                <a:gd name="T20" fmla="*/ 9 w 63"/>
                <a:gd name="T21" fmla="*/ 6 h 48"/>
                <a:gd name="T22" fmla="*/ 11 w 63"/>
                <a:gd name="T23" fmla="*/ 32 h 48"/>
                <a:gd name="T24" fmla="*/ 33 w 63"/>
                <a:gd name="T25" fmla="*/ 44 h 48"/>
                <a:gd name="T26" fmla="*/ 59 w 63"/>
                <a:gd name="T27" fmla="*/ 19 h 48"/>
                <a:gd name="T28" fmla="*/ 9 w 63"/>
                <a:gd name="T29" fmla="*/ 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48">
                  <a:moveTo>
                    <a:pt x="32" y="48"/>
                  </a:moveTo>
                  <a:cubicBezTo>
                    <a:pt x="21" y="46"/>
                    <a:pt x="13" y="42"/>
                    <a:pt x="8" y="34"/>
                  </a:cubicBezTo>
                  <a:cubicBezTo>
                    <a:pt x="0" y="21"/>
                    <a:pt x="6" y="3"/>
                    <a:pt x="7" y="2"/>
                  </a:cubicBezTo>
                  <a:cubicBezTo>
                    <a:pt x="7" y="1"/>
                    <a:pt x="7" y="1"/>
                    <a:pt x="8" y="1"/>
                  </a:cubicBezTo>
                  <a:cubicBezTo>
                    <a:pt x="9" y="0"/>
                    <a:pt x="9" y="1"/>
                    <a:pt x="10" y="1"/>
                  </a:cubicBezTo>
                  <a:cubicBezTo>
                    <a:pt x="26" y="21"/>
                    <a:pt x="61" y="15"/>
                    <a:pt x="61" y="15"/>
                  </a:cubicBezTo>
                  <a:cubicBezTo>
                    <a:pt x="62" y="15"/>
                    <a:pt x="62" y="15"/>
                    <a:pt x="63" y="16"/>
                  </a:cubicBezTo>
                  <a:cubicBezTo>
                    <a:pt x="63" y="16"/>
                    <a:pt x="63" y="17"/>
                    <a:pt x="63" y="17"/>
                  </a:cubicBezTo>
                  <a:cubicBezTo>
                    <a:pt x="63" y="18"/>
                    <a:pt x="59" y="48"/>
                    <a:pt x="36" y="48"/>
                  </a:cubicBezTo>
                  <a:cubicBezTo>
                    <a:pt x="35" y="48"/>
                    <a:pt x="34" y="48"/>
                    <a:pt x="32" y="48"/>
                  </a:cubicBezTo>
                  <a:close/>
                  <a:moveTo>
                    <a:pt x="9" y="6"/>
                  </a:moveTo>
                  <a:cubicBezTo>
                    <a:pt x="8" y="12"/>
                    <a:pt x="6" y="23"/>
                    <a:pt x="11" y="32"/>
                  </a:cubicBezTo>
                  <a:cubicBezTo>
                    <a:pt x="15" y="39"/>
                    <a:pt x="23" y="43"/>
                    <a:pt x="33" y="44"/>
                  </a:cubicBezTo>
                  <a:cubicBezTo>
                    <a:pt x="51" y="46"/>
                    <a:pt x="57" y="26"/>
                    <a:pt x="59" y="19"/>
                  </a:cubicBezTo>
                  <a:cubicBezTo>
                    <a:pt x="50" y="20"/>
                    <a:pt x="25" y="22"/>
                    <a:pt x="9" y="6"/>
                  </a:cubicBezTo>
                  <a:close/>
                </a:path>
              </a:pathLst>
            </a:custGeom>
            <a:solidFill>
              <a:srgbClr val="F05B4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6" name="îŝḻiḓe"/>
            <p:cNvSpPr/>
            <p:nvPr/>
          </p:nvSpPr>
          <p:spPr bwMode="auto">
            <a:xfrm>
              <a:off x="4945063" y="2617788"/>
              <a:ext cx="117475" cy="34925"/>
            </a:xfrm>
            <a:custGeom>
              <a:avLst/>
              <a:gdLst>
                <a:gd name="T0" fmla="*/ 41 w 41"/>
                <a:gd name="T1" fmla="*/ 12 h 12"/>
                <a:gd name="T2" fmla="*/ 40 w 41"/>
                <a:gd name="T3" fmla="*/ 10 h 12"/>
                <a:gd name="T4" fmla="*/ 38 w 41"/>
                <a:gd name="T5" fmla="*/ 9 h 12"/>
                <a:gd name="T6" fmla="*/ 36 w 41"/>
                <a:gd name="T7" fmla="*/ 7 h 12"/>
                <a:gd name="T8" fmla="*/ 33 w 41"/>
                <a:gd name="T9" fmla="*/ 5 h 12"/>
                <a:gd name="T10" fmla="*/ 30 w 41"/>
                <a:gd name="T11" fmla="*/ 3 h 12"/>
                <a:gd name="T12" fmla="*/ 26 w 41"/>
                <a:gd name="T13" fmla="*/ 1 h 12"/>
                <a:gd name="T14" fmla="*/ 22 w 41"/>
                <a:gd name="T15" fmla="*/ 0 h 12"/>
                <a:gd name="T16" fmla="*/ 18 w 41"/>
                <a:gd name="T17" fmla="*/ 0 h 12"/>
                <a:gd name="T18" fmla="*/ 13 w 41"/>
                <a:gd name="T19" fmla="*/ 0 h 12"/>
                <a:gd name="T20" fmla="*/ 10 w 41"/>
                <a:gd name="T21" fmla="*/ 0 h 12"/>
                <a:gd name="T22" fmla="*/ 6 w 41"/>
                <a:gd name="T23" fmla="*/ 1 h 12"/>
                <a:gd name="T24" fmla="*/ 4 w 41"/>
                <a:gd name="T25" fmla="*/ 1 h 12"/>
                <a:gd name="T26" fmla="*/ 1 w 41"/>
                <a:gd name="T27" fmla="*/ 2 h 12"/>
                <a:gd name="T28" fmla="*/ 0 w 41"/>
                <a:gd name="T29" fmla="*/ 3 h 12"/>
                <a:gd name="T30" fmla="*/ 2 w 41"/>
                <a:gd name="T31" fmla="*/ 3 h 12"/>
                <a:gd name="T32" fmla="*/ 4 w 41"/>
                <a:gd name="T33" fmla="*/ 3 h 12"/>
                <a:gd name="T34" fmla="*/ 7 w 41"/>
                <a:gd name="T35" fmla="*/ 3 h 12"/>
                <a:gd name="T36" fmla="*/ 10 w 41"/>
                <a:gd name="T37" fmla="*/ 4 h 12"/>
                <a:gd name="T38" fmla="*/ 13 w 41"/>
                <a:gd name="T39" fmla="*/ 4 h 12"/>
                <a:gd name="T40" fmla="*/ 17 w 41"/>
                <a:gd name="T41" fmla="*/ 4 h 12"/>
                <a:gd name="T42" fmla="*/ 21 w 41"/>
                <a:gd name="T43" fmla="*/ 5 h 12"/>
                <a:gd name="T44" fmla="*/ 23 w 41"/>
                <a:gd name="T45" fmla="*/ 5 h 12"/>
                <a:gd name="T46" fmla="*/ 25 w 41"/>
                <a:gd name="T47" fmla="*/ 6 h 12"/>
                <a:gd name="T48" fmla="*/ 26 w 41"/>
                <a:gd name="T49" fmla="*/ 6 h 12"/>
                <a:gd name="T50" fmla="*/ 28 w 41"/>
                <a:gd name="T51" fmla="*/ 7 h 12"/>
                <a:gd name="T52" fmla="*/ 32 w 41"/>
                <a:gd name="T53" fmla="*/ 8 h 12"/>
                <a:gd name="T54" fmla="*/ 33 w 41"/>
                <a:gd name="T55" fmla="*/ 8 h 12"/>
                <a:gd name="T56" fmla="*/ 35 w 41"/>
                <a:gd name="T57" fmla="*/ 9 h 12"/>
                <a:gd name="T58" fmla="*/ 37 w 41"/>
                <a:gd name="T59" fmla="*/ 10 h 12"/>
                <a:gd name="T60" fmla="*/ 39 w 41"/>
                <a:gd name="T61" fmla="*/ 11 h 12"/>
                <a:gd name="T62" fmla="*/ 40 w 41"/>
                <a:gd name="T63" fmla="*/ 12 h 12"/>
                <a:gd name="T64" fmla="*/ 41 w 41"/>
                <a:gd name="T6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 h="12">
                  <a:moveTo>
                    <a:pt x="41" y="12"/>
                  </a:moveTo>
                  <a:cubicBezTo>
                    <a:pt x="41" y="12"/>
                    <a:pt x="40" y="11"/>
                    <a:pt x="40" y="10"/>
                  </a:cubicBezTo>
                  <a:cubicBezTo>
                    <a:pt x="39" y="10"/>
                    <a:pt x="39" y="9"/>
                    <a:pt x="38" y="9"/>
                  </a:cubicBezTo>
                  <a:cubicBezTo>
                    <a:pt x="38" y="8"/>
                    <a:pt x="37" y="7"/>
                    <a:pt x="36" y="7"/>
                  </a:cubicBezTo>
                  <a:cubicBezTo>
                    <a:pt x="35" y="6"/>
                    <a:pt x="34" y="5"/>
                    <a:pt x="33" y="5"/>
                  </a:cubicBezTo>
                  <a:cubicBezTo>
                    <a:pt x="32" y="4"/>
                    <a:pt x="31" y="3"/>
                    <a:pt x="30" y="3"/>
                  </a:cubicBezTo>
                  <a:cubicBezTo>
                    <a:pt x="29" y="2"/>
                    <a:pt x="27" y="2"/>
                    <a:pt x="26" y="1"/>
                  </a:cubicBezTo>
                  <a:cubicBezTo>
                    <a:pt x="25" y="1"/>
                    <a:pt x="23" y="1"/>
                    <a:pt x="22" y="0"/>
                  </a:cubicBezTo>
                  <a:cubicBezTo>
                    <a:pt x="20" y="0"/>
                    <a:pt x="19" y="0"/>
                    <a:pt x="18" y="0"/>
                  </a:cubicBezTo>
                  <a:cubicBezTo>
                    <a:pt x="16" y="0"/>
                    <a:pt x="15" y="0"/>
                    <a:pt x="13" y="0"/>
                  </a:cubicBezTo>
                  <a:cubicBezTo>
                    <a:pt x="12" y="0"/>
                    <a:pt x="11" y="0"/>
                    <a:pt x="10" y="0"/>
                  </a:cubicBezTo>
                  <a:cubicBezTo>
                    <a:pt x="8" y="0"/>
                    <a:pt x="7" y="0"/>
                    <a:pt x="6" y="1"/>
                  </a:cubicBezTo>
                  <a:cubicBezTo>
                    <a:pt x="5" y="1"/>
                    <a:pt x="4" y="1"/>
                    <a:pt x="4" y="1"/>
                  </a:cubicBezTo>
                  <a:cubicBezTo>
                    <a:pt x="3" y="2"/>
                    <a:pt x="2" y="2"/>
                    <a:pt x="1" y="2"/>
                  </a:cubicBezTo>
                  <a:cubicBezTo>
                    <a:pt x="0" y="3"/>
                    <a:pt x="0" y="3"/>
                    <a:pt x="0" y="3"/>
                  </a:cubicBezTo>
                  <a:cubicBezTo>
                    <a:pt x="0" y="3"/>
                    <a:pt x="0" y="3"/>
                    <a:pt x="2" y="3"/>
                  </a:cubicBezTo>
                  <a:cubicBezTo>
                    <a:pt x="2" y="3"/>
                    <a:pt x="3" y="3"/>
                    <a:pt x="4" y="3"/>
                  </a:cubicBezTo>
                  <a:cubicBezTo>
                    <a:pt x="5" y="3"/>
                    <a:pt x="6" y="3"/>
                    <a:pt x="7" y="3"/>
                  </a:cubicBezTo>
                  <a:cubicBezTo>
                    <a:pt x="8" y="3"/>
                    <a:pt x="9" y="3"/>
                    <a:pt x="10" y="4"/>
                  </a:cubicBezTo>
                  <a:cubicBezTo>
                    <a:pt x="11" y="4"/>
                    <a:pt x="12" y="4"/>
                    <a:pt x="13" y="4"/>
                  </a:cubicBezTo>
                  <a:cubicBezTo>
                    <a:pt x="14" y="4"/>
                    <a:pt x="16" y="4"/>
                    <a:pt x="17" y="4"/>
                  </a:cubicBezTo>
                  <a:cubicBezTo>
                    <a:pt x="18" y="5"/>
                    <a:pt x="20" y="5"/>
                    <a:pt x="21" y="5"/>
                  </a:cubicBezTo>
                  <a:cubicBezTo>
                    <a:pt x="21" y="5"/>
                    <a:pt x="22" y="5"/>
                    <a:pt x="23" y="5"/>
                  </a:cubicBezTo>
                  <a:cubicBezTo>
                    <a:pt x="23" y="6"/>
                    <a:pt x="24" y="6"/>
                    <a:pt x="25" y="6"/>
                  </a:cubicBezTo>
                  <a:cubicBezTo>
                    <a:pt x="25" y="6"/>
                    <a:pt x="26" y="6"/>
                    <a:pt x="26" y="6"/>
                  </a:cubicBezTo>
                  <a:cubicBezTo>
                    <a:pt x="27" y="6"/>
                    <a:pt x="28" y="7"/>
                    <a:pt x="28" y="7"/>
                  </a:cubicBezTo>
                  <a:cubicBezTo>
                    <a:pt x="29" y="7"/>
                    <a:pt x="30" y="8"/>
                    <a:pt x="32" y="8"/>
                  </a:cubicBezTo>
                  <a:cubicBezTo>
                    <a:pt x="32" y="8"/>
                    <a:pt x="33" y="8"/>
                    <a:pt x="33" y="8"/>
                  </a:cubicBezTo>
                  <a:cubicBezTo>
                    <a:pt x="34" y="9"/>
                    <a:pt x="34" y="9"/>
                    <a:pt x="35" y="9"/>
                  </a:cubicBezTo>
                  <a:cubicBezTo>
                    <a:pt x="35" y="9"/>
                    <a:pt x="36" y="10"/>
                    <a:pt x="37" y="10"/>
                  </a:cubicBezTo>
                  <a:cubicBezTo>
                    <a:pt x="38" y="10"/>
                    <a:pt x="38" y="11"/>
                    <a:pt x="39" y="11"/>
                  </a:cubicBezTo>
                  <a:cubicBezTo>
                    <a:pt x="40" y="11"/>
                    <a:pt x="40" y="11"/>
                    <a:pt x="40" y="12"/>
                  </a:cubicBezTo>
                  <a:cubicBezTo>
                    <a:pt x="41" y="12"/>
                    <a:pt x="41" y="12"/>
                    <a:pt x="41" y="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7" name="îśľíďé"/>
            <p:cNvSpPr/>
            <p:nvPr/>
          </p:nvSpPr>
          <p:spPr bwMode="auto">
            <a:xfrm>
              <a:off x="4708526" y="2592388"/>
              <a:ext cx="120650" cy="28575"/>
            </a:xfrm>
            <a:custGeom>
              <a:avLst/>
              <a:gdLst>
                <a:gd name="T0" fmla="*/ 0 w 42"/>
                <a:gd name="T1" fmla="*/ 5 h 10"/>
                <a:gd name="T2" fmla="*/ 2 w 42"/>
                <a:gd name="T3" fmla="*/ 4 h 10"/>
                <a:gd name="T4" fmla="*/ 4 w 42"/>
                <a:gd name="T5" fmla="*/ 3 h 10"/>
                <a:gd name="T6" fmla="*/ 7 w 42"/>
                <a:gd name="T7" fmla="*/ 2 h 10"/>
                <a:gd name="T8" fmla="*/ 10 w 42"/>
                <a:gd name="T9" fmla="*/ 1 h 10"/>
                <a:gd name="T10" fmla="*/ 14 w 42"/>
                <a:gd name="T11" fmla="*/ 0 h 10"/>
                <a:gd name="T12" fmla="*/ 18 w 42"/>
                <a:gd name="T13" fmla="*/ 0 h 10"/>
                <a:gd name="T14" fmla="*/ 22 w 42"/>
                <a:gd name="T15" fmla="*/ 0 h 10"/>
                <a:gd name="T16" fmla="*/ 26 w 42"/>
                <a:gd name="T17" fmla="*/ 1 h 10"/>
                <a:gd name="T18" fmla="*/ 30 w 42"/>
                <a:gd name="T19" fmla="*/ 3 h 10"/>
                <a:gd name="T20" fmla="*/ 34 w 42"/>
                <a:gd name="T21" fmla="*/ 4 h 10"/>
                <a:gd name="T22" fmla="*/ 37 w 42"/>
                <a:gd name="T23" fmla="*/ 6 h 10"/>
                <a:gd name="T24" fmla="*/ 39 w 42"/>
                <a:gd name="T25" fmla="*/ 7 h 10"/>
                <a:gd name="T26" fmla="*/ 41 w 42"/>
                <a:gd name="T27" fmla="*/ 9 h 10"/>
                <a:gd name="T28" fmla="*/ 42 w 42"/>
                <a:gd name="T29" fmla="*/ 10 h 10"/>
                <a:gd name="T30" fmla="*/ 40 w 42"/>
                <a:gd name="T31" fmla="*/ 10 h 10"/>
                <a:gd name="T32" fmla="*/ 38 w 42"/>
                <a:gd name="T33" fmla="*/ 9 h 10"/>
                <a:gd name="T34" fmla="*/ 35 w 42"/>
                <a:gd name="T35" fmla="*/ 8 h 10"/>
                <a:gd name="T36" fmla="*/ 32 w 42"/>
                <a:gd name="T37" fmla="*/ 7 h 10"/>
                <a:gd name="T38" fmla="*/ 29 w 42"/>
                <a:gd name="T39" fmla="*/ 7 h 10"/>
                <a:gd name="T40" fmla="*/ 25 w 42"/>
                <a:gd name="T41" fmla="*/ 6 h 10"/>
                <a:gd name="T42" fmla="*/ 21 w 42"/>
                <a:gd name="T43" fmla="*/ 5 h 10"/>
                <a:gd name="T44" fmla="*/ 20 w 42"/>
                <a:gd name="T45" fmla="*/ 5 h 10"/>
                <a:gd name="T46" fmla="*/ 18 w 42"/>
                <a:gd name="T47" fmla="*/ 5 h 10"/>
                <a:gd name="T48" fmla="*/ 16 w 42"/>
                <a:gd name="T49" fmla="*/ 5 h 10"/>
                <a:gd name="T50" fmla="*/ 14 w 42"/>
                <a:gd name="T51" fmla="*/ 4 h 10"/>
                <a:gd name="T52" fmla="*/ 10 w 42"/>
                <a:gd name="T53" fmla="*/ 4 h 10"/>
                <a:gd name="T54" fmla="*/ 9 w 42"/>
                <a:gd name="T55" fmla="*/ 4 h 10"/>
                <a:gd name="T56" fmla="*/ 7 w 42"/>
                <a:gd name="T57" fmla="*/ 4 h 10"/>
                <a:gd name="T58" fmla="*/ 4 w 42"/>
                <a:gd name="T59" fmla="*/ 4 h 10"/>
                <a:gd name="T60" fmla="*/ 2 w 42"/>
                <a:gd name="T61" fmla="*/ 5 h 10"/>
                <a:gd name="T62" fmla="*/ 1 w 42"/>
                <a:gd name="T63" fmla="*/ 5 h 10"/>
                <a:gd name="T64" fmla="*/ 0 w 42"/>
                <a:gd name="T65"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10">
                  <a:moveTo>
                    <a:pt x="0" y="5"/>
                  </a:moveTo>
                  <a:cubicBezTo>
                    <a:pt x="0" y="5"/>
                    <a:pt x="1" y="4"/>
                    <a:pt x="2" y="4"/>
                  </a:cubicBezTo>
                  <a:cubicBezTo>
                    <a:pt x="3" y="3"/>
                    <a:pt x="3" y="3"/>
                    <a:pt x="4" y="3"/>
                  </a:cubicBezTo>
                  <a:cubicBezTo>
                    <a:pt x="5" y="2"/>
                    <a:pt x="6" y="2"/>
                    <a:pt x="7" y="2"/>
                  </a:cubicBezTo>
                  <a:cubicBezTo>
                    <a:pt x="8" y="1"/>
                    <a:pt x="9" y="1"/>
                    <a:pt x="10" y="1"/>
                  </a:cubicBezTo>
                  <a:cubicBezTo>
                    <a:pt x="11" y="0"/>
                    <a:pt x="12" y="0"/>
                    <a:pt x="14" y="0"/>
                  </a:cubicBezTo>
                  <a:cubicBezTo>
                    <a:pt x="15" y="0"/>
                    <a:pt x="16" y="0"/>
                    <a:pt x="18" y="0"/>
                  </a:cubicBezTo>
                  <a:cubicBezTo>
                    <a:pt x="19" y="0"/>
                    <a:pt x="21" y="0"/>
                    <a:pt x="22" y="0"/>
                  </a:cubicBezTo>
                  <a:cubicBezTo>
                    <a:pt x="24" y="1"/>
                    <a:pt x="25" y="1"/>
                    <a:pt x="26" y="1"/>
                  </a:cubicBezTo>
                  <a:cubicBezTo>
                    <a:pt x="28" y="2"/>
                    <a:pt x="29" y="2"/>
                    <a:pt x="30" y="3"/>
                  </a:cubicBezTo>
                  <a:cubicBezTo>
                    <a:pt x="31" y="3"/>
                    <a:pt x="33" y="4"/>
                    <a:pt x="34" y="4"/>
                  </a:cubicBezTo>
                  <a:cubicBezTo>
                    <a:pt x="35" y="5"/>
                    <a:pt x="36" y="5"/>
                    <a:pt x="37" y="6"/>
                  </a:cubicBezTo>
                  <a:cubicBezTo>
                    <a:pt x="38" y="6"/>
                    <a:pt x="38" y="7"/>
                    <a:pt x="39" y="7"/>
                  </a:cubicBezTo>
                  <a:cubicBezTo>
                    <a:pt x="40" y="8"/>
                    <a:pt x="40" y="8"/>
                    <a:pt x="41" y="9"/>
                  </a:cubicBezTo>
                  <a:cubicBezTo>
                    <a:pt x="42" y="10"/>
                    <a:pt x="42" y="10"/>
                    <a:pt x="42" y="10"/>
                  </a:cubicBezTo>
                  <a:cubicBezTo>
                    <a:pt x="42" y="10"/>
                    <a:pt x="41" y="10"/>
                    <a:pt x="40" y="10"/>
                  </a:cubicBezTo>
                  <a:cubicBezTo>
                    <a:pt x="40" y="9"/>
                    <a:pt x="39" y="9"/>
                    <a:pt x="38" y="9"/>
                  </a:cubicBezTo>
                  <a:cubicBezTo>
                    <a:pt x="37" y="9"/>
                    <a:pt x="36" y="9"/>
                    <a:pt x="35" y="8"/>
                  </a:cubicBezTo>
                  <a:cubicBezTo>
                    <a:pt x="35" y="8"/>
                    <a:pt x="33" y="8"/>
                    <a:pt x="32" y="7"/>
                  </a:cubicBezTo>
                  <a:cubicBezTo>
                    <a:pt x="31" y="7"/>
                    <a:pt x="30" y="7"/>
                    <a:pt x="29" y="7"/>
                  </a:cubicBezTo>
                  <a:cubicBezTo>
                    <a:pt x="28" y="6"/>
                    <a:pt x="26" y="6"/>
                    <a:pt x="25" y="6"/>
                  </a:cubicBezTo>
                  <a:cubicBezTo>
                    <a:pt x="24" y="6"/>
                    <a:pt x="23" y="5"/>
                    <a:pt x="21" y="5"/>
                  </a:cubicBezTo>
                  <a:cubicBezTo>
                    <a:pt x="21" y="5"/>
                    <a:pt x="20" y="5"/>
                    <a:pt x="20" y="5"/>
                  </a:cubicBezTo>
                  <a:cubicBezTo>
                    <a:pt x="19" y="5"/>
                    <a:pt x="18" y="5"/>
                    <a:pt x="18" y="5"/>
                  </a:cubicBezTo>
                  <a:cubicBezTo>
                    <a:pt x="17" y="5"/>
                    <a:pt x="16" y="5"/>
                    <a:pt x="16" y="5"/>
                  </a:cubicBezTo>
                  <a:cubicBezTo>
                    <a:pt x="15" y="4"/>
                    <a:pt x="15" y="4"/>
                    <a:pt x="14" y="4"/>
                  </a:cubicBezTo>
                  <a:cubicBezTo>
                    <a:pt x="13" y="4"/>
                    <a:pt x="12" y="4"/>
                    <a:pt x="10" y="4"/>
                  </a:cubicBezTo>
                  <a:cubicBezTo>
                    <a:pt x="10" y="4"/>
                    <a:pt x="9" y="4"/>
                    <a:pt x="9" y="4"/>
                  </a:cubicBezTo>
                  <a:cubicBezTo>
                    <a:pt x="8" y="4"/>
                    <a:pt x="8" y="4"/>
                    <a:pt x="7" y="4"/>
                  </a:cubicBezTo>
                  <a:cubicBezTo>
                    <a:pt x="6" y="4"/>
                    <a:pt x="5" y="4"/>
                    <a:pt x="4" y="4"/>
                  </a:cubicBezTo>
                  <a:cubicBezTo>
                    <a:pt x="4" y="5"/>
                    <a:pt x="3" y="5"/>
                    <a:pt x="2" y="5"/>
                  </a:cubicBezTo>
                  <a:cubicBezTo>
                    <a:pt x="2" y="5"/>
                    <a:pt x="1" y="5"/>
                    <a:pt x="1" y="5"/>
                  </a:cubicBezTo>
                  <a:cubicBezTo>
                    <a:pt x="1" y="5"/>
                    <a:pt x="0" y="5"/>
                    <a:pt x="0"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8" name="îšliďe"/>
            <p:cNvSpPr/>
            <p:nvPr/>
          </p:nvSpPr>
          <p:spPr bwMode="auto">
            <a:xfrm>
              <a:off x="4579938" y="2578101"/>
              <a:ext cx="1588" cy="80963"/>
            </a:xfrm>
            <a:custGeom>
              <a:avLst/>
              <a:gdLst>
                <a:gd name="T0" fmla="*/ 1 w 1"/>
                <a:gd name="T1" fmla="*/ 28 h 28"/>
                <a:gd name="T2" fmla="*/ 0 w 1"/>
                <a:gd name="T3" fmla="*/ 0 h 28"/>
                <a:gd name="T4" fmla="*/ 1 w 1"/>
                <a:gd name="T5" fmla="*/ 28 h 28"/>
              </a:gdLst>
              <a:ahLst/>
              <a:cxnLst>
                <a:cxn ang="0">
                  <a:pos x="T0" y="T1"/>
                </a:cxn>
                <a:cxn ang="0">
                  <a:pos x="T2" y="T3"/>
                </a:cxn>
                <a:cxn ang="0">
                  <a:pos x="T4" y="T5"/>
                </a:cxn>
              </a:cxnLst>
              <a:rect l="0" t="0" r="r" b="b"/>
              <a:pathLst>
                <a:path w="1" h="28">
                  <a:moveTo>
                    <a:pt x="1" y="28"/>
                  </a:moveTo>
                  <a:cubicBezTo>
                    <a:pt x="1" y="28"/>
                    <a:pt x="0" y="16"/>
                    <a:pt x="0" y="0"/>
                  </a:cubicBezTo>
                  <a:cubicBezTo>
                    <a:pt x="0" y="16"/>
                    <a:pt x="1" y="28"/>
                    <a:pt x="1" y="28"/>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9" name="ïS1îḍè"/>
            <p:cNvSpPr/>
            <p:nvPr/>
          </p:nvSpPr>
          <p:spPr bwMode="auto">
            <a:xfrm>
              <a:off x="4470401" y="2238376"/>
              <a:ext cx="785813" cy="544513"/>
            </a:xfrm>
            <a:custGeom>
              <a:avLst/>
              <a:gdLst>
                <a:gd name="T0" fmla="*/ 42 w 273"/>
                <a:gd name="T1" fmla="*/ 189 h 189"/>
                <a:gd name="T2" fmla="*/ 30 w 273"/>
                <a:gd name="T3" fmla="*/ 138 h 189"/>
                <a:gd name="T4" fmla="*/ 54 w 273"/>
                <a:gd name="T5" fmla="*/ 62 h 189"/>
                <a:gd name="T6" fmla="*/ 172 w 273"/>
                <a:gd name="T7" fmla="*/ 10 h 189"/>
                <a:gd name="T8" fmla="*/ 218 w 273"/>
                <a:gd name="T9" fmla="*/ 107 h 189"/>
                <a:gd name="T10" fmla="*/ 156 w 273"/>
                <a:gd name="T11" fmla="*/ 93 h 189"/>
                <a:gd name="T12" fmla="*/ 174 w 273"/>
                <a:gd name="T13" fmla="*/ 103 h 189"/>
                <a:gd name="T14" fmla="*/ 133 w 273"/>
                <a:gd name="T15" fmla="*/ 121 h 189"/>
                <a:gd name="T16" fmla="*/ 68 w 273"/>
                <a:gd name="T17" fmla="*/ 108 h 189"/>
                <a:gd name="T18" fmla="*/ 63 w 273"/>
                <a:gd name="T19" fmla="*/ 139 h 189"/>
                <a:gd name="T20" fmla="*/ 45 w 273"/>
                <a:gd name="T21" fmla="*/ 173 h 189"/>
                <a:gd name="T22" fmla="*/ 41 w 273"/>
                <a:gd name="T23" fmla="*/ 17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3" h="189">
                  <a:moveTo>
                    <a:pt x="42" y="189"/>
                  </a:moveTo>
                  <a:cubicBezTo>
                    <a:pt x="42" y="189"/>
                    <a:pt x="39" y="167"/>
                    <a:pt x="30" y="138"/>
                  </a:cubicBezTo>
                  <a:cubicBezTo>
                    <a:pt x="0" y="43"/>
                    <a:pt x="54" y="62"/>
                    <a:pt x="54" y="62"/>
                  </a:cubicBezTo>
                  <a:cubicBezTo>
                    <a:pt x="54" y="62"/>
                    <a:pt x="84" y="0"/>
                    <a:pt x="172" y="10"/>
                  </a:cubicBezTo>
                  <a:cubicBezTo>
                    <a:pt x="259" y="21"/>
                    <a:pt x="273" y="95"/>
                    <a:pt x="218" y="107"/>
                  </a:cubicBezTo>
                  <a:cubicBezTo>
                    <a:pt x="190" y="112"/>
                    <a:pt x="156" y="93"/>
                    <a:pt x="156" y="93"/>
                  </a:cubicBezTo>
                  <a:cubicBezTo>
                    <a:pt x="156" y="93"/>
                    <a:pt x="161" y="92"/>
                    <a:pt x="174" y="103"/>
                  </a:cubicBezTo>
                  <a:cubicBezTo>
                    <a:pt x="186" y="114"/>
                    <a:pt x="174" y="119"/>
                    <a:pt x="133" y="121"/>
                  </a:cubicBezTo>
                  <a:cubicBezTo>
                    <a:pt x="92" y="122"/>
                    <a:pt x="68" y="108"/>
                    <a:pt x="68" y="108"/>
                  </a:cubicBezTo>
                  <a:cubicBezTo>
                    <a:pt x="68" y="108"/>
                    <a:pt x="70" y="120"/>
                    <a:pt x="63" y="139"/>
                  </a:cubicBezTo>
                  <a:cubicBezTo>
                    <a:pt x="59" y="151"/>
                    <a:pt x="50" y="165"/>
                    <a:pt x="45" y="173"/>
                  </a:cubicBezTo>
                  <a:cubicBezTo>
                    <a:pt x="42" y="176"/>
                    <a:pt x="41" y="178"/>
                    <a:pt x="41" y="178"/>
                  </a:cubicBezTo>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0" name="í$ļiḍè"/>
            <p:cNvSpPr/>
            <p:nvPr/>
          </p:nvSpPr>
          <p:spPr bwMode="auto">
            <a:xfrm>
              <a:off x="4956176" y="28400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1" name="îşḷíde"/>
            <p:cNvSpPr/>
            <p:nvPr/>
          </p:nvSpPr>
          <p:spPr bwMode="auto">
            <a:xfrm>
              <a:off x="4956176" y="28400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2" name="iṡ1iḑê"/>
            <p:cNvSpPr/>
            <p:nvPr/>
          </p:nvSpPr>
          <p:spPr bwMode="auto">
            <a:xfrm>
              <a:off x="4506913" y="2132013"/>
              <a:ext cx="708025" cy="368300"/>
            </a:xfrm>
            <a:custGeom>
              <a:avLst/>
              <a:gdLst>
                <a:gd name="T0" fmla="*/ 0 w 246"/>
                <a:gd name="T1" fmla="*/ 128 h 128"/>
                <a:gd name="T2" fmla="*/ 246 w 246"/>
                <a:gd name="T3" fmla="*/ 128 h 128"/>
                <a:gd name="T4" fmla="*/ 246 w 246"/>
                <a:gd name="T5" fmla="*/ 123 h 128"/>
                <a:gd name="T6" fmla="*/ 211 w 246"/>
                <a:gd name="T7" fmla="*/ 38 h 128"/>
                <a:gd name="T8" fmla="*/ 148 w 246"/>
                <a:gd name="T9" fmla="*/ 3 h 128"/>
                <a:gd name="T10" fmla="*/ 128 w 246"/>
                <a:gd name="T11" fmla="*/ 0 h 128"/>
                <a:gd name="T12" fmla="*/ 107 w 246"/>
                <a:gd name="T13" fmla="*/ 1 h 128"/>
                <a:gd name="T14" fmla="*/ 1 w 246"/>
                <a:gd name="T15" fmla="*/ 116 h 128"/>
                <a:gd name="T16" fmla="*/ 0 w 246"/>
                <a:gd name="T17"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128">
                  <a:moveTo>
                    <a:pt x="0" y="128"/>
                  </a:moveTo>
                  <a:cubicBezTo>
                    <a:pt x="246" y="128"/>
                    <a:pt x="246" y="128"/>
                    <a:pt x="246" y="128"/>
                  </a:cubicBezTo>
                  <a:cubicBezTo>
                    <a:pt x="246" y="123"/>
                    <a:pt x="246" y="123"/>
                    <a:pt x="246" y="123"/>
                  </a:cubicBezTo>
                  <a:cubicBezTo>
                    <a:pt x="246" y="90"/>
                    <a:pt x="233" y="60"/>
                    <a:pt x="211" y="38"/>
                  </a:cubicBezTo>
                  <a:cubicBezTo>
                    <a:pt x="195" y="20"/>
                    <a:pt x="173" y="8"/>
                    <a:pt x="148" y="3"/>
                  </a:cubicBezTo>
                  <a:cubicBezTo>
                    <a:pt x="141" y="1"/>
                    <a:pt x="135" y="0"/>
                    <a:pt x="128" y="0"/>
                  </a:cubicBezTo>
                  <a:cubicBezTo>
                    <a:pt x="121" y="0"/>
                    <a:pt x="114" y="0"/>
                    <a:pt x="107" y="1"/>
                  </a:cubicBezTo>
                  <a:cubicBezTo>
                    <a:pt x="50" y="9"/>
                    <a:pt x="5" y="56"/>
                    <a:pt x="1" y="116"/>
                  </a:cubicBezTo>
                  <a:lnTo>
                    <a:pt x="0" y="128"/>
                  </a:ln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3" name="iSḷïḍe"/>
            <p:cNvSpPr/>
            <p:nvPr/>
          </p:nvSpPr>
          <p:spPr bwMode="auto">
            <a:xfrm>
              <a:off x="4602163" y="2486026"/>
              <a:ext cx="895350" cy="74613"/>
            </a:xfrm>
            <a:custGeom>
              <a:avLst/>
              <a:gdLst>
                <a:gd name="T0" fmla="*/ 213 w 311"/>
                <a:gd name="T1" fmla="*/ 0 h 26"/>
                <a:gd name="T2" fmla="*/ 0 w 311"/>
                <a:gd name="T3" fmla="*/ 5 h 26"/>
                <a:gd name="T4" fmla="*/ 187 w 311"/>
                <a:gd name="T5" fmla="*/ 25 h 26"/>
                <a:gd name="T6" fmla="*/ 213 w 311"/>
                <a:gd name="T7" fmla="*/ 0 h 26"/>
              </a:gdLst>
              <a:ahLst/>
              <a:cxnLst>
                <a:cxn ang="0">
                  <a:pos x="T0" y="T1"/>
                </a:cxn>
                <a:cxn ang="0">
                  <a:pos x="T2" y="T3"/>
                </a:cxn>
                <a:cxn ang="0">
                  <a:pos x="T4" y="T5"/>
                </a:cxn>
                <a:cxn ang="0">
                  <a:pos x="T6" y="T7"/>
                </a:cxn>
              </a:cxnLst>
              <a:rect l="0" t="0" r="r" b="b"/>
              <a:pathLst>
                <a:path w="311" h="26">
                  <a:moveTo>
                    <a:pt x="213" y="0"/>
                  </a:moveTo>
                  <a:cubicBezTo>
                    <a:pt x="0" y="5"/>
                    <a:pt x="0" y="5"/>
                    <a:pt x="0" y="5"/>
                  </a:cubicBezTo>
                  <a:cubicBezTo>
                    <a:pt x="0" y="5"/>
                    <a:pt x="125" y="25"/>
                    <a:pt x="187" y="25"/>
                  </a:cubicBezTo>
                  <a:cubicBezTo>
                    <a:pt x="311" y="26"/>
                    <a:pt x="213" y="0"/>
                    <a:pt x="213" y="0"/>
                  </a:cubicBezTo>
                  <a:close/>
                </a:path>
              </a:pathLst>
            </a:custGeom>
            <a:solidFill>
              <a:srgbClr val="AE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4" name="íṥ1íḋê"/>
            <p:cNvSpPr/>
            <p:nvPr/>
          </p:nvSpPr>
          <p:spPr bwMode="auto">
            <a:xfrm>
              <a:off x="4814888" y="2132013"/>
              <a:ext cx="236538" cy="374650"/>
            </a:xfrm>
            <a:custGeom>
              <a:avLst/>
              <a:gdLst>
                <a:gd name="T0" fmla="*/ 0 w 82"/>
                <a:gd name="T1" fmla="*/ 1 h 130"/>
                <a:gd name="T2" fmla="*/ 30 w 82"/>
                <a:gd name="T3" fmla="*/ 30 h 130"/>
                <a:gd name="T4" fmla="*/ 47 w 82"/>
                <a:gd name="T5" fmla="*/ 128 h 130"/>
                <a:gd name="T6" fmla="*/ 36 w 82"/>
                <a:gd name="T7" fmla="*/ 130 h 130"/>
                <a:gd name="T8" fmla="*/ 47 w 82"/>
                <a:gd name="T9" fmla="*/ 128 h 130"/>
                <a:gd name="T10" fmla="*/ 81 w 82"/>
                <a:gd name="T11" fmla="*/ 123 h 130"/>
                <a:gd name="T12" fmla="*/ 76 w 82"/>
                <a:gd name="T13" fmla="*/ 64 h 130"/>
                <a:gd name="T14" fmla="*/ 41 w 82"/>
                <a:gd name="T15" fmla="*/ 3 h 130"/>
                <a:gd name="T16" fmla="*/ 41 w 82"/>
                <a:gd name="T17" fmla="*/ 3 h 130"/>
                <a:gd name="T18" fmla="*/ 21 w 82"/>
                <a:gd name="T19" fmla="*/ 0 h 130"/>
                <a:gd name="T20" fmla="*/ 0 w 82"/>
                <a:gd name="T21" fmla="*/ 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130">
                  <a:moveTo>
                    <a:pt x="0" y="1"/>
                  </a:moveTo>
                  <a:cubicBezTo>
                    <a:pt x="9" y="3"/>
                    <a:pt x="20" y="12"/>
                    <a:pt x="30" y="30"/>
                  </a:cubicBezTo>
                  <a:cubicBezTo>
                    <a:pt x="51" y="68"/>
                    <a:pt x="47" y="117"/>
                    <a:pt x="47" y="128"/>
                  </a:cubicBezTo>
                  <a:cubicBezTo>
                    <a:pt x="46" y="129"/>
                    <a:pt x="36" y="130"/>
                    <a:pt x="36" y="130"/>
                  </a:cubicBezTo>
                  <a:cubicBezTo>
                    <a:pt x="47" y="128"/>
                    <a:pt x="47" y="128"/>
                    <a:pt x="47" y="128"/>
                  </a:cubicBezTo>
                  <a:cubicBezTo>
                    <a:pt x="81" y="123"/>
                    <a:pt x="81" y="123"/>
                    <a:pt x="81" y="123"/>
                  </a:cubicBezTo>
                  <a:cubicBezTo>
                    <a:pt x="81" y="123"/>
                    <a:pt x="82" y="98"/>
                    <a:pt x="76" y="64"/>
                  </a:cubicBezTo>
                  <a:cubicBezTo>
                    <a:pt x="70" y="30"/>
                    <a:pt x="41" y="3"/>
                    <a:pt x="41" y="3"/>
                  </a:cubicBezTo>
                  <a:cubicBezTo>
                    <a:pt x="41" y="3"/>
                    <a:pt x="41" y="3"/>
                    <a:pt x="41" y="3"/>
                  </a:cubicBezTo>
                  <a:cubicBezTo>
                    <a:pt x="34" y="1"/>
                    <a:pt x="28" y="0"/>
                    <a:pt x="21" y="0"/>
                  </a:cubicBezTo>
                  <a:cubicBezTo>
                    <a:pt x="14" y="0"/>
                    <a:pt x="7" y="0"/>
                    <a:pt x="0" y="1"/>
                  </a:cubicBezTo>
                  <a:close/>
                </a:path>
              </a:pathLst>
            </a:custGeom>
            <a:solidFill>
              <a:srgbClr val="AE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5" name="íSlîḓé"/>
            <p:cNvSpPr/>
            <p:nvPr/>
          </p:nvSpPr>
          <p:spPr bwMode="auto">
            <a:xfrm>
              <a:off x="4294188" y="4883151"/>
              <a:ext cx="538163" cy="889000"/>
            </a:xfrm>
            <a:custGeom>
              <a:avLst/>
              <a:gdLst>
                <a:gd name="T0" fmla="*/ 187 w 187"/>
                <a:gd name="T1" fmla="*/ 0 h 309"/>
                <a:gd name="T2" fmla="*/ 55 w 187"/>
                <a:gd name="T3" fmla="*/ 0 h 309"/>
                <a:gd name="T4" fmla="*/ 84 w 187"/>
                <a:gd name="T5" fmla="*/ 230 h 309"/>
                <a:gd name="T6" fmla="*/ 49 w 187"/>
                <a:gd name="T7" fmla="*/ 240 h 309"/>
                <a:gd name="T8" fmla="*/ 0 w 187"/>
                <a:gd name="T9" fmla="*/ 309 h 309"/>
                <a:gd name="T10" fmla="*/ 0 w 187"/>
                <a:gd name="T11" fmla="*/ 309 h 309"/>
                <a:gd name="T12" fmla="*/ 172 w 187"/>
                <a:gd name="T13" fmla="*/ 309 h 309"/>
                <a:gd name="T14" fmla="*/ 187 w 187"/>
                <a:gd name="T15" fmla="*/ 0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309">
                  <a:moveTo>
                    <a:pt x="187" y="0"/>
                  </a:moveTo>
                  <a:cubicBezTo>
                    <a:pt x="55" y="0"/>
                    <a:pt x="55" y="0"/>
                    <a:pt x="55" y="0"/>
                  </a:cubicBezTo>
                  <a:cubicBezTo>
                    <a:pt x="84" y="230"/>
                    <a:pt x="84" y="230"/>
                    <a:pt x="84" y="230"/>
                  </a:cubicBezTo>
                  <a:cubicBezTo>
                    <a:pt x="49" y="240"/>
                    <a:pt x="49" y="240"/>
                    <a:pt x="49" y="240"/>
                  </a:cubicBezTo>
                  <a:cubicBezTo>
                    <a:pt x="20" y="249"/>
                    <a:pt x="0" y="277"/>
                    <a:pt x="0" y="309"/>
                  </a:cubicBezTo>
                  <a:cubicBezTo>
                    <a:pt x="0" y="309"/>
                    <a:pt x="0" y="309"/>
                    <a:pt x="0" y="309"/>
                  </a:cubicBezTo>
                  <a:cubicBezTo>
                    <a:pt x="172" y="309"/>
                    <a:pt x="172" y="309"/>
                    <a:pt x="172" y="309"/>
                  </a:cubicBezTo>
                  <a:lnTo>
                    <a:pt x="187" y="0"/>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6" name="îṥḻiḓê"/>
            <p:cNvSpPr/>
            <p:nvPr/>
          </p:nvSpPr>
          <p:spPr bwMode="auto">
            <a:xfrm>
              <a:off x="4676776" y="4883151"/>
              <a:ext cx="155575" cy="889000"/>
            </a:xfrm>
            <a:custGeom>
              <a:avLst/>
              <a:gdLst>
                <a:gd name="T0" fmla="*/ 0 w 98"/>
                <a:gd name="T1" fmla="*/ 0 h 560"/>
                <a:gd name="T2" fmla="*/ 0 w 98"/>
                <a:gd name="T3" fmla="*/ 560 h 560"/>
                <a:gd name="T4" fmla="*/ 71 w 98"/>
                <a:gd name="T5" fmla="*/ 560 h 560"/>
                <a:gd name="T6" fmla="*/ 98 w 98"/>
                <a:gd name="T7" fmla="*/ 0 h 560"/>
                <a:gd name="T8" fmla="*/ 0 w 98"/>
                <a:gd name="T9" fmla="*/ 0 h 560"/>
              </a:gdLst>
              <a:ahLst/>
              <a:cxnLst>
                <a:cxn ang="0">
                  <a:pos x="T0" y="T1"/>
                </a:cxn>
                <a:cxn ang="0">
                  <a:pos x="T2" y="T3"/>
                </a:cxn>
                <a:cxn ang="0">
                  <a:pos x="T4" y="T5"/>
                </a:cxn>
                <a:cxn ang="0">
                  <a:pos x="T6" y="T7"/>
                </a:cxn>
                <a:cxn ang="0">
                  <a:pos x="T8" y="T9"/>
                </a:cxn>
              </a:cxnLst>
              <a:rect l="0" t="0" r="r" b="b"/>
              <a:pathLst>
                <a:path w="98" h="560">
                  <a:moveTo>
                    <a:pt x="0" y="0"/>
                  </a:moveTo>
                  <a:lnTo>
                    <a:pt x="0" y="560"/>
                  </a:lnTo>
                  <a:lnTo>
                    <a:pt x="71" y="560"/>
                  </a:lnTo>
                  <a:lnTo>
                    <a:pt x="98" y="0"/>
                  </a:lnTo>
                  <a:lnTo>
                    <a:pt x="0" y="0"/>
                  </a:lnTo>
                  <a:close/>
                </a:path>
              </a:pathLst>
            </a:custGeom>
            <a:solidFill>
              <a:srgbClr val="C6A6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7" name="ïśḷiḋé"/>
            <p:cNvSpPr/>
            <p:nvPr/>
          </p:nvSpPr>
          <p:spPr bwMode="auto">
            <a:xfrm>
              <a:off x="4892676" y="4883151"/>
              <a:ext cx="538163" cy="889000"/>
            </a:xfrm>
            <a:custGeom>
              <a:avLst/>
              <a:gdLst>
                <a:gd name="T0" fmla="*/ 0 w 187"/>
                <a:gd name="T1" fmla="*/ 0 h 309"/>
                <a:gd name="T2" fmla="*/ 132 w 187"/>
                <a:gd name="T3" fmla="*/ 0 h 309"/>
                <a:gd name="T4" fmla="*/ 103 w 187"/>
                <a:gd name="T5" fmla="*/ 230 h 309"/>
                <a:gd name="T6" fmla="*/ 138 w 187"/>
                <a:gd name="T7" fmla="*/ 240 h 309"/>
                <a:gd name="T8" fmla="*/ 187 w 187"/>
                <a:gd name="T9" fmla="*/ 309 h 309"/>
                <a:gd name="T10" fmla="*/ 187 w 187"/>
                <a:gd name="T11" fmla="*/ 309 h 309"/>
                <a:gd name="T12" fmla="*/ 15 w 187"/>
                <a:gd name="T13" fmla="*/ 309 h 309"/>
                <a:gd name="T14" fmla="*/ 0 w 187"/>
                <a:gd name="T15" fmla="*/ 0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309">
                  <a:moveTo>
                    <a:pt x="0" y="0"/>
                  </a:moveTo>
                  <a:cubicBezTo>
                    <a:pt x="132" y="0"/>
                    <a:pt x="132" y="0"/>
                    <a:pt x="132" y="0"/>
                  </a:cubicBezTo>
                  <a:cubicBezTo>
                    <a:pt x="103" y="230"/>
                    <a:pt x="103" y="230"/>
                    <a:pt x="103" y="230"/>
                  </a:cubicBezTo>
                  <a:cubicBezTo>
                    <a:pt x="138" y="240"/>
                    <a:pt x="138" y="240"/>
                    <a:pt x="138" y="240"/>
                  </a:cubicBezTo>
                  <a:cubicBezTo>
                    <a:pt x="167" y="249"/>
                    <a:pt x="187" y="277"/>
                    <a:pt x="187" y="309"/>
                  </a:cubicBezTo>
                  <a:cubicBezTo>
                    <a:pt x="187" y="309"/>
                    <a:pt x="187" y="309"/>
                    <a:pt x="187" y="309"/>
                  </a:cubicBezTo>
                  <a:cubicBezTo>
                    <a:pt x="15" y="309"/>
                    <a:pt x="15" y="309"/>
                    <a:pt x="15" y="309"/>
                  </a:cubicBezTo>
                  <a:lnTo>
                    <a:pt x="0" y="0"/>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8" name="iṣļiḑè"/>
            <p:cNvSpPr/>
            <p:nvPr/>
          </p:nvSpPr>
          <p:spPr bwMode="auto">
            <a:xfrm>
              <a:off x="4892676" y="4883151"/>
              <a:ext cx="176213" cy="889000"/>
            </a:xfrm>
            <a:custGeom>
              <a:avLst/>
              <a:gdLst>
                <a:gd name="T0" fmla="*/ 111 w 111"/>
                <a:gd name="T1" fmla="*/ 0 h 560"/>
                <a:gd name="T2" fmla="*/ 0 w 111"/>
                <a:gd name="T3" fmla="*/ 0 h 560"/>
                <a:gd name="T4" fmla="*/ 27 w 111"/>
                <a:gd name="T5" fmla="*/ 560 h 560"/>
                <a:gd name="T6" fmla="*/ 111 w 111"/>
                <a:gd name="T7" fmla="*/ 560 h 560"/>
                <a:gd name="T8" fmla="*/ 111 w 111"/>
                <a:gd name="T9" fmla="*/ 0 h 560"/>
              </a:gdLst>
              <a:ahLst/>
              <a:cxnLst>
                <a:cxn ang="0">
                  <a:pos x="T0" y="T1"/>
                </a:cxn>
                <a:cxn ang="0">
                  <a:pos x="T2" y="T3"/>
                </a:cxn>
                <a:cxn ang="0">
                  <a:pos x="T4" y="T5"/>
                </a:cxn>
                <a:cxn ang="0">
                  <a:pos x="T6" y="T7"/>
                </a:cxn>
                <a:cxn ang="0">
                  <a:pos x="T8" y="T9"/>
                </a:cxn>
              </a:cxnLst>
              <a:rect l="0" t="0" r="r" b="b"/>
              <a:pathLst>
                <a:path w="111" h="560">
                  <a:moveTo>
                    <a:pt x="111" y="0"/>
                  </a:moveTo>
                  <a:lnTo>
                    <a:pt x="0" y="0"/>
                  </a:lnTo>
                  <a:lnTo>
                    <a:pt x="27" y="560"/>
                  </a:lnTo>
                  <a:lnTo>
                    <a:pt x="111" y="560"/>
                  </a:lnTo>
                  <a:lnTo>
                    <a:pt x="111" y="0"/>
                  </a:lnTo>
                  <a:close/>
                </a:path>
              </a:pathLst>
            </a:custGeom>
            <a:solidFill>
              <a:srgbClr val="C6A6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9" name="îṥḷîḓê"/>
            <p:cNvSpPr/>
            <p:nvPr/>
          </p:nvSpPr>
          <p:spPr bwMode="auto">
            <a:xfrm>
              <a:off x="4294188" y="3109913"/>
              <a:ext cx="211138" cy="800100"/>
            </a:xfrm>
            <a:custGeom>
              <a:avLst/>
              <a:gdLst>
                <a:gd name="T0" fmla="*/ 73 w 73"/>
                <a:gd name="T1" fmla="*/ 0 h 278"/>
                <a:gd name="T2" fmla="*/ 0 w 73"/>
                <a:gd name="T3" fmla="*/ 72 h 278"/>
                <a:gd name="T4" fmla="*/ 0 w 73"/>
                <a:gd name="T5" fmla="*/ 242 h 278"/>
                <a:gd name="T6" fmla="*/ 37 w 73"/>
                <a:gd name="T7" fmla="*/ 278 h 278"/>
                <a:gd name="T8" fmla="*/ 37 w 73"/>
                <a:gd name="T9" fmla="*/ 278 h 278"/>
                <a:gd name="T10" fmla="*/ 73 w 73"/>
                <a:gd name="T11" fmla="*/ 242 h 278"/>
                <a:gd name="T12" fmla="*/ 73 w 73"/>
                <a:gd name="T13" fmla="*/ 0 h 278"/>
              </a:gdLst>
              <a:ahLst/>
              <a:cxnLst>
                <a:cxn ang="0">
                  <a:pos x="T0" y="T1"/>
                </a:cxn>
                <a:cxn ang="0">
                  <a:pos x="T2" y="T3"/>
                </a:cxn>
                <a:cxn ang="0">
                  <a:pos x="T4" y="T5"/>
                </a:cxn>
                <a:cxn ang="0">
                  <a:pos x="T6" y="T7"/>
                </a:cxn>
                <a:cxn ang="0">
                  <a:pos x="T8" y="T9"/>
                </a:cxn>
                <a:cxn ang="0">
                  <a:pos x="T10" y="T11"/>
                </a:cxn>
                <a:cxn ang="0">
                  <a:pos x="T12" y="T13"/>
                </a:cxn>
              </a:cxnLst>
              <a:rect l="0" t="0" r="r" b="b"/>
              <a:pathLst>
                <a:path w="73" h="278">
                  <a:moveTo>
                    <a:pt x="73" y="0"/>
                  </a:moveTo>
                  <a:cubicBezTo>
                    <a:pt x="33" y="0"/>
                    <a:pt x="0" y="32"/>
                    <a:pt x="0" y="72"/>
                  </a:cubicBezTo>
                  <a:cubicBezTo>
                    <a:pt x="0" y="242"/>
                    <a:pt x="0" y="242"/>
                    <a:pt x="0" y="242"/>
                  </a:cubicBezTo>
                  <a:cubicBezTo>
                    <a:pt x="0" y="262"/>
                    <a:pt x="17" y="278"/>
                    <a:pt x="37" y="278"/>
                  </a:cubicBezTo>
                  <a:cubicBezTo>
                    <a:pt x="37" y="278"/>
                    <a:pt x="37" y="278"/>
                    <a:pt x="37" y="278"/>
                  </a:cubicBezTo>
                  <a:cubicBezTo>
                    <a:pt x="57" y="278"/>
                    <a:pt x="73" y="262"/>
                    <a:pt x="73" y="242"/>
                  </a:cubicBezTo>
                  <a:cubicBezTo>
                    <a:pt x="73" y="0"/>
                    <a:pt x="73" y="0"/>
                    <a:pt x="73" y="0"/>
                  </a:cubicBezTo>
                  <a:close/>
                </a:path>
              </a:pathLst>
            </a:custGeom>
            <a:solidFill>
              <a:srgbClr val="3F56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0" name="iśḷïďe"/>
            <p:cNvSpPr/>
            <p:nvPr/>
          </p:nvSpPr>
          <p:spPr bwMode="auto">
            <a:xfrm>
              <a:off x="4360863" y="3371851"/>
              <a:ext cx="595313" cy="517525"/>
            </a:xfrm>
            <a:custGeom>
              <a:avLst/>
              <a:gdLst>
                <a:gd name="T0" fmla="*/ 0 w 375"/>
                <a:gd name="T1" fmla="*/ 234 h 326"/>
                <a:gd name="T2" fmla="*/ 279 w 375"/>
                <a:gd name="T3" fmla="*/ 76 h 326"/>
                <a:gd name="T4" fmla="*/ 375 w 375"/>
                <a:gd name="T5" fmla="*/ 0 h 326"/>
                <a:gd name="T6" fmla="*/ 352 w 375"/>
                <a:gd name="T7" fmla="*/ 127 h 326"/>
                <a:gd name="T8" fmla="*/ 63 w 375"/>
                <a:gd name="T9" fmla="*/ 326 h 326"/>
                <a:gd name="T10" fmla="*/ 0 w 375"/>
                <a:gd name="T11" fmla="*/ 234 h 326"/>
              </a:gdLst>
              <a:ahLst/>
              <a:cxnLst>
                <a:cxn ang="0">
                  <a:pos x="T0" y="T1"/>
                </a:cxn>
                <a:cxn ang="0">
                  <a:pos x="T2" y="T3"/>
                </a:cxn>
                <a:cxn ang="0">
                  <a:pos x="T4" y="T5"/>
                </a:cxn>
                <a:cxn ang="0">
                  <a:pos x="T6" y="T7"/>
                </a:cxn>
                <a:cxn ang="0">
                  <a:pos x="T8" y="T9"/>
                </a:cxn>
                <a:cxn ang="0">
                  <a:pos x="T10" y="T11"/>
                </a:cxn>
              </a:cxnLst>
              <a:rect l="0" t="0" r="r" b="b"/>
              <a:pathLst>
                <a:path w="375" h="326">
                  <a:moveTo>
                    <a:pt x="0" y="234"/>
                  </a:moveTo>
                  <a:lnTo>
                    <a:pt x="279" y="76"/>
                  </a:lnTo>
                  <a:lnTo>
                    <a:pt x="375" y="0"/>
                  </a:lnTo>
                  <a:lnTo>
                    <a:pt x="352" y="127"/>
                  </a:lnTo>
                  <a:lnTo>
                    <a:pt x="63" y="326"/>
                  </a:lnTo>
                  <a:lnTo>
                    <a:pt x="0" y="234"/>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1" name="ïṩļîḑê"/>
            <p:cNvSpPr/>
            <p:nvPr/>
          </p:nvSpPr>
          <p:spPr bwMode="auto">
            <a:xfrm>
              <a:off x="4824413" y="3371851"/>
              <a:ext cx="131763" cy="266700"/>
            </a:xfrm>
            <a:custGeom>
              <a:avLst/>
              <a:gdLst>
                <a:gd name="T0" fmla="*/ 0 w 83"/>
                <a:gd name="T1" fmla="*/ 67 h 168"/>
                <a:gd name="T2" fmla="*/ 0 w 83"/>
                <a:gd name="T3" fmla="*/ 168 h 168"/>
                <a:gd name="T4" fmla="*/ 60 w 83"/>
                <a:gd name="T5" fmla="*/ 127 h 168"/>
                <a:gd name="T6" fmla="*/ 83 w 83"/>
                <a:gd name="T7" fmla="*/ 0 h 168"/>
                <a:gd name="T8" fmla="*/ 0 w 83"/>
                <a:gd name="T9" fmla="*/ 67 h 168"/>
              </a:gdLst>
              <a:ahLst/>
              <a:cxnLst>
                <a:cxn ang="0">
                  <a:pos x="T0" y="T1"/>
                </a:cxn>
                <a:cxn ang="0">
                  <a:pos x="T2" y="T3"/>
                </a:cxn>
                <a:cxn ang="0">
                  <a:pos x="T4" y="T5"/>
                </a:cxn>
                <a:cxn ang="0">
                  <a:pos x="T6" y="T7"/>
                </a:cxn>
                <a:cxn ang="0">
                  <a:pos x="T8" y="T9"/>
                </a:cxn>
              </a:cxnLst>
              <a:rect l="0" t="0" r="r" b="b"/>
              <a:pathLst>
                <a:path w="83" h="168">
                  <a:moveTo>
                    <a:pt x="0" y="67"/>
                  </a:moveTo>
                  <a:lnTo>
                    <a:pt x="0" y="168"/>
                  </a:lnTo>
                  <a:lnTo>
                    <a:pt x="60" y="127"/>
                  </a:lnTo>
                  <a:lnTo>
                    <a:pt x="83" y="0"/>
                  </a:lnTo>
                  <a:lnTo>
                    <a:pt x="0" y="67"/>
                  </a:ln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2" name="išľïde"/>
            <p:cNvSpPr/>
            <p:nvPr/>
          </p:nvSpPr>
          <p:spPr bwMode="auto">
            <a:xfrm>
              <a:off x="4902201" y="3265488"/>
              <a:ext cx="500063" cy="482600"/>
            </a:xfrm>
            <a:custGeom>
              <a:avLst/>
              <a:gdLst>
                <a:gd name="T0" fmla="*/ 129 w 174"/>
                <a:gd name="T1" fmla="*/ 168 h 168"/>
                <a:gd name="T2" fmla="*/ 27 w 174"/>
                <a:gd name="T3" fmla="*/ 168 h 168"/>
                <a:gd name="T4" fmla="*/ 2 w 174"/>
                <a:gd name="T5" fmla="*/ 139 h 168"/>
                <a:gd name="T6" fmla="*/ 20 w 174"/>
                <a:gd name="T7" fmla="*/ 21 h 168"/>
                <a:gd name="T8" fmla="*/ 45 w 174"/>
                <a:gd name="T9" fmla="*/ 0 h 168"/>
                <a:gd name="T10" fmla="*/ 147 w 174"/>
                <a:gd name="T11" fmla="*/ 0 h 168"/>
                <a:gd name="T12" fmla="*/ 172 w 174"/>
                <a:gd name="T13" fmla="*/ 29 h 168"/>
                <a:gd name="T14" fmla="*/ 154 w 174"/>
                <a:gd name="T15" fmla="*/ 146 h 168"/>
                <a:gd name="T16" fmla="*/ 129 w 174"/>
                <a:gd name="T17"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168">
                  <a:moveTo>
                    <a:pt x="129" y="168"/>
                  </a:moveTo>
                  <a:cubicBezTo>
                    <a:pt x="27" y="168"/>
                    <a:pt x="27" y="168"/>
                    <a:pt x="27" y="168"/>
                  </a:cubicBezTo>
                  <a:cubicBezTo>
                    <a:pt x="12" y="168"/>
                    <a:pt x="0" y="154"/>
                    <a:pt x="2" y="139"/>
                  </a:cubicBezTo>
                  <a:cubicBezTo>
                    <a:pt x="20" y="21"/>
                    <a:pt x="20" y="21"/>
                    <a:pt x="20" y="21"/>
                  </a:cubicBezTo>
                  <a:cubicBezTo>
                    <a:pt x="22" y="9"/>
                    <a:pt x="32" y="0"/>
                    <a:pt x="45" y="0"/>
                  </a:cubicBezTo>
                  <a:cubicBezTo>
                    <a:pt x="147" y="0"/>
                    <a:pt x="147" y="0"/>
                    <a:pt x="147" y="0"/>
                  </a:cubicBezTo>
                  <a:cubicBezTo>
                    <a:pt x="162" y="0"/>
                    <a:pt x="174" y="14"/>
                    <a:pt x="172" y="29"/>
                  </a:cubicBezTo>
                  <a:cubicBezTo>
                    <a:pt x="154" y="146"/>
                    <a:pt x="154" y="146"/>
                    <a:pt x="154" y="146"/>
                  </a:cubicBezTo>
                  <a:cubicBezTo>
                    <a:pt x="152" y="159"/>
                    <a:pt x="142" y="168"/>
                    <a:pt x="129" y="16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3" name="iślíḋé"/>
            <p:cNvSpPr/>
            <p:nvPr/>
          </p:nvSpPr>
          <p:spPr bwMode="auto">
            <a:xfrm>
              <a:off x="4941888" y="3265488"/>
              <a:ext cx="503238" cy="482600"/>
            </a:xfrm>
            <a:custGeom>
              <a:avLst/>
              <a:gdLst>
                <a:gd name="T0" fmla="*/ 129 w 175"/>
                <a:gd name="T1" fmla="*/ 168 h 168"/>
                <a:gd name="T2" fmla="*/ 28 w 175"/>
                <a:gd name="T3" fmla="*/ 168 h 168"/>
                <a:gd name="T4" fmla="*/ 2 w 175"/>
                <a:gd name="T5" fmla="*/ 139 h 168"/>
                <a:gd name="T6" fmla="*/ 20 w 175"/>
                <a:gd name="T7" fmla="*/ 21 h 168"/>
                <a:gd name="T8" fmla="*/ 45 w 175"/>
                <a:gd name="T9" fmla="*/ 0 h 168"/>
                <a:gd name="T10" fmla="*/ 147 w 175"/>
                <a:gd name="T11" fmla="*/ 0 h 168"/>
                <a:gd name="T12" fmla="*/ 172 w 175"/>
                <a:gd name="T13" fmla="*/ 29 h 168"/>
                <a:gd name="T14" fmla="*/ 155 w 175"/>
                <a:gd name="T15" fmla="*/ 146 h 168"/>
                <a:gd name="T16" fmla="*/ 129 w 175"/>
                <a:gd name="T17"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168">
                  <a:moveTo>
                    <a:pt x="129" y="168"/>
                  </a:moveTo>
                  <a:cubicBezTo>
                    <a:pt x="28" y="168"/>
                    <a:pt x="28" y="168"/>
                    <a:pt x="28" y="168"/>
                  </a:cubicBezTo>
                  <a:cubicBezTo>
                    <a:pt x="12" y="168"/>
                    <a:pt x="0" y="154"/>
                    <a:pt x="2" y="139"/>
                  </a:cubicBezTo>
                  <a:cubicBezTo>
                    <a:pt x="20" y="21"/>
                    <a:pt x="20" y="21"/>
                    <a:pt x="20" y="21"/>
                  </a:cubicBezTo>
                  <a:cubicBezTo>
                    <a:pt x="22" y="9"/>
                    <a:pt x="33" y="0"/>
                    <a:pt x="45" y="0"/>
                  </a:cubicBezTo>
                  <a:cubicBezTo>
                    <a:pt x="147" y="0"/>
                    <a:pt x="147" y="0"/>
                    <a:pt x="147" y="0"/>
                  </a:cubicBezTo>
                  <a:cubicBezTo>
                    <a:pt x="163" y="0"/>
                    <a:pt x="175" y="14"/>
                    <a:pt x="172" y="29"/>
                  </a:cubicBezTo>
                  <a:cubicBezTo>
                    <a:pt x="155" y="146"/>
                    <a:pt x="155" y="146"/>
                    <a:pt x="155" y="146"/>
                  </a:cubicBezTo>
                  <a:cubicBezTo>
                    <a:pt x="153" y="159"/>
                    <a:pt x="142" y="168"/>
                    <a:pt x="129" y="168"/>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4" name="i$ľïďe"/>
            <p:cNvSpPr/>
            <p:nvPr/>
          </p:nvSpPr>
          <p:spPr bwMode="auto">
            <a:xfrm>
              <a:off x="4878388" y="3371851"/>
              <a:ext cx="173038" cy="57150"/>
            </a:xfrm>
            <a:custGeom>
              <a:avLst/>
              <a:gdLst>
                <a:gd name="T0" fmla="*/ 47 w 60"/>
                <a:gd name="T1" fmla="*/ 20 h 20"/>
                <a:gd name="T2" fmla="*/ 9 w 60"/>
                <a:gd name="T3" fmla="*/ 20 h 20"/>
                <a:gd name="T4" fmla="*/ 0 w 60"/>
                <a:gd name="T5" fmla="*/ 10 h 20"/>
                <a:gd name="T6" fmla="*/ 0 w 60"/>
                <a:gd name="T7" fmla="*/ 10 h 20"/>
                <a:gd name="T8" fmla="*/ 12 w 60"/>
                <a:gd name="T9" fmla="*/ 0 h 20"/>
                <a:gd name="T10" fmla="*/ 51 w 60"/>
                <a:gd name="T11" fmla="*/ 0 h 20"/>
                <a:gd name="T12" fmla="*/ 59 w 60"/>
                <a:gd name="T13" fmla="*/ 10 h 20"/>
                <a:gd name="T14" fmla="*/ 59 w 60"/>
                <a:gd name="T15" fmla="*/ 10 h 20"/>
                <a:gd name="T16" fmla="*/ 47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47" y="20"/>
                  </a:moveTo>
                  <a:cubicBezTo>
                    <a:pt x="9" y="20"/>
                    <a:pt x="9" y="20"/>
                    <a:pt x="9" y="20"/>
                  </a:cubicBezTo>
                  <a:cubicBezTo>
                    <a:pt x="3" y="20"/>
                    <a:pt x="0" y="16"/>
                    <a:pt x="0" y="10"/>
                  </a:cubicBezTo>
                  <a:cubicBezTo>
                    <a:pt x="0" y="10"/>
                    <a:pt x="0" y="10"/>
                    <a:pt x="0" y="10"/>
                  </a:cubicBezTo>
                  <a:cubicBezTo>
                    <a:pt x="1" y="5"/>
                    <a:pt x="7" y="0"/>
                    <a:pt x="12" y="0"/>
                  </a:cubicBezTo>
                  <a:cubicBezTo>
                    <a:pt x="51" y="0"/>
                    <a:pt x="51" y="0"/>
                    <a:pt x="51" y="0"/>
                  </a:cubicBezTo>
                  <a:cubicBezTo>
                    <a:pt x="56" y="0"/>
                    <a:pt x="60" y="5"/>
                    <a:pt x="59" y="10"/>
                  </a:cubicBezTo>
                  <a:cubicBezTo>
                    <a:pt x="59" y="10"/>
                    <a:pt x="59" y="10"/>
                    <a:pt x="59" y="10"/>
                  </a:cubicBezTo>
                  <a:cubicBezTo>
                    <a:pt x="58" y="16"/>
                    <a:pt x="53" y="20"/>
                    <a:pt x="47" y="20"/>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5" name="ïşḷïdè"/>
            <p:cNvSpPr/>
            <p:nvPr/>
          </p:nvSpPr>
          <p:spPr bwMode="auto">
            <a:xfrm>
              <a:off x="4864101" y="3438526"/>
              <a:ext cx="176213" cy="60325"/>
            </a:xfrm>
            <a:custGeom>
              <a:avLst/>
              <a:gdLst>
                <a:gd name="T0" fmla="*/ 48 w 61"/>
                <a:gd name="T1" fmla="*/ 21 h 21"/>
                <a:gd name="T2" fmla="*/ 10 w 61"/>
                <a:gd name="T3" fmla="*/ 21 h 21"/>
                <a:gd name="T4" fmla="*/ 1 w 61"/>
                <a:gd name="T5" fmla="*/ 11 h 21"/>
                <a:gd name="T6" fmla="*/ 1 w 61"/>
                <a:gd name="T7" fmla="*/ 11 h 21"/>
                <a:gd name="T8" fmla="*/ 13 w 61"/>
                <a:gd name="T9" fmla="*/ 0 h 21"/>
                <a:gd name="T10" fmla="*/ 51 w 61"/>
                <a:gd name="T11" fmla="*/ 0 h 21"/>
                <a:gd name="T12" fmla="*/ 60 w 61"/>
                <a:gd name="T13" fmla="*/ 11 h 21"/>
                <a:gd name="T14" fmla="*/ 60 w 61"/>
                <a:gd name="T15" fmla="*/ 11 h 21"/>
                <a:gd name="T16" fmla="*/ 48 w 61"/>
                <a:gd name="T1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21">
                  <a:moveTo>
                    <a:pt x="48" y="21"/>
                  </a:moveTo>
                  <a:cubicBezTo>
                    <a:pt x="10" y="21"/>
                    <a:pt x="10" y="21"/>
                    <a:pt x="10" y="21"/>
                  </a:cubicBezTo>
                  <a:cubicBezTo>
                    <a:pt x="4" y="21"/>
                    <a:pt x="0" y="16"/>
                    <a:pt x="1" y="11"/>
                  </a:cubicBezTo>
                  <a:cubicBezTo>
                    <a:pt x="1" y="11"/>
                    <a:pt x="1" y="11"/>
                    <a:pt x="1" y="11"/>
                  </a:cubicBezTo>
                  <a:cubicBezTo>
                    <a:pt x="2" y="5"/>
                    <a:pt x="8" y="0"/>
                    <a:pt x="13" y="0"/>
                  </a:cubicBezTo>
                  <a:cubicBezTo>
                    <a:pt x="51" y="0"/>
                    <a:pt x="51" y="0"/>
                    <a:pt x="51" y="0"/>
                  </a:cubicBezTo>
                  <a:cubicBezTo>
                    <a:pt x="57" y="0"/>
                    <a:pt x="61" y="5"/>
                    <a:pt x="60" y="11"/>
                  </a:cubicBezTo>
                  <a:cubicBezTo>
                    <a:pt x="60" y="11"/>
                    <a:pt x="60" y="11"/>
                    <a:pt x="60" y="11"/>
                  </a:cubicBezTo>
                  <a:cubicBezTo>
                    <a:pt x="59" y="16"/>
                    <a:pt x="53" y="21"/>
                    <a:pt x="48" y="21"/>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6" name="išľïḋé"/>
            <p:cNvSpPr/>
            <p:nvPr/>
          </p:nvSpPr>
          <p:spPr bwMode="auto">
            <a:xfrm>
              <a:off x="4852988" y="3506788"/>
              <a:ext cx="176213" cy="57150"/>
            </a:xfrm>
            <a:custGeom>
              <a:avLst/>
              <a:gdLst>
                <a:gd name="T0" fmla="*/ 48 w 61"/>
                <a:gd name="T1" fmla="*/ 20 h 20"/>
                <a:gd name="T2" fmla="*/ 10 w 61"/>
                <a:gd name="T3" fmla="*/ 20 h 20"/>
                <a:gd name="T4" fmla="*/ 1 w 61"/>
                <a:gd name="T5" fmla="*/ 10 h 20"/>
                <a:gd name="T6" fmla="*/ 1 w 61"/>
                <a:gd name="T7" fmla="*/ 10 h 20"/>
                <a:gd name="T8" fmla="*/ 13 w 61"/>
                <a:gd name="T9" fmla="*/ 0 h 20"/>
                <a:gd name="T10" fmla="*/ 51 w 61"/>
                <a:gd name="T11" fmla="*/ 0 h 20"/>
                <a:gd name="T12" fmla="*/ 60 w 61"/>
                <a:gd name="T13" fmla="*/ 10 h 20"/>
                <a:gd name="T14" fmla="*/ 60 w 61"/>
                <a:gd name="T15" fmla="*/ 10 h 20"/>
                <a:gd name="T16" fmla="*/ 48 w 61"/>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20">
                  <a:moveTo>
                    <a:pt x="48" y="20"/>
                  </a:moveTo>
                  <a:cubicBezTo>
                    <a:pt x="10" y="20"/>
                    <a:pt x="10" y="20"/>
                    <a:pt x="10" y="20"/>
                  </a:cubicBezTo>
                  <a:cubicBezTo>
                    <a:pt x="4" y="20"/>
                    <a:pt x="0" y="15"/>
                    <a:pt x="1" y="10"/>
                  </a:cubicBezTo>
                  <a:cubicBezTo>
                    <a:pt x="1" y="10"/>
                    <a:pt x="1" y="10"/>
                    <a:pt x="1" y="10"/>
                  </a:cubicBezTo>
                  <a:cubicBezTo>
                    <a:pt x="2" y="4"/>
                    <a:pt x="8" y="0"/>
                    <a:pt x="13" y="0"/>
                  </a:cubicBezTo>
                  <a:cubicBezTo>
                    <a:pt x="51" y="0"/>
                    <a:pt x="51" y="0"/>
                    <a:pt x="51" y="0"/>
                  </a:cubicBezTo>
                  <a:cubicBezTo>
                    <a:pt x="57" y="0"/>
                    <a:pt x="61" y="4"/>
                    <a:pt x="60" y="10"/>
                  </a:cubicBezTo>
                  <a:cubicBezTo>
                    <a:pt x="60" y="10"/>
                    <a:pt x="60" y="10"/>
                    <a:pt x="60" y="10"/>
                  </a:cubicBezTo>
                  <a:cubicBezTo>
                    <a:pt x="59" y="15"/>
                    <a:pt x="53" y="20"/>
                    <a:pt x="48" y="20"/>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7" name="iṩḻîdê"/>
            <p:cNvSpPr/>
            <p:nvPr/>
          </p:nvSpPr>
          <p:spPr bwMode="auto">
            <a:xfrm>
              <a:off x="4841876" y="3573463"/>
              <a:ext cx="174625" cy="57150"/>
            </a:xfrm>
            <a:custGeom>
              <a:avLst/>
              <a:gdLst>
                <a:gd name="T0" fmla="*/ 48 w 61"/>
                <a:gd name="T1" fmla="*/ 20 h 20"/>
                <a:gd name="T2" fmla="*/ 10 w 61"/>
                <a:gd name="T3" fmla="*/ 20 h 20"/>
                <a:gd name="T4" fmla="*/ 1 w 61"/>
                <a:gd name="T5" fmla="*/ 10 h 20"/>
                <a:gd name="T6" fmla="*/ 1 w 61"/>
                <a:gd name="T7" fmla="*/ 10 h 20"/>
                <a:gd name="T8" fmla="*/ 13 w 61"/>
                <a:gd name="T9" fmla="*/ 0 h 20"/>
                <a:gd name="T10" fmla="*/ 51 w 61"/>
                <a:gd name="T11" fmla="*/ 0 h 20"/>
                <a:gd name="T12" fmla="*/ 60 w 61"/>
                <a:gd name="T13" fmla="*/ 10 h 20"/>
                <a:gd name="T14" fmla="*/ 60 w 61"/>
                <a:gd name="T15" fmla="*/ 10 h 20"/>
                <a:gd name="T16" fmla="*/ 48 w 61"/>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20">
                  <a:moveTo>
                    <a:pt x="48" y="20"/>
                  </a:moveTo>
                  <a:cubicBezTo>
                    <a:pt x="10" y="20"/>
                    <a:pt x="10" y="20"/>
                    <a:pt x="10" y="20"/>
                  </a:cubicBezTo>
                  <a:cubicBezTo>
                    <a:pt x="4" y="20"/>
                    <a:pt x="0" y="16"/>
                    <a:pt x="1" y="10"/>
                  </a:cubicBezTo>
                  <a:cubicBezTo>
                    <a:pt x="1" y="10"/>
                    <a:pt x="1" y="10"/>
                    <a:pt x="1" y="10"/>
                  </a:cubicBezTo>
                  <a:cubicBezTo>
                    <a:pt x="2" y="5"/>
                    <a:pt x="8" y="0"/>
                    <a:pt x="13" y="0"/>
                  </a:cubicBezTo>
                  <a:cubicBezTo>
                    <a:pt x="51" y="0"/>
                    <a:pt x="51" y="0"/>
                    <a:pt x="51" y="0"/>
                  </a:cubicBezTo>
                  <a:cubicBezTo>
                    <a:pt x="57" y="0"/>
                    <a:pt x="61" y="5"/>
                    <a:pt x="60" y="10"/>
                  </a:cubicBezTo>
                  <a:cubicBezTo>
                    <a:pt x="60" y="10"/>
                    <a:pt x="60" y="10"/>
                    <a:pt x="60" y="10"/>
                  </a:cubicBezTo>
                  <a:cubicBezTo>
                    <a:pt x="59" y="16"/>
                    <a:pt x="53" y="20"/>
                    <a:pt x="48" y="20"/>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8" name="iŝľîḍè"/>
            <p:cNvSpPr/>
            <p:nvPr/>
          </p:nvSpPr>
          <p:spPr bwMode="auto">
            <a:xfrm>
              <a:off x="4722813" y="3052763"/>
              <a:ext cx="119063" cy="201613"/>
            </a:xfrm>
            <a:custGeom>
              <a:avLst/>
              <a:gdLst>
                <a:gd name="T0" fmla="*/ 41 w 41"/>
                <a:gd name="T1" fmla="*/ 36 h 70"/>
                <a:gd name="T2" fmla="*/ 13 w 41"/>
                <a:gd name="T3" fmla="*/ 64 h 70"/>
                <a:gd name="T4" fmla="*/ 0 w 41"/>
                <a:gd name="T5" fmla="*/ 61 h 70"/>
                <a:gd name="T6" fmla="*/ 0 w 41"/>
                <a:gd name="T7" fmla="*/ 20 h 70"/>
                <a:gd name="T8" fmla="*/ 28 w 41"/>
                <a:gd name="T9" fmla="*/ 0 h 70"/>
                <a:gd name="T10" fmla="*/ 41 w 41"/>
                <a:gd name="T11" fmla="*/ 36 h 70"/>
              </a:gdLst>
              <a:ahLst/>
              <a:cxnLst>
                <a:cxn ang="0">
                  <a:pos x="T0" y="T1"/>
                </a:cxn>
                <a:cxn ang="0">
                  <a:pos x="T2" y="T3"/>
                </a:cxn>
                <a:cxn ang="0">
                  <a:pos x="T4" y="T5"/>
                </a:cxn>
                <a:cxn ang="0">
                  <a:pos x="T6" y="T7"/>
                </a:cxn>
                <a:cxn ang="0">
                  <a:pos x="T8" y="T9"/>
                </a:cxn>
                <a:cxn ang="0">
                  <a:pos x="T10" y="T11"/>
                </a:cxn>
              </a:cxnLst>
              <a:rect l="0" t="0" r="r" b="b"/>
              <a:pathLst>
                <a:path w="41" h="70">
                  <a:moveTo>
                    <a:pt x="41" y="36"/>
                  </a:moveTo>
                  <a:cubicBezTo>
                    <a:pt x="13" y="64"/>
                    <a:pt x="13" y="64"/>
                    <a:pt x="13" y="64"/>
                  </a:cubicBezTo>
                  <a:cubicBezTo>
                    <a:pt x="10" y="70"/>
                    <a:pt x="0" y="68"/>
                    <a:pt x="0" y="61"/>
                  </a:cubicBezTo>
                  <a:cubicBezTo>
                    <a:pt x="0" y="20"/>
                    <a:pt x="0" y="20"/>
                    <a:pt x="0" y="20"/>
                  </a:cubicBezTo>
                  <a:cubicBezTo>
                    <a:pt x="28" y="0"/>
                    <a:pt x="28" y="0"/>
                    <a:pt x="28" y="0"/>
                  </a:cubicBezTo>
                  <a:lnTo>
                    <a:pt x="41" y="36"/>
                  </a:lnTo>
                  <a:close/>
                </a:path>
              </a:pathLst>
            </a:custGeom>
            <a:solidFill>
              <a:srgbClr val="1959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9" name="îṣ1iḓé"/>
            <p:cNvSpPr/>
            <p:nvPr/>
          </p:nvSpPr>
          <p:spPr bwMode="auto">
            <a:xfrm>
              <a:off x="4906963" y="3052763"/>
              <a:ext cx="115888" cy="201613"/>
            </a:xfrm>
            <a:custGeom>
              <a:avLst/>
              <a:gdLst>
                <a:gd name="T0" fmla="*/ 0 w 40"/>
                <a:gd name="T1" fmla="*/ 36 h 70"/>
                <a:gd name="T2" fmla="*/ 27 w 40"/>
                <a:gd name="T3" fmla="*/ 64 h 70"/>
                <a:gd name="T4" fmla="*/ 40 w 40"/>
                <a:gd name="T5" fmla="*/ 61 h 70"/>
                <a:gd name="T6" fmla="*/ 40 w 40"/>
                <a:gd name="T7" fmla="*/ 20 h 70"/>
                <a:gd name="T8" fmla="*/ 12 w 40"/>
                <a:gd name="T9" fmla="*/ 0 h 70"/>
                <a:gd name="T10" fmla="*/ 0 w 40"/>
                <a:gd name="T11" fmla="*/ 36 h 70"/>
              </a:gdLst>
              <a:ahLst/>
              <a:cxnLst>
                <a:cxn ang="0">
                  <a:pos x="T0" y="T1"/>
                </a:cxn>
                <a:cxn ang="0">
                  <a:pos x="T2" y="T3"/>
                </a:cxn>
                <a:cxn ang="0">
                  <a:pos x="T4" y="T5"/>
                </a:cxn>
                <a:cxn ang="0">
                  <a:pos x="T6" y="T7"/>
                </a:cxn>
                <a:cxn ang="0">
                  <a:pos x="T8" y="T9"/>
                </a:cxn>
                <a:cxn ang="0">
                  <a:pos x="T10" y="T11"/>
                </a:cxn>
              </a:cxnLst>
              <a:rect l="0" t="0" r="r" b="b"/>
              <a:pathLst>
                <a:path w="40" h="70">
                  <a:moveTo>
                    <a:pt x="0" y="36"/>
                  </a:moveTo>
                  <a:cubicBezTo>
                    <a:pt x="27" y="64"/>
                    <a:pt x="27" y="64"/>
                    <a:pt x="27" y="64"/>
                  </a:cubicBezTo>
                  <a:cubicBezTo>
                    <a:pt x="31" y="70"/>
                    <a:pt x="40" y="68"/>
                    <a:pt x="40" y="61"/>
                  </a:cubicBezTo>
                  <a:cubicBezTo>
                    <a:pt x="40" y="20"/>
                    <a:pt x="40" y="20"/>
                    <a:pt x="40" y="20"/>
                  </a:cubicBezTo>
                  <a:cubicBezTo>
                    <a:pt x="12" y="0"/>
                    <a:pt x="12" y="0"/>
                    <a:pt x="12" y="0"/>
                  </a:cubicBezTo>
                  <a:lnTo>
                    <a:pt x="0" y="36"/>
                  </a:lnTo>
                  <a:close/>
                </a:path>
              </a:pathLst>
            </a:custGeom>
            <a:solidFill>
              <a:srgbClr val="1959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0" name="îşļíďé"/>
            <p:cNvSpPr/>
            <p:nvPr/>
          </p:nvSpPr>
          <p:spPr bwMode="auto">
            <a:xfrm>
              <a:off x="4841876" y="3155951"/>
              <a:ext cx="60325" cy="71438"/>
            </a:xfrm>
            <a:prstGeom prst="rect">
              <a:avLst/>
            </a:prstGeom>
            <a:solidFill>
              <a:srgbClr val="F0552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61" name="iSḻïḑè"/>
            <p:cNvSpPr/>
            <p:nvPr/>
          </p:nvSpPr>
          <p:spPr bwMode="auto">
            <a:xfrm>
              <a:off x="4354513" y="3667126"/>
              <a:ext cx="193675" cy="242888"/>
            </a:xfrm>
            <a:custGeom>
              <a:avLst/>
              <a:gdLst>
                <a:gd name="T0" fmla="*/ 57 w 67"/>
                <a:gd name="T1" fmla="*/ 76 h 84"/>
                <a:gd name="T2" fmla="*/ 49 w 67"/>
                <a:gd name="T3" fmla="*/ 80 h 84"/>
                <a:gd name="T4" fmla="*/ 28 w 67"/>
                <a:gd name="T5" fmla="*/ 74 h 84"/>
                <a:gd name="T6" fmla="*/ 4 w 67"/>
                <a:gd name="T7" fmla="*/ 29 h 84"/>
                <a:gd name="T8" fmla="*/ 10 w 67"/>
                <a:gd name="T9" fmla="*/ 8 h 84"/>
                <a:gd name="T10" fmla="*/ 18 w 67"/>
                <a:gd name="T11" fmla="*/ 4 h 84"/>
                <a:gd name="T12" fmla="*/ 39 w 67"/>
                <a:gd name="T13" fmla="*/ 10 h 84"/>
                <a:gd name="T14" fmla="*/ 63 w 67"/>
                <a:gd name="T15" fmla="*/ 55 h 84"/>
                <a:gd name="T16" fmla="*/ 57 w 67"/>
                <a:gd name="T17" fmla="*/ 7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84">
                  <a:moveTo>
                    <a:pt x="57" y="76"/>
                  </a:moveTo>
                  <a:cubicBezTo>
                    <a:pt x="49" y="80"/>
                    <a:pt x="49" y="80"/>
                    <a:pt x="49" y="80"/>
                  </a:cubicBezTo>
                  <a:cubicBezTo>
                    <a:pt x="41" y="84"/>
                    <a:pt x="32" y="82"/>
                    <a:pt x="28" y="74"/>
                  </a:cubicBezTo>
                  <a:cubicBezTo>
                    <a:pt x="4" y="29"/>
                    <a:pt x="4" y="29"/>
                    <a:pt x="4" y="29"/>
                  </a:cubicBezTo>
                  <a:cubicBezTo>
                    <a:pt x="0" y="22"/>
                    <a:pt x="2" y="13"/>
                    <a:pt x="10" y="8"/>
                  </a:cubicBezTo>
                  <a:cubicBezTo>
                    <a:pt x="18" y="4"/>
                    <a:pt x="18" y="4"/>
                    <a:pt x="18" y="4"/>
                  </a:cubicBezTo>
                  <a:cubicBezTo>
                    <a:pt x="25" y="0"/>
                    <a:pt x="35" y="3"/>
                    <a:pt x="39" y="10"/>
                  </a:cubicBezTo>
                  <a:cubicBezTo>
                    <a:pt x="63" y="55"/>
                    <a:pt x="63" y="55"/>
                    <a:pt x="63" y="55"/>
                  </a:cubicBezTo>
                  <a:cubicBezTo>
                    <a:pt x="67" y="62"/>
                    <a:pt x="64" y="72"/>
                    <a:pt x="57" y="76"/>
                  </a:cubicBezTo>
                  <a:close/>
                </a:path>
              </a:pathLst>
            </a:custGeom>
            <a:solidFill>
              <a:srgbClr val="1959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2" name="îṩ1îḍê"/>
            <p:cNvSpPr/>
            <p:nvPr/>
          </p:nvSpPr>
          <p:spPr bwMode="auto">
            <a:xfrm>
              <a:off x="4530726" y="3362326"/>
              <a:ext cx="158750" cy="173038"/>
            </a:xfrm>
            <a:custGeom>
              <a:avLst/>
              <a:gdLst>
                <a:gd name="T0" fmla="*/ 32 w 55"/>
                <a:gd name="T1" fmla="*/ 60 h 60"/>
                <a:gd name="T2" fmla="*/ 23 w 55"/>
                <a:gd name="T3" fmla="*/ 60 h 60"/>
                <a:gd name="T4" fmla="*/ 0 w 55"/>
                <a:gd name="T5" fmla="*/ 36 h 60"/>
                <a:gd name="T6" fmla="*/ 0 w 55"/>
                <a:gd name="T7" fmla="*/ 0 h 60"/>
                <a:gd name="T8" fmla="*/ 55 w 55"/>
                <a:gd name="T9" fmla="*/ 0 h 60"/>
                <a:gd name="T10" fmla="*/ 55 w 55"/>
                <a:gd name="T11" fmla="*/ 36 h 60"/>
                <a:gd name="T12" fmla="*/ 32 w 55"/>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55" h="60">
                  <a:moveTo>
                    <a:pt x="32" y="60"/>
                  </a:moveTo>
                  <a:cubicBezTo>
                    <a:pt x="23" y="60"/>
                    <a:pt x="23" y="60"/>
                    <a:pt x="23" y="60"/>
                  </a:cubicBezTo>
                  <a:cubicBezTo>
                    <a:pt x="10" y="60"/>
                    <a:pt x="0" y="49"/>
                    <a:pt x="0" y="36"/>
                  </a:cubicBezTo>
                  <a:cubicBezTo>
                    <a:pt x="0" y="0"/>
                    <a:pt x="0" y="0"/>
                    <a:pt x="0" y="0"/>
                  </a:cubicBezTo>
                  <a:cubicBezTo>
                    <a:pt x="55" y="0"/>
                    <a:pt x="55" y="0"/>
                    <a:pt x="55" y="0"/>
                  </a:cubicBezTo>
                  <a:cubicBezTo>
                    <a:pt x="55" y="36"/>
                    <a:pt x="55" y="36"/>
                    <a:pt x="55" y="36"/>
                  </a:cubicBezTo>
                  <a:cubicBezTo>
                    <a:pt x="55" y="49"/>
                    <a:pt x="45" y="60"/>
                    <a:pt x="32" y="60"/>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3" name="îṣ1îďè"/>
            <p:cNvSpPr/>
            <p:nvPr/>
          </p:nvSpPr>
          <p:spPr bwMode="auto">
            <a:xfrm>
              <a:off x="7808913" y="4487863"/>
              <a:ext cx="176213"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64" name="ïsļíḍè"/>
            <p:cNvSpPr/>
            <p:nvPr/>
          </p:nvSpPr>
          <p:spPr bwMode="auto">
            <a:xfrm>
              <a:off x="7808913" y="4775201"/>
              <a:ext cx="176213"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65" name="í$1ïde"/>
            <p:cNvSpPr/>
            <p:nvPr/>
          </p:nvSpPr>
          <p:spPr bwMode="auto">
            <a:xfrm>
              <a:off x="7808913" y="5062538"/>
              <a:ext cx="176213"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66" name="iṣļíḍe"/>
            <p:cNvSpPr/>
            <p:nvPr/>
          </p:nvSpPr>
          <p:spPr bwMode="auto">
            <a:xfrm>
              <a:off x="8137526" y="4775201"/>
              <a:ext cx="171450"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67" name="ï$1iďê"/>
            <p:cNvSpPr/>
            <p:nvPr/>
          </p:nvSpPr>
          <p:spPr bwMode="auto">
            <a:xfrm>
              <a:off x="8137526" y="5062538"/>
              <a:ext cx="171450"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68" name="işlíḋe"/>
            <p:cNvSpPr/>
            <p:nvPr/>
          </p:nvSpPr>
          <p:spPr>
            <a:xfrm>
              <a:off x="5173603" y="1389062"/>
              <a:ext cx="1608133" cy="369332"/>
            </a:xfrm>
            <a:prstGeom prst="rect">
              <a:avLst/>
            </a:prstGeom>
          </p:spPr>
          <p:txBody>
            <a:bodyPr wrap="none">
              <a:normAutofit fontScale="62500" lnSpcReduction="20000"/>
            </a:bodyPr>
            <a:lstStyle/>
            <a:p>
              <a:r>
                <a:rPr lang="en-US" altLang="zh-CN">
                  <a:solidFill>
                    <a:srgbClr val="AEAEAF"/>
                  </a:solidFill>
                </a:rPr>
                <a:t>TEAM WORK</a:t>
              </a:r>
              <a:endParaRPr lang="zh-CN" altLang="en-US" dirty="0">
                <a:solidFill>
                  <a:srgbClr val="AEAEAF"/>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1000" fill="hold"/>
                                        <p:tgtEl>
                                          <p:spTgt spid="1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1" presetClass="entr" presetSubtype="0" fill="hold" grpId="0" nodeType="afterEffect">
                                  <p:stCondLst>
                                    <p:cond delay="0"/>
                                  </p:stCondLst>
                                  <p:iterate type="lt">
                                    <p:tmPct val="8000"/>
                                  </p:iterate>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7"/>
                                        </p:tgtEl>
                                        <p:attrNameLst>
                                          <p:attrName>ppt_y</p:attrName>
                                        </p:attrNameLst>
                                      </p:cBhvr>
                                      <p:tavLst>
                                        <p:tav tm="0">
                                          <p:val>
                                            <p:strVal val="#ppt_y"/>
                                          </p:val>
                                        </p:tav>
                                        <p:tav tm="100000">
                                          <p:val>
                                            <p:strVal val="#ppt_y"/>
                                          </p:val>
                                        </p:tav>
                                      </p:tavLst>
                                    </p:anim>
                                    <p:anim calcmode="lin" valueType="num">
                                      <p:cBhvr>
                                        <p:cTn id="21"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7"/>
                                        </p:tgtEl>
                                      </p:cBhvr>
                                    </p:animEffect>
                                  </p:childTnLst>
                                </p:cTn>
                              </p:par>
                            </p:childTnLst>
                          </p:cTn>
                        </p:par>
                        <p:par>
                          <p:cTn id="24" fill="hold">
                            <p:stCondLst>
                              <p:cond delay="2619"/>
                            </p:stCondLst>
                            <p:childTnLst>
                              <p:par>
                                <p:cTn id="25" presetID="22" presetClass="entr" presetSubtype="2"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right)">
                                      <p:cBhvr>
                                        <p:cTn id="27" dur="500"/>
                                        <p:tgtEl>
                                          <p:spTgt spid="2"/>
                                        </p:tgtEl>
                                      </p:cBhvr>
                                    </p:animEffect>
                                  </p:childTnLst>
                                </p:cTn>
                              </p:par>
                            </p:childTnLst>
                          </p:cTn>
                        </p:par>
                        <p:par>
                          <p:cTn id="28" fill="hold">
                            <p:stCondLst>
                              <p:cond delay="3119"/>
                            </p:stCondLst>
                            <p:childTnLst>
                              <p:par>
                                <p:cTn id="29" presetID="22" presetClass="entr" presetSubtype="1"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up)">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5" grpId="0"/>
      <p:bldP spid="17" grpId="0"/>
      <p:bldP spid="19" grpId="0" bldLvl="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436677" y="2080515"/>
            <a:ext cx="7724078" cy="3242818"/>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内容占位符 2"/>
          <p:cNvSpPr>
            <a:spLocks noGrp="1"/>
          </p:cNvSpPr>
          <p:nvPr/>
        </p:nvSpPr>
        <p:spPr>
          <a:xfrm>
            <a:off x="5009414" y="2498477"/>
            <a:ext cx="6631150" cy="2414419"/>
          </a:xfrm>
          <a:prstGeom prst="rect">
            <a:avLst/>
          </a:prstGeom>
        </p:spPr>
        <p:txBody>
          <a:bodyPr vert="horz" lIns="91440" tIns="45720" rIns="91440" bIns="45720"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atinLnBrk="1"/>
            <a:r>
              <a:rPr lang="en-US" altLang="zh-CN" sz="1800" b="1" dirty="0">
                <a:solidFill>
                  <a:schemeClr val="bg1"/>
                </a:solidFill>
                <a:sym typeface="+mn-ea"/>
              </a:rPr>
              <a:t>153. </a:t>
            </a:r>
            <a:r>
              <a:rPr lang="zh-CN" altLang="zh-CN" sz="1800" b="1" dirty="0">
                <a:solidFill>
                  <a:schemeClr val="bg1"/>
                </a:solidFill>
                <a:sym typeface="+mn-ea"/>
              </a:rPr>
              <a:t>所用材料分解时，产生的热量未经详细核算（自催化反应，热安全分析等）</a:t>
            </a:r>
            <a:r>
              <a:rPr lang="en-US" altLang="zh-CN" sz="1800" b="1" dirty="0">
                <a:solidFill>
                  <a:schemeClr val="bg1"/>
                </a:solidFill>
                <a:sym typeface="+mn-ea"/>
              </a:rPr>
              <a:t> 154. </a:t>
            </a:r>
            <a:r>
              <a:rPr lang="zh-CN" altLang="zh-CN" sz="1800" b="1" dirty="0">
                <a:solidFill>
                  <a:schemeClr val="bg1"/>
                </a:solidFill>
                <a:sym typeface="+mn-ea"/>
              </a:rPr>
              <a:t>存在粉尘爆炸的潜在危险性</a:t>
            </a:r>
            <a:endParaRPr lang="zh-CN" altLang="zh-CN" sz="1800" b="1" dirty="0">
              <a:solidFill>
                <a:schemeClr val="bg1"/>
              </a:solidFill>
            </a:endParaRPr>
          </a:p>
          <a:p>
            <a:pPr latinLnBrk="1"/>
            <a:r>
              <a:rPr lang="en-US" altLang="zh-CN" sz="1800" b="1" dirty="0">
                <a:solidFill>
                  <a:schemeClr val="bg1"/>
                </a:solidFill>
                <a:sym typeface="+mn-ea"/>
              </a:rPr>
              <a:t>155. </a:t>
            </a:r>
            <a:r>
              <a:rPr lang="zh-CN" altLang="zh-CN" sz="1800" b="1" dirty="0">
                <a:solidFill>
                  <a:schemeClr val="bg1"/>
                </a:solidFill>
                <a:sym typeface="+mn-ea"/>
              </a:rPr>
              <a:t>某种原辅料不能及时投入时，釜内物料暂存时存在危险</a:t>
            </a:r>
            <a:endParaRPr lang="zh-CN" altLang="zh-CN" sz="1800" b="1" dirty="0">
              <a:solidFill>
                <a:schemeClr val="bg1"/>
              </a:solidFill>
            </a:endParaRPr>
          </a:p>
          <a:p>
            <a:pPr latinLnBrk="1"/>
            <a:r>
              <a:rPr lang="en-US" altLang="zh-CN" sz="1800" b="1" dirty="0">
                <a:solidFill>
                  <a:schemeClr val="bg1"/>
                </a:solidFill>
                <a:sym typeface="+mn-ea"/>
              </a:rPr>
              <a:t>156. </a:t>
            </a:r>
            <a:r>
              <a:rPr lang="zh-CN" altLang="zh-CN" sz="1800" b="1" dirty="0">
                <a:solidFill>
                  <a:schemeClr val="bg1"/>
                </a:solidFill>
                <a:sym typeface="+mn-ea"/>
              </a:rPr>
              <a:t>原料或中间体在贮存中会发生自燃或聚合或分解危险</a:t>
            </a:r>
            <a:endParaRPr lang="zh-CN" altLang="zh-CN" sz="1800" b="1" dirty="0">
              <a:solidFill>
                <a:schemeClr val="bg1"/>
              </a:solidFill>
            </a:endParaRPr>
          </a:p>
          <a:p>
            <a:pPr latinLnBrk="1"/>
            <a:r>
              <a:rPr lang="en-US" altLang="zh-CN" sz="1800" b="1" dirty="0">
                <a:solidFill>
                  <a:schemeClr val="bg1"/>
                </a:solidFill>
                <a:sym typeface="+mn-ea"/>
              </a:rPr>
              <a:t>157. </a:t>
            </a:r>
            <a:r>
              <a:rPr lang="zh-CN" altLang="zh-CN" sz="1800" b="1" dirty="0">
                <a:solidFill>
                  <a:schemeClr val="bg1"/>
                </a:solidFill>
                <a:sym typeface="+mn-ea"/>
              </a:rPr>
              <a:t>工艺中各种参数（温度、压力等）接近危险界限</a:t>
            </a:r>
            <a:endParaRPr lang="zh-CN" altLang="zh-CN" sz="1800" b="1" dirty="0">
              <a:solidFill>
                <a:schemeClr val="bg1"/>
              </a:solidFill>
            </a:endParaRPr>
          </a:p>
          <a:p>
            <a:pPr latinLnBrk="1"/>
            <a:r>
              <a:rPr lang="en-US" altLang="zh-CN" sz="1800" b="1" dirty="0">
                <a:solidFill>
                  <a:schemeClr val="bg1"/>
                </a:solidFill>
                <a:sym typeface="+mn-ea"/>
              </a:rPr>
              <a:t>158. </a:t>
            </a:r>
            <a:r>
              <a:rPr lang="zh-CN" altLang="zh-CN" sz="1800" b="1" dirty="0">
                <a:solidFill>
                  <a:schemeClr val="bg1"/>
                </a:solidFill>
                <a:sym typeface="+mn-ea"/>
              </a:rPr>
              <a:t>发生异常状况时，没有将反应物迅速排放的措施</a:t>
            </a:r>
            <a:endParaRPr lang="zh-CN" altLang="zh-CN" sz="1800" b="1" dirty="0">
              <a:solidFill>
                <a:schemeClr val="bg1"/>
              </a:solidFill>
            </a:endParaRPr>
          </a:p>
          <a:p>
            <a:pPr latinLnBrk="1"/>
            <a:r>
              <a:rPr lang="en-US" altLang="zh-CN" sz="1800" b="1" dirty="0">
                <a:solidFill>
                  <a:schemeClr val="bg1"/>
                </a:solidFill>
                <a:sym typeface="+mn-ea"/>
              </a:rPr>
              <a:t>159. </a:t>
            </a:r>
            <a:r>
              <a:rPr lang="zh-CN" altLang="zh-CN" sz="1800" b="1" dirty="0">
                <a:solidFill>
                  <a:schemeClr val="bg1"/>
                </a:solidFill>
                <a:sym typeface="+mn-ea"/>
              </a:rPr>
              <a:t>没有防止急剧反应和制止急剧反应的措施</a:t>
            </a:r>
            <a:endParaRPr lang="zh-CN" altLang="zh-CN" sz="1800" b="1" dirty="0">
              <a:solidFill>
                <a:schemeClr val="bg1"/>
              </a:solidFill>
              <a:cs typeface="+mn-ea"/>
              <a:sym typeface="+mn-ea"/>
            </a:endParaRPr>
          </a:p>
        </p:txBody>
      </p:sp>
      <p:sp>
        <p:nvSpPr>
          <p:cNvPr id="17" name="文本框 16"/>
          <p:cNvSpPr txBox="1"/>
          <p:nvPr/>
        </p:nvSpPr>
        <p:spPr>
          <a:xfrm>
            <a:off x="975712" y="237490"/>
            <a:ext cx="7139588" cy="629920"/>
          </a:xfrm>
          <a:prstGeom prst="rect">
            <a:avLst/>
          </a:prstGeom>
          <a:noFill/>
        </p:spPr>
        <p:txBody>
          <a:bodyPr wrap="square" rtlCol="0">
            <a:spAutoFit/>
          </a:bodyPr>
          <a:lstStyle/>
          <a:p>
            <a:r>
              <a:rPr lang="zh-CN" altLang="zh-CN" sz="3500" b="1" dirty="0">
                <a:solidFill>
                  <a:schemeClr val="tx2">
                    <a:lumMod val="75000"/>
                  </a:schemeClr>
                </a:solidFill>
                <a:cs typeface="+mn-ea"/>
                <a:sym typeface="+mn-ea"/>
              </a:rPr>
              <a:t>生产工艺</a:t>
            </a:r>
            <a:endParaRPr lang="zh-CN" altLang="zh-CN" sz="3500" b="1" dirty="0">
              <a:solidFill>
                <a:schemeClr val="tx2">
                  <a:lumMod val="75000"/>
                </a:schemeClr>
              </a:solidFill>
              <a:cs typeface="+mn-ea"/>
              <a:sym typeface="+mn-ea"/>
            </a:endParaRPr>
          </a:p>
        </p:txBody>
      </p:sp>
      <p:sp>
        <p:nvSpPr>
          <p:cNvPr id="19" name="矩形 18"/>
          <p:cNvSpPr/>
          <p:nvPr/>
        </p:nvSpPr>
        <p:spPr>
          <a:xfrm>
            <a:off x="818832" y="142878"/>
            <a:ext cx="157374" cy="814384"/>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0" name="组合 19"/>
          <p:cNvGrpSpPr/>
          <p:nvPr/>
        </p:nvGrpSpPr>
        <p:grpSpPr>
          <a:xfrm>
            <a:off x="-38621" y="128275"/>
            <a:ext cx="738388" cy="829945"/>
            <a:chOff x="-38305" y="128272"/>
            <a:chExt cx="738393" cy="829948"/>
          </a:xfrm>
        </p:grpSpPr>
        <p:sp>
          <p:nvSpPr>
            <p:cNvPr id="22" name="矩形 21"/>
            <p:cNvSpPr/>
            <p:nvPr/>
          </p:nvSpPr>
          <p:spPr>
            <a:xfrm>
              <a:off x="-4764" y="142875"/>
              <a:ext cx="704852" cy="814388"/>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文本框 23"/>
            <p:cNvSpPr txBox="1"/>
            <p:nvPr/>
          </p:nvSpPr>
          <p:spPr>
            <a:xfrm>
              <a:off x="-38305" y="128272"/>
              <a:ext cx="332509" cy="829948"/>
            </a:xfrm>
            <a:prstGeom prst="rect">
              <a:avLst/>
            </a:prstGeom>
            <a:noFill/>
          </p:spPr>
          <p:txBody>
            <a:bodyPr wrap="square" rtlCol="0">
              <a:spAutoFit/>
            </a:bodyPr>
            <a:lstStyle/>
            <a:p>
              <a:r>
                <a:rPr lang="zh-CN" altLang="en-US" sz="4800" dirty="0">
                  <a:solidFill>
                    <a:schemeClr val="bg1"/>
                  </a:solidFill>
                  <a:cs typeface="+mn-ea"/>
                  <a:sym typeface="+mn-lt"/>
                </a:rPr>
                <a:t>八</a:t>
              </a:r>
              <a:endParaRPr lang="zh-CN" altLang="en-US" sz="4800" dirty="0">
                <a:solidFill>
                  <a:schemeClr val="bg1"/>
                </a:solidFill>
                <a:cs typeface="+mn-ea"/>
                <a:sym typeface="+mn-lt"/>
              </a:endParaRPr>
            </a:p>
          </p:txBody>
        </p:sp>
      </p:grpSp>
      <p:grpSp>
        <p:nvGrpSpPr>
          <p:cNvPr id="10" name="a0581987-3793-4b23-a5e8-bf3725094de9"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247304" y="2164957"/>
            <a:ext cx="3755418" cy="2926866"/>
            <a:chOff x="3065463" y="1389062"/>
            <a:chExt cx="5756275" cy="4486277"/>
          </a:xfrm>
        </p:grpSpPr>
        <p:sp>
          <p:nvSpPr>
            <p:cNvPr id="11" name="işḻíḋe"/>
            <p:cNvSpPr/>
            <p:nvPr/>
          </p:nvSpPr>
          <p:spPr bwMode="auto">
            <a:xfrm>
              <a:off x="7112001" y="1770063"/>
              <a:ext cx="811213" cy="119063"/>
            </a:xfrm>
            <a:custGeom>
              <a:avLst/>
              <a:gdLst>
                <a:gd name="T0" fmla="*/ 4 w 511"/>
                <a:gd name="T1" fmla="*/ 75 h 75"/>
                <a:gd name="T2" fmla="*/ 0 w 511"/>
                <a:gd name="T3" fmla="*/ 46 h 75"/>
                <a:gd name="T4" fmla="*/ 508 w 511"/>
                <a:gd name="T5" fmla="*/ 0 h 75"/>
                <a:gd name="T6" fmla="*/ 511 w 511"/>
                <a:gd name="T7" fmla="*/ 29 h 75"/>
                <a:gd name="T8" fmla="*/ 4 w 511"/>
                <a:gd name="T9" fmla="*/ 75 h 75"/>
              </a:gdLst>
              <a:ahLst/>
              <a:cxnLst>
                <a:cxn ang="0">
                  <a:pos x="T0" y="T1"/>
                </a:cxn>
                <a:cxn ang="0">
                  <a:pos x="T2" y="T3"/>
                </a:cxn>
                <a:cxn ang="0">
                  <a:pos x="T4" y="T5"/>
                </a:cxn>
                <a:cxn ang="0">
                  <a:pos x="T6" y="T7"/>
                </a:cxn>
                <a:cxn ang="0">
                  <a:pos x="T8" y="T9"/>
                </a:cxn>
              </a:cxnLst>
              <a:rect l="0" t="0" r="r" b="b"/>
              <a:pathLst>
                <a:path w="511" h="75">
                  <a:moveTo>
                    <a:pt x="4" y="75"/>
                  </a:moveTo>
                  <a:lnTo>
                    <a:pt x="0" y="46"/>
                  </a:lnTo>
                  <a:lnTo>
                    <a:pt x="508" y="0"/>
                  </a:lnTo>
                  <a:lnTo>
                    <a:pt x="511" y="29"/>
                  </a:lnTo>
                  <a:lnTo>
                    <a:pt x="4" y="75"/>
                  </a:ln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 name="ï$ḷïḓê"/>
            <p:cNvSpPr/>
            <p:nvPr/>
          </p:nvSpPr>
          <p:spPr bwMode="auto">
            <a:xfrm>
              <a:off x="7112001" y="1954213"/>
              <a:ext cx="811213" cy="117475"/>
            </a:xfrm>
            <a:custGeom>
              <a:avLst/>
              <a:gdLst>
                <a:gd name="T0" fmla="*/ 508 w 511"/>
                <a:gd name="T1" fmla="*/ 74 h 74"/>
                <a:gd name="T2" fmla="*/ 0 w 511"/>
                <a:gd name="T3" fmla="*/ 29 h 74"/>
                <a:gd name="T4" fmla="*/ 4 w 511"/>
                <a:gd name="T5" fmla="*/ 0 h 74"/>
                <a:gd name="T6" fmla="*/ 511 w 511"/>
                <a:gd name="T7" fmla="*/ 45 h 74"/>
                <a:gd name="T8" fmla="*/ 508 w 511"/>
                <a:gd name="T9" fmla="*/ 74 h 74"/>
              </a:gdLst>
              <a:ahLst/>
              <a:cxnLst>
                <a:cxn ang="0">
                  <a:pos x="T0" y="T1"/>
                </a:cxn>
                <a:cxn ang="0">
                  <a:pos x="T2" y="T3"/>
                </a:cxn>
                <a:cxn ang="0">
                  <a:pos x="T4" y="T5"/>
                </a:cxn>
                <a:cxn ang="0">
                  <a:pos x="T6" y="T7"/>
                </a:cxn>
                <a:cxn ang="0">
                  <a:pos x="T8" y="T9"/>
                </a:cxn>
              </a:cxnLst>
              <a:rect l="0" t="0" r="r" b="b"/>
              <a:pathLst>
                <a:path w="511" h="74">
                  <a:moveTo>
                    <a:pt x="508" y="74"/>
                  </a:moveTo>
                  <a:lnTo>
                    <a:pt x="0" y="29"/>
                  </a:lnTo>
                  <a:lnTo>
                    <a:pt x="4" y="0"/>
                  </a:lnTo>
                  <a:lnTo>
                    <a:pt x="511" y="45"/>
                  </a:lnTo>
                  <a:lnTo>
                    <a:pt x="508" y="74"/>
                  </a:ln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 name="ïs1ïḍe"/>
            <p:cNvSpPr/>
            <p:nvPr/>
          </p:nvSpPr>
          <p:spPr bwMode="auto">
            <a:xfrm>
              <a:off x="7051676" y="1827213"/>
              <a:ext cx="176213" cy="173038"/>
            </a:xfrm>
            <a:prstGeom prst="ellipse">
              <a:avLst/>
            </a:pr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 name="íSľïdê"/>
            <p:cNvSpPr/>
            <p:nvPr/>
          </p:nvSpPr>
          <p:spPr bwMode="auto">
            <a:xfrm>
              <a:off x="7691438" y="1793876"/>
              <a:ext cx="46038" cy="234950"/>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5" name="îs1iḋê"/>
            <p:cNvSpPr/>
            <p:nvPr/>
          </p:nvSpPr>
          <p:spPr bwMode="auto">
            <a:xfrm>
              <a:off x="7461251" y="1843088"/>
              <a:ext cx="46038" cy="163513"/>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6" name="íṩľïḍê"/>
            <p:cNvSpPr/>
            <p:nvPr/>
          </p:nvSpPr>
          <p:spPr bwMode="auto">
            <a:xfrm>
              <a:off x="7118351" y="1925638"/>
              <a:ext cx="22225" cy="192563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8" name="iṧľïdê"/>
            <p:cNvSpPr/>
            <p:nvPr/>
          </p:nvSpPr>
          <p:spPr bwMode="auto">
            <a:xfrm>
              <a:off x="3065463" y="3800476"/>
              <a:ext cx="857250" cy="1689100"/>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1" name="ísliḑê"/>
            <p:cNvSpPr/>
            <p:nvPr/>
          </p:nvSpPr>
          <p:spPr bwMode="auto">
            <a:xfrm>
              <a:off x="3195638" y="4760913"/>
              <a:ext cx="496888"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3" name="ï$1ïdè"/>
            <p:cNvSpPr/>
            <p:nvPr/>
          </p:nvSpPr>
          <p:spPr bwMode="auto">
            <a:xfrm>
              <a:off x="3195638" y="5094288"/>
              <a:ext cx="496888"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5" name="îśḻiḑe"/>
            <p:cNvSpPr/>
            <p:nvPr/>
          </p:nvSpPr>
          <p:spPr bwMode="auto">
            <a:xfrm>
              <a:off x="3263901" y="2244726"/>
              <a:ext cx="71438" cy="169068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6" name="iṣḻïḑè"/>
            <p:cNvSpPr/>
            <p:nvPr/>
          </p:nvSpPr>
          <p:spPr bwMode="auto">
            <a:xfrm>
              <a:off x="3549651" y="2244726"/>
              <a:ext cx="68263" cy="169068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7" name="íSļiḓé"/>
            <p:cNvSpPr/>
            <p:nvPr/>
          </p:nvSpPr>
          <p:spPr bwMode="auto">
            <a:xfrm>
              <a:off x="3267076" y="2244726"/>
              <a:ext cx="350838" cy="69850"/>
            </a:xfrm>
            <a:custGeom>
              <a:avLst/>
              <a:gdLst>
                <a:gd name="T0" fmla="*/ 0 w 122"/>
                <a:gd name="T1" fmla="*/ 12 h 24"/>
                <a:gd name="T2" fmla="*/ 0 w 122"/>
                <a:gd name="T3" fmla="*/ 12 h 24"/>
                <a:gd name="T4" fmla="*/ 13 w 122"/>
                <a:gd name="T5" fmla="*/ 0 h 24"/>
                <a:gd name="T6" fmla="*/ 110 w 122"/>
                <a:gd name="T7" fmla="*/ 0 h 24"/>
                <a:gd name="T8" fmla="*/ 122 w 122"/>
                <a:gd name="T9" fmla="*/ 12 h 24"/>
                <a:gd name="T10" fmla="*/ 122 w 122"/>
                <a:gd name="T11" fmla="*/ 12 h 24"/>
                <a:gd name="T12" fmla="*/ 110 w 122"/>
                <a:gd name="T13" fmla="*/ 24 h 24"/>
                <a:gd name="T14" fmla="*/ 13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4"/>
                    <a:pt x="110" y="24"/>
                  </a:cubicBezTo>
                  <a:cubicBezTo>
                    <a:pt x="13" y="24"/>
                    <a:pt x="13" y="24"/>
                    <a:pt x="13" y="24"/>
                  </a:cubicBezTo>
                  <a:cubicBezTo>
                    <a:pt x="6"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 name="îṣḻíḍê"/>
            <p:cNvSpPr/>
            <p:nvPr/>
          </p:nvSpPr>
          <p:spPr bwMode="auto">
            <a:xfrm>
              <a:off x="3267076" y="2497138"/>
              <a:ext cx="350838" cy="73025"/>
            </a:xfrm>
            <a:custGeom>
              <a:avLst/>
              <a:gdLst>
                <a:gd name="T0" fmla="*/ 0 w 122"/>
                <a:gd name="T1" fmla="*/ 13 h 25"/>
                <a:gd name="T2" fmla="*/ 0 w 122"/>
                <a:gd name="T3" fmla="*/ 13 h 25"/>
                <a:gd name="T4" fmla="*/ 13 w 122"/>
                <a:gd name="T5" fmla="*/ 0 h 25"/>
                <a:gd name="T6" fmla="*/ 110 w 122"/>
                <a:gd name="T7" fmla="*/ 0 h 25"/>
                <a:gd name="T8" fmla="*/ 122 w 122"/>
                <a:gd name="T9" fmla="*/ 13 h 25"/>
                <a:gd name="T10" fmla="*/ 122 w 122"/>
                <a:gd name="T11" fmla="*/ 13 h 25"/>
                <a:gd name="T12" fmla="*/ 110 w 122"/>
                <a:gd name="T13" fmla="*/ 25 h 25"/>
                <a:gd name="T14" fmla="*/ 13 w 122"/>
                <a:gd name="T15" fmla="*/ 25 h 25"/>
                <a:gd name="T16" fmla="*/ 0 w 122"/>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3"/>
                  </a:moveTo>
                  <a:cubicBezTo>
                    <a:pt x="0" y="13"/>
                    <a:pt x="0" y="13"/>
                    <a:pt x="0" y="13"/>
                  </a:cubicBezTo>
                  <a:cubicBezTo>
                    <a:pt x="0" y="6"/>
                    <a:pt x="6" y="0"/>
                    <a:pt x="13" y="0"/>
                  </a:cubicBezTo>
                  <a:cubicBezTo>
                    <a:pt x="110" y="0"/>
                    <a:pt x="110" y="0"/>
                    <a:pt x="110" y="0"/>
                  </a:cubicBezTo>
                  <a:cubicBezTo>
                    <a:pt x="117" y="0"/>
                    <a:pt x="122" y="6"/>
                    <a:pt x="122" y="13"/>
                  </a:cubicBezTo>
                  <a:cubicBezTo>
                    <a:pt x="122" y="13"/>
                    <a:pt x="122" y="13"/>
                    <a:pt x="122" y="13"/>
                  </a:cubicBezTo>
                  <a:cubicBezTo>
                    <a:pt x="122" y="19"/>
                    <a:pt x="117" y="25"/>
                    <a:pt x="110" y="25"/>
                  </a:cubicBezTo>
                  <a:cubicBezTo>
                    <a:pt x="13" y="25"/>
                    <a:pt x="13" y="25"/>
                    <a:pt x="13" y="25"/>
                  </a:cubicBezTo>
                  <a:cubicBezTo>
                    <a:pt x="6" y="25"/>
                    <a:pt x="0" y="19"/>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 name="îṥľiḍe"/>
            <p:cNvSpPr/>
            <p:nvPr/>
          </p:nvSpPr>
          <p:spPr bwMode="auto">
            <a:xfrm>
              <a:off x="3267076" y="2754313"/>
              <a:ext cx="350838" cy="71438"/>
            </a:xfrm>
            <a:custGeom>
              <a:avLst/>
              <a:gdLst>
                <a:gd name="T0" fmla="*/ 0 w 122"/>
                <a:gd name="T1" fmla="*/ 12 h 25"/>
                <a:gd name="T2" fmla="*/ 0 w 122"/>
                <a:gd name="T3" fmla="*/ 12 h 25"/>
                <a:gd name="T4" fmla="*/ 13 w 122"/>
                <a:gd name="T5" fmla="*/ 0 h 25"/>
                <a:gd name="T6" fmla="*/ 110 w 122"/>
                <a:gd name="T7" fmla="*/ 0 h 25"/>
                <a:gd name="T8" fmla="*/ 122 w 122"/>
                <a:gd name="T9" fmla="*/ 12 h 25"/>
                <a:gd name="T10" fmla="*/ 122 w 122"/>
                <a:gd name="T11" fmla="*/ 12 h 25"/>
                <a:gd name="T12" fmla="*/ 110 w 122"/>
                <a:gd name="T13" fmla="*/ 25 h 25"/>
                <a:gd name="T14" fmla="*/ 13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5"/>
                    <a:pt x="110" y="25"/>
                  </a:cubicBezTo>
                  <a:cubicBezTo>
                    <a:pt x="13" y="25"/>
                    <a:pt x="13" y="25"/>
                    <a:pt x="13" y="25"/>
                  </a:cubicBezTo>
                  <a:cubicBezTo>
                    <a:pt x="6"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 name="ïṡlïḋe"/>
            <p:cNvSpPr/>
            <p:nvPr/>
          </p:nvSpPr>
          <p:spPr bwMode="auto">
            <a:xfrm>
              <a:off x="3267076" y="3006726"/>
              <a:ext cx="350838" cy="71438"/>
            </a:xfrm>
            <a:custGeom>
              <a:avLst/>
              <a:gdLst>
                <a:gd name="T0" fmla="*/ 0 w 122"/>
                <a:gd name="T1" fmla="*/ 13 h 25"/>
                <a:gd name="T2" fmla="*/ 0 w 122"/>
                <a:gd name="T3" fmla="*/ 13 h 25"/>
                <a:gd name="T4" fmla="*/ 13 w 122"/>
                <a:gd name="T5" fmla="*/ 0 h 25"/>
                <a:gd name="T6" fmla="*/ 110 w 122"/>
                <a:gd name="T7" fmla="*/ 0 h 25"/>
                <a:gd name="T8" fmla="*/ 122 w 122"/>
                <a:gd name="T9" fmla="*/ 13 h 25"/>
                <a:gd name="T10" fmla="*/ 122 w 122"/>
                <a:gd name="T11" fmla="*/ 13 h 25"/>
                <a:gd name="T12" fmla="*/ 110 w 122"/>
                <a:gd name="T13" fmla="*/ 25 h 25"/>
                <a:gd name="T14" fmla="*/ 13 w 122"/>
                <a:gd name="T15" fmla="*/ 25 h 25"/>
                <a:gd name="T16" fmla="*/ 0 w 122"/>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3"/>
                  </a:moveTo>
                  <a:cubicBezTo>
                    <a:pt x="0" y="13"/>
                    <a:pt x="0" y="13"/>
                    <a:pt x="0" y="13"/>
                  </a:cubicBezTo>
                  <a:cubicBezTo>
                    <a:pt x="0" y="6"/>
                    <a:pt x="6" y="0"/>
                    <a:pt x="13" y="0"/>
                  </a:cubicBezTo>
                  <a:cubicBezTo>
                    <a:pt x="110" y="0"/>
                    <a:pt x="110" y="0"/>
                    <a:pt x="110" y="0"/>
                  </a:cubicBezTo>
                  <a:cubicBezTo>
                    <a:pt x="117" y="0"/>
                    <a:pt x="122" y="6"/>
                    <a:pt x="122" y="13"/>
                  </a:cubicBezTo>
                  <a:cubicBezTo>
                    <a:pt x="122" y="13"/>
                    <a:pt x="122" y="13"/>
                    <a:pt x="122" y="13"/>
                  </a:cubicBezTo>
                  <a:cubicBezTo>
                    <a:pt x="122" y="20"/>
                    <a:pt x="117" y="25"/>
                    <a:pt x="110" y="25"/>
                  </a:cubicBezTo>
                  <a:cubicBezTo>
                    <a:pt x="13" y="25"/>
                    <a:pt x="13" y="25"/>
                    <a:pt x="13" y="25"/>
                  </a:cubicBezTo>
                  <a:cubicBezTo>
                    <a:pt x="6" y="25"/>
                    <a:pt x="0" y="20"/>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 name="ïSliḓé"/>
            <p:cNvSpPr/>
            <p:nvPr/>
          </p:nvSpPr>
          <p:spPr bwMode="auto">
            <a:xfrm>
              <a:off x="3267076" y="3262313"/>
              <a:ext cx="350838" cy="71438"/>
            </a:xfrm>
            <a:custGeom>
              <a:avLst/>
              <a:gdLst>
                <a:gd name="T0" fmla="*/ 0 w 122"/>
                <a:gd name="T1" fmla="*/ 12 h 25"/>
                <a:gd name="T2" fmla="*/ 0 w 122"/>
                <a:gd name="T3" fmla="*/ 12 h 25"/>
                <a:gd name="T4" fmla="*/ 13 w 122"/>
                <a:gd name="T5" fmla="*/ 0 h 25"/>
                <a:gd name="T6" fmla="*/ 110 w 122"/>
                <a:gd name="T7" fmla="*/ 0 h 25"/>
                <a:gd name="T8" fmla="*/ 122 w 122"/>
                <a:gd name="T9" fmla="*/ 12 h 25"/>
                <a:gd name="T10" fmla="*/ 122 w 122"/>
                <a:gd name="T11" fmla="*/ 12 h 25"/>
                <a:gd name="T12" fmla="*/ 110 w 122"/>
                <a:gd name="T13" fmla="*/ 25 h 25"/>
                <a:gd name="T14" fmla="*/ 13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6"/>
                    <a:pt x="6" y="0"/>
                    <a:pt x="13" y="0"/>
                  </a:cubicBezTo>
                  <a:cubicBezTo>
                    <a:pt x="110" y="0"/>
                    <a:pt x="110" y="0"/>
                    <a:pt x="110" y="0"/>
                  </a:cubicBezTo>
                  <a:cubicBezTo>
                    <a:pt x="117" y="0"/>
                    <a:pt x="122" y="6"/>
                    <a:pt x="122" y="12"/>
                  </a:cubicBezTo>
                  <a:cubicBezTo>
                    <a:pt x="122" y="12"/>
                    <a:pt x="122" y="12"/>
                    <a:pt x="122" y="12"/>
                  </a:cubicBezTo>
                  <a:cubicBezTo>
                    <a:pt x="122" y="19"/>
                    <a:pt x="117" y="25"/>
                    <a:pt x="110" y="25"/>
                  </a:cubicBezTo>
                  <a:cubicBezTo>
                    <a:pt x="13" y="25"/>
                    <a:pt x="13" y="25"/>
                    <a:pt x="13" y="25"/>
                  </a:cubicBezTo>
                  <a:cubicBezTo>
                    <a:pt x="6"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2" name="iṩļïḓé"/>
            <p:cNvSpPr/>
            <p:nvPr/>
          </p:nvSpPr>
          <p:spPr bwMode="auto">
            <a:xfrm>
              <a:off x="3267076" y="3517901"/>
              <a:ext cx="350838" cy="69850"/>
            </a:xfrm>
            <a:custGeom>
              <a:avLst/>
              <a:gdLst>
                <a:gd name="T0" fmla="*/ 0 w 122"/>
                <a:gd name="T1" fmla="*/ 12 h 24"/>
                <a:gd name="T2" fmla="*/ 0 w 122"/>
                <a:gd name="T3" fmla="*/ 12 h 24"/>
                <a:gd name="T4" fmla="*/ 13 w 122"/>
                <a:gd name="T5" fmla="*/ 0 h 24"/>
                <a:gd name="T6" fmla="*/ 110 w 122"/>
                <a:gd name="T7" fmla="*/ 0 h 24"/>
                <a:gd name="T8" fmla="*/ 122 w 122"/>
                <a:gd name="T9" fmla="*/ 12 h 24"/>
                <a:gd name="T10" fmla="*/ 122 w 122"/>
                <a:gd name="T11" fmla="*/ 12 h 24"/>
                <a:gd name="T12" fmla="*/ 110 w 122"/>
                <a:gd name="T13" fmla="*/ 24 h 24"/>
                <a:gd name="T14" fmla="*/ 13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4"/>
                    <a:pt x="110" y="24"/>
                  </a:cubicBezTo>
                  <a:cubicBezTo>
                    <a:pt x="13" y="24"/>
                    <a:pt x="13" y="24"/>
                    <a:pt x="13" y="24"/>
                  </a:cubicBezTo>
                  <a:cubicBezTo>
                    <a:pt x="6"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3" name="íṥľíḋè"/>
            <p:cNvSpPr/>
            <p:nvPr/>
          </p:nvSpPr>
          <p:spPr bwMode="auto">
            <a:xfrm>
              <a:off x="3971926" y="1652588"/>
              <a:ext cx="71438" cy="169068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4" name="íSḻiḑe"/>
            <p:cNvSpPr/>
            <p:nvPr/>
          </p:nvSpPr>
          <p:spPr bwMode="auto">
            <a:xfrm>
              <a:off x="4257676" y="1652588"/>
              <a:ext cx="68263" cy="169068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5" name="îšlïḋe"/>
            <p:cNvSpPr/>
            <p:nvPr/>
          </p:nvSpPr>
          <p:spPr bwMode="auto">
            <a:xfrm>
              <a:off x="3975101" y="1652588"/>
              <a:ext cx="350838" cy="71438"/>
            </a:xfrm>
            <a:custGeom>
              <a:avLst/>
              <a:gdLst>
                <a:gd name="T0" fmla="*/ 0 w 122"/>
                <a:gd name="T1" fmla="*/ 12 h 25"/>
                <a:gd name="T2" fmla="*/ 0 w 122"/>
                <a:gd name="T3" fmla="*/ 12 h 25"/>
                <a:gd name="T4" fmla="*/ 13 w 122"/>
                <a:gd name="T5" fmla="*/ 0 h 25"/>
                <a:gd name="T6" fmla="*/ 110 w 122"/>
                <a:gd name="T7" fmla="*/ 0 h 25"/>
                <a:gd name="T8" fmla="*/ 122 w 122"/>
                <a:gd name="T9" fmla="*/ 12 h 25"/>
                <a:gd name="T10" fmla="*/ 122 w 122"/>
                <a:gd name="T11" fmla="*/ 12 h 25"/>
                <a:gd name="T12" fmla="*/ 110 w 122"/>
                <a:gd name="T13" fmla="*/ 25 h 25"/>
                <a:gd name="T14" fmla="*/ 13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6"/>
                    <a:pt x="6" y="0"/>
                    <a:pt x="13" y="0"/>
                  </a:cubicBezTo>
                  <a:cubicBezTo>
                    <a:pt x="110" y="0"/>
                    <a:pt x="110" y="0"/>
                    <a:pt x="110" y="0"/>
                  </a:cubicBezTo>
                  <a:cubicBezTo>
                    <a:pt x="117" y="0"/>
                    <a:pt x="122" y="6"/>
                    <a:pt x="122" y="12"/>
                  </a:cubicBezTo>
                  <a:cubicBezTo>
                    <a:pt x="122" y="12"/>
                    <a:pt x="122" y="12"/>
                    <a:pt x="122" y="12"/>
                  </a:cubicBezTo>
                  <a:cubicBezTo>
                    <a:pt x="122" y="19"/>
                    <a:pt x="117" y="25"/>
                    <a:pt x="110" y="25"/>
                  </a:cubicBezTo>
                  <a:cubicBezTo>
                    <a:pt x="13" y="25"/>
                    <a:pt x="13" y="25"/>
                    <a:pt x="13" y="25"/>
                  </a:cubicBezTo>
                  <a:cubicBezTo>
                    <a:pt x="6"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 name="iṩḷíḍê"/>
            <p:cNvSpPr/>
            <p:nvPr/>
          </p:nvSpPr>
          <p:spPr bwMode="auto">
            <a:xfrm>
              <a:off x="3975101" y="1908176"/>
              <a:ext cx="350838" cy="69850"/>
            </a:xfrm>
            <a:custGeom>
              <a:avLst/>
              <a:gdLst>
                <a:gd name="T0" fmla="*/ 0 w 122"/>
                <a:gd name="T1" fmla="*/ 12 h 24"/>
                <a:gd name="T2" fmla="*/ 0 w 122"/>
                <a:gd name="T3" fmla="*/ 12 h 24"/>
                <a:gd name="T4" fmla="*/ 13 w 122"/>
                <a:gd name="T5" fmla="*/ 0 h 24"/>
                <a:gd name="T6" fmla="*/ 110 w 122"/>
                <a:gd name="T7" fmla="*/ 0 h 24"/>
                <a:gd name="T8" fmla="*/ 122 w 122"/>
                <a:gd name="T9" fmla="*/ 12 h 24"/>
                <a:gd name="T10" fmla="*/ 122 w 122"/>
                <a:gd name="T11" fmla="*/ 12 h 24"/>
                <a:gd name="T12" fmla="*/ 110 w 122"/>
                <a:gd name="T13" fmla="*/ 24 h 24"/>
                <a:gd name="T14" fmla="*/ 13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4"/>
                    <a:pt x="110" y="24"/>
                  </a:cubicBezTo>
                  <a:cubicBezTo>
                    <a:pt x="13" y="24"/>
                    <a:pt x="13" y="24"/>
                    <a:pt x="13" y="24"/>
                  </a:cubicBezTo>
                  <a:cubicBezTo>
                    <a:pt x="6"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 name="îṩḻíḍê"/>
            <p:cNvSpPr/>
            <p:nvPr/>
          </p:nvSpPr>
          <p:spPr bwMode="auto">
            <a:xfrm>
              <a:off x="3975101" y="2162176"/>
              <a:ext cx="350838" cy="71438"/>
            </a:xfrm>
            <a:custGeom>
              <a:avLst/>
              <a:gdLst>
                <a:gd name="T0" fmla="*/ 0 w 122"/>
                <a:gd name="T1" fmla="*/ 12 h 25"/>
                <a:gd name="T2" fmla="*/ 0 w 122"/>
                <a:gd name="T3" fmla="*/ 12 h 25"/>
                <a:gd name="T4" fmla="*/ 13 w 122"/>
                <a:gd name="T5" fmla="*/ 0 h 25"/>
                <a:gd name="T6" fmla="*/ 110 w 122"/>
                <a:gd name="T7" fmla="*/ 0 h 25"/>
                <a:gd name="T8" fmla="*/ 122 w 122"/>
                <a:gd name="T9" fmla="*/ 12 h 25"/>
                <a:gd name="T10" fmla="*/ 122 w 122"/>
                <a:gd name="T11" fmla="*/ 12 h 25"/>
                <a:gd name="T12" fmla="*/ 110 w 122"/>
                <a:gd name="T13" fmla="*/ 25 h 25"/>
                <a:gd name="T14" fmla="*/ 13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6"/>
                    <a:pt x="6" y="0"/>
                    <a:pt x="13" y="0"/>
                  </a:cubicBezTo>
                  <a:cubicBezTo>
                    <a:pt x="110" y="0"/>
                    <a:pt x="110" y="0"/>
                    <a:pt x="110" y="0"/>
                  </a:cubicBezTo>
                  <a:cubicBezTo>
                    <a:pt x="117" y="0"/>
                    <a:pt x="122" y="6"/>
                    <a:pt x="122" y="12"/>
                  </a:cubicBezTo>
                  <a:cubicBezTo>
                    <a:pt x="122" y="12"/>
                    <a:pt x="122" y="12"/>
                    <a:pt x="122" y="12"/>
                  </a:cubicBezTo>
                  <a:cubicBezTo>
                    <a:pt x="122" y="19"/>
                    <a:pt x="117" y="25"/>
                    <a:pt x="110" y="25"/>
                  </a:cubicBezTo>
                  <a:cubicBezTo>
                    <a:pt x="13" y="25"/>
                    <a:pt x="13" y="25"/>
                    <a:pt x="13" y="25"/>
                  </a:cubicBezTo>
                  <a:cubicBezTo>
                    <a:pt x="6"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8" name="iŝḻïďê"/>
            <p:cNvSpPr/>
            <p:nvPr/>
          </p:nvSpPr>
          <p:spPr bwMode="auto">
            <a:xfrm>
              <a:off x="3975101" y="2417763"/>
              <a:ext cx="350838" cy="68263"/>
            </a:xfrm>
            <a:custGeom>
              <a:avLst/>
              <a:gdLst>
                <a:gd name="T0" fmla="*/ 0 w 122"/>
                <a:gd name="T1" fmla="*/ 12 h 24"/>
                <a:gd name="T2" fmla="*/ 0 w 122"/>
                <a:gd name="T3" fmla="*/ 12 h 24"/>
                <a:gd name="T4" fmla="*/ 13 w 122"/>
                <a:gd name="T5" fmla="*/ 0 h 24"/>
                <a:gd name="T6" fmla="*/ 110 w 122"/>
                <a:gd name="T7" fmla="*/ 0 h 24"/>
                <a:gd name="T8" fmla="*/ 122 w 122"/>
                <a:gd name="T9" fmla="*/ 12 h 24"/>
                <a:gd name="T10" fmla="*/ 122 w 122"/>
                <a:gd name="T11" fmla="*/ 12 h 24"/>
                <a:gd name="T12" fmla="*/ 110 w 122"/>
                <a:gd name="T13" fmla="*/ 24 h 24"/>
                <a:gd name="T14" fmla="*/ 13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4"/>
                    <a:pt x="110" y="24"/>
                  </a:cubicBezTo>
                  <a:cubicBezTo>
                    <a:pt x="13" y="24"/>
                    <a:pt x="13" y="24"/>
                    <a:pt x="13" y="24"/>
                  </a:cubicBezTo>
                  <a:cubicBezTo>
                    <a:pt x="6"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9" name="îṡlïḑe"/>
            <p:cNvSpPr/>
            <p:nvPr/>
          </p:nvSpPr>
          <p:spPr bwMode="auto">
            <a:xfrm>
              <a:off x="3975101" y="2670176"/>
              <a:ext cx="350838" cy="71438"/>
            </a:xfrm>
            <a:custGeom>
              <a:avLst/>
              <a:gdLst>
                <a:gd name="T0" fmla="*/ 0 w 122"/>
                <a:gd name="T1" fmla="*/ 13 h 25"/>
                <a:gd name="T2" fmla="*/ 0 w 122"/>
                <a:gd name="T3" fmla="*/ 13 h 25"/>
                <a:gd name="T4" fmla="*/ 13 w 122"/>
                <a:gd name="T5" fmla="*/ 0 h 25"/>
                <a:gd name="T6" fmla="*/ 110 w 122"/>
                <a:gd name="T7" fmla="*/ 0 h 25"/>
                <a:gd name="T8" fmla="*/ 122 w 122"/>
                <a:gd name="T9" fmla="*/ 13 h 25"/>
                <a:gd name="T10" fmla="*/ 122 w 122"/>
                <a:gd name="T11" fmla="*/ 13 h 25"/>
                <a:gd name="T12" fmla="*/ 110 w 122"/>
                <a:gd name="T13" fmla="*/ 25 h 25"/>
                <a:gd name="T14" fmla="*/ 13 w 122"/>
                <a:gd name="T15" fmla="*/ 25 h 25"/>
                <a:gd name="T16" fmla="*/ 0 w 122"/>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3"/>
                  </a:moveTo>
                  <a:cubicBezTo>
                    <a:pt x="0" y="13"/>
                    <a:pt x="0" y="13"/>
                    <a:pt x="0" y="13"/>
                  </a:cubicBezTo>
                  <a:cubicBezTo>
                    <a:pt x="0" y="6"/>
                    <a:pt x="6" y="0"/>
                    <a:pt x="13" y="0"/>
                  </a:cubicBezTo>
                  <a:cubicBezTo>
                    <a:pt x="110" y="0"/>
                    <a:pt x="110" y="0"/>
                    <a:pt x="110" y="0"/>
                  </a:cubicBezTo>
                  <a:cubicBezTo>
                    <a:pt x="117" y="0"/>
                    <a:pt x="122" y="6"/>
                    <a:pt x="122" y="13"/>
                  </a:cubicBezTo>
                  <a:cubicBezTo>
                    <a:pt x="122" y="13"/>
                    <a:pt x="122" y="13"/>
                    <a:pt x="122" y="13"/>
                  </a:cubicBezTo>
                  <a:cubicBezTo>
                    <a:pt x="122" y="19"/>
                    <a:pt x="117" y="25"/>
                    <a:pt x="110" y="25"/>
                  </a:cubicBezTo>
                  <a:cubicBezTo>
                    <a:pt x="13" y="25"/>
                    <a:pt x="13" y="25"/>
                    <a:pt x="13" y="25"/>
                  </a:cubicBezTo>
                  <a:cubicBezTo>
                    <a:pt x="6" y="25"/>
                    <a:pt x="0" y="19"/>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 name="íṣľiḑê"/>
            <p:cNvSpPr/>
            <p:nvPr/>
          </p:nvSpPr>
          <p:spPr bwMode="auto">
            <a:xfrm>
              <a:off x="3975101" y="2925763"/>
              <a:ext cx="350838" cy="69850"/>
            </a:xfrm>
            <a:custGeom>
              <a:avLst/>
              <a:gdLst>
                <a:gd name="T0" fmla="*/ 0 w 122"/>
                <a:gd name="T1" fmla="*/ 12 h 24"/>
                <a:gd name="T2" fmla="*/ 0 w 122"/>
                <a:gd name="T3" fmla="*/ 12 h 24"/>
                <a:gd name="T4" fmla="*/ 13 w 122"/>
                <a:gd name="T5" fmla="*/ 0 h 24"/>
                <a:gd name="T6" fmla="*/ 110 w 122"/>
                <a:gd name="T7" fmla="*/ 0 h 24"/>
                <a:gd name="T8" fmla="*/ 122 w 122"/>
                <a:gd name="T9" fmla="*/ 12 h 24"/>
                <a:gd name="T10" fmla="*/ 122 w 122"/>
                <a:gd name="T11" fmla="*/ 12 h 24"/>
                <a:gd name="T12" fmla="*/ 110 w 122"/>
                <a:gd name="T13" fmla="*/ 24 h 24"/>
                <a:gd name="T14" fmla="*/ 13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4"/>
                    <a:pt x="110" y="24"/>
                  </a:cubicBezTo>
                  <a:cubicBezTo>
                    <a:pt x="13" y="24"/>
                    <a:pt x="13" y="24"/>
                    <a:pt x="13" y="24"/>
                  </a:cubicBezTo>
                  <a:cubicBezTo>
                    <a:pt x="6"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 name="iślîḓe"/>
            <p:cNvSpPr/>
            <p:nvPr/>
          </p:nvSpPr>
          <p:spPr bwMode="auto">
            <a:xfrm>
              <a:off x="4714876" y="1871663"/>
              <a:ext cx="71438" cy="1689100"/>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2" name="ïṧ1îďé"/>
            <p:cNvSpPr/>
            <p:nvPr/>
          </p:nvSpPr>
          <p:spPr bwMode="auto">
            <a:xfrm>
              <a:off x="4999038" y="1871663"/>
              <a:ext cx="69850" cy="1689100"/>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3" name="ísļïďê"/>
            <p:cNvSpPr/>
            <p:nvPr/>
          </p:nvSpPr>
          <p:spPr bwMode="auto">
            <a:xfrm>
              <a:off x="4721226" y="1871663"/>
              <a:ext cx="347663" cy="71438"/>
            </a:xfrm>
            <a:custGeom>
              <a:avLst/>
              <a:gdLst>
                <a:gd name="T0" fmla="*/ 0 w 121"/>
                <a:gd name="T1" fmla="*/ 12 h 25"/>
                <a:gd name="T2" fmla="*/ 0 w 121"/>
                <a:gd name="T3" fmla="*/ 12 h 25"/>
                <a:gd name="T4" fmla="*/ 12 w 121"/>
                <a:gd name="T5" fmla="*/ 0 h 25"/>
                <a:gd name="T6" fmla="*/ 109 w 121"/>
                <a:gd name="T7" fmla="*/ 0 h 25"/>
                <a:gd name="T8" fmla="*/ 121 w 121"/>
                <a:gd name="T9" fmla="*/ 12 h 25"/>
                <a:gd name="T10" fmla="*/ 121 w 121"/>
                <a:gd name="T11" fmla="*/ 12 h 25"/>
                <a:gd name="T12" fmla="*/ 109 w 121"/>
                <a:gd name="T13" fmla="*/ 25 h 25"/>
                <a:gd name="T14" fmla="*/ 12 w 121"/>
                <a:gd name="T15" fmla="*/ 25 h 25"/>
                <a:gd name="T16" fmla="*/ 0 w 121"/>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25">
                  <a:moveTo>
                    <a:pt x="0" y="12"/>
                  </a:moveTo>
                  <a:cubicBezTo>
                    <a:pt x="0" y="12"/>
                    <a:pt x="0" y="12"/>
                    <a:pt x="0" y="12"/>
                  </a:cubicBezTo>
                  <a:cubicBezTo>
                    <a:pt x="0" y="6"/>
                    <a:pt x="5" y="0"/>
                    <a:pt x="12" y="0"/>
                  </a:cubicBezTo>
                  <a:cubicBezTo>
                    <a:pt x="109" y="0"/>
                    <a:pt x="109" y="0"/>
                    <a:pt x="109" y="0"/>
                  </a:cubicBezTo>
                  <a:cubicBezTo>
                    <a:pt x="116" y="0"/>
                    <a:pt x="121" y="6"/>
                    <a:pt x="121" y="12"/>
                  </a:cubicBezTo>
                  <a:cubicBezTo>
                    <a:pt x="121" y="12"/>
                    <a:pt x="121" y="12"/>
                    <a:pt x="121" y="12"/>
                  </a:cubicBezTo>
                  <a:cubicBezTo>
                    <a:pt x="121" y="19"/>
                    <a:pt x="116" y="25"/>
                    <a:pt x="109" y="25"/>
                  </a:cubicBezTo>
                  <a:cubicBezTo>
                    <a:pt x="12" y="25"/>
                    <a:pt x="12" y="25"/>
                    <a:pt x="12" y="25"/>
                  </a:cubicBezTo>
                  <a:cubicBezTo>
                    <a:pt x="5"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4" name="iṧḻídê"/>
            <p:cNvSpPr/>
            <p:nvPr/>
          </p:nvSpPr>
          <p:spPr bwMode="auto">
            <a:xfrm>
              <a:off x="4721226" y="2127251"/>
              <a:ext cx="347663" cy="68263"/>
            </a:xfrm>
            <a:custGeom>
              <a:avLst/>
              <a:gdLst>
                <a:gd name="T0" fmla="*/ 0 w 121"/>
                <a:gd name="T1" fmla="*/ 12 h 24"/>
                <a:gd name="T2" fmla="*/ 0 w 121"/>
                <a:gd name="T3" fmla="*/ 12 h 24"/>
                <a:gd name="T4" fmla="*/ 12 w 121"/>
                <a:gd name="T5" fmla="*/ 0 h 24"/>
                <a:gd name="T6" fmla="*/ 109 w 121"/>
                <a:gd name="T7" fmla="*/ 0 h 24"/>
                <a:gd name="T8" fmla="*/ 121 w 121"/>
                <a:gd name="T9" fmla="*/ 12 h 24"/>
                <a:gd name="T10" fmla="*/ 121 w 121"/>
                <a:gd name="T11" fmla="*/ 12 h 24"/>
                <a:gd name="T12" fmla="*/ 109 w 121"/>
                <a:gd name="T13" fmla="*/ 24 h 24"/>
                <a:gd name="T14" fmla="*/ 12 w 121"/>
                <a:gd name="T15" fmla="*/ 24 h 24"/>
                <a:gd name="T16" fmla="*/ 0 w 121"/>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24">
                  <a:moveTo>
                    <a:pt x="0" y="12"/>
                  </a:moveTo>
                  <a:cubicBezTo>
                    <a:pt x="0" y="12"/>
                    <a:pt x="0" y="12"/>
                    <a:pt x="0" y="12"/>
                  </a:cubicBezTo>
                  <a:cubicBezTo>
                    <a:pt x="0" y="5"/>
                    <a:pt x="5" y="0"/>
                    <a:pt x="12" y="0"/>
                  </a:cubicBezTo>
                  <a:cubicBezTo>
                    <a:pt x="109" y="0"/>
                    <a:pt x="109" y="0"/>
                    <a:pt x="109" y="0"/>
                  </a:cubicBezTo>
                  <a:cubicBezTo>
                    <a:pt x="116" y="0"/>
                    <a:pt x="121" y="5"/>
                    <a:pt x="121" y="12"/>
                  </a:cubicBezTo>
                  <a:cubicBezTo>
                    <a:pt x="121" y="12"/>
                    <a:pt x="121" y="12"/>
                    <a:pt x="121" y="12"/>
                  </a:cubicBezTo>
                  <a:cubicBezTo>
                    <a:pt x="121" y="19"/>
                    <a:pt x="116" y="24"/>
                    <a:pt x="109" y="24"/>
                  </a:cubicBezTo>
                  <a:cubicBezTo>
                    <a:pt x="12" y="24"/>
                    <a:pt x="12" y="24"/>
                    <a:pt x="12" y="24"/>
                  </a:cubicBezTo>
                  <a:cubicBezTo>
                    <a:pt x="5"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5" name="ï$ḻîḋê"/>
            <p:cNvSpPr/>
            <p:nvPr/>
          </p:nvSpPr>
          <p:spPr bwMode="auto">
            <a:xfrm>
              <a:off x="4721226" y="2379663"/>
              <a:ext cx="347663" cy="71438"/>
            </a:xfrm>
            <a:custGeom>
              <a:avLst/>
              <a:gdLst>
                <a:gd name="T0" fmla="*/ 0 w 121"/>
                <a:gd name="T1" fmla="*/ 12 h 25"/>
                <a:gd name="T2" fmla="*/ 0 w 121"/>
                <a:gd name="T3" fmla="*/ 12 h 25"/>
                <a:gd name="T4" fmla="*/ 12 w 121"/>
                <a:gd name="T5" fmla="*/ 0 h 25"/>
                <a:gd name="T6" fmla="*/ 109 w 121"/>
                <a:gd name="T7" fmla="*/ 0 h 25"/>
                <a:gd name="T8" fmla="*/ 121 w 121"/>
                <a:gd name="T9" fmla="*/ 12 h 25"/>
                <a:gd name="T10" fmla="*/ 121 w 121"/>
                <a:gd name="T11" fmla="*/ 12 h 25"/>
                <a:gd name="T12" fmla="*/ 109 w 121"/>
                <a:gd name="T13" fmla="*/ 25 h 25"/>
                <a:gd name="T14" fmla="*/ 12 w 121"/>
                <a:gd name="T15" fmla="*/ 25 h 25"/>
                <a:gd name="T16" fmla="*/ 0 w 121"/>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25">
                  <a:moveTo>
                    <a:pt x="0" y="12"/>
                  </a:moveTo>
                  <a:cubicBezTo>
                    <a:pt x="0" y="12"/>
                    <a:pt x="0" y="12"/>
                    <a:pt x="0" y="12"/>
                  </a:cubicBezTo>
                  <a:cubicBezTo>
                    <a:pt x="0" y="6"/>
                    <a:pt x="5" y="0"/>
                    <a:pt x="12" y="0"/>
                  </a:cubicBezTo>
                  <a:cubicBezTo>
                    <a:pt x="109" y="0"/>
                    <a:pt x="109" y="0"/>
                    <a:pt x="109" y="0"/>
                  </a:cubicBezTo>
                  <a:cubicBezTo>
                    <a:pt x="116" y="0"/>
                    <a:pt x="121" y="6"/>
                    <a:pt x="121" y="12"/>
                  </a:cubicBezTo>
                  <a:cubicBezTo>
                    <a:pt x="121" y="12"/>
                    <a:pt x="121" y="12"/>
                    <a:pt x="121" y="12"/>
                  </a:cubicBezTo>
                  <a:cubicBezTo>
                    <a:pt x="121" y="19"/>
                    <a:pt x="116" y="25"/>
                    <a:pt x="109" y="25"/>
                  </a:cubicBezTo>
                  <a:cubicBezTo>
                    <a:pt x="12" y="25"/>
                    <a:pt x="12" y="25"/>
                    <a:pt x="12" y="25"/>
                  </a:cubicBezTo>
                  <a:cubicBezTo>
                    <a:pt x="5"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6" name="íśḻide"/>
            <p:cNvSpPr/>
            <p:nvPr/>
          </p:nvSpPr>
          <p:spPr bwMode="auto">
            <a:xfrm>
              <a:off x="4721226" y="2635251"/>
              <a:ext cx="347663" cy="69850"/>
            </a:xfrm>
            <a:custGeom>
              <a:avLst/>
              <a:gdLst>
                <a:gd name="T0" fmla="*/ 0 w 121"/>
                <a:gd name="T1" fmla="*/ 12 h 24"/>
                <a:gd name="T2" fmla="*/ 0 w 121"/>
                <a:gd name="T3" fmla="*/ 12 h 24"/>
                <a:gd name="T4" fmla="*/ 12 w 121"/>
                <a:gd name="T5" fmla="*/ 0 h 24"/>
                <a:gd name="T6" fmla="*/ 109 w 121"/>
                <a:gd name="T7" fmla="*/ 0 h 24"/>
                <a:gd name="T8" fmla="*/ 121 w 121"/>
                <a:gd name="T9" fmla="*/ 12 h 24"/>
                <a:gd name="T10" fmla="*/ 121 w 121"/>
                <a:gd name="T11" fmla="*/ 12 h 24"/>
                <a:gd name="T12" fmla="*/ 109 w 121"/>
                <a:gd name="T13" fmla="*/ 24 h 24"/>
                <a:gd name="T14" fmla="*/ 12 w 121"/>
                <a:gd name="T15" fmla="*/ 24 h 24"/>
                <a:gd name="T16" fmla="*/ 0 w 121"/>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24">
                  <a:moveTo>
                    <a:pt x="0" y="12"/>
                  </a:moveTo>
                  <a:cubicBezTo>
                    <a:pt x="0" y="12"/>
                    <a:pt x="0" y="12"/>
                    <a:pt x="0" y="12"/>
                  </a:cubicBezTo>
                  <a:cubicBezTo>
                    <a:pt x="0" y="5"/>
                    <a:pt x="5" y="0"/>
                    <a:pt x="12" y="0"/>
                  </a:cubicBezTo>
                  <a:cubicBezTo>
                    <a:pt x="109" y="0"/>
                    <a:pt x="109" y="0"/>
                    <a:pt x="109" y="0"/>
                  </a:cubicBezTo>
                  <a:cubicBezTo>
                    <a:pt x="116" y="0"/>
                    <a:pt x="121" y="5"/>
                    <a:pt x="121" y="12"/>
                  </a:cubicBezTo>
                  <a:cubicBezTo>
                    <a:pt x="121" y="12"/>
                    <a:pt x="121" y="12"/>
                    <a:pt x="121" y="12"/>
                  </a:cubicBezTo>
                  <a:cubicBezTo>
                    <a:pt x="121" y="19"/>
                    <a:pt x="116" y="24"/>
                    <a:pt x="109" y="24"/>
                  </a:cubicBezTo>
                  <a:cubicBezTo>
                    <a:pt x="12" y="24"/>
                    <a:pt x="12" y="24"/>
                    <a:pt x="12" y="24"/>
                  </a:cubicBezTo>
                  <a:cubicBezTo>
                    <a:pt x="5"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7" name="îŝḻîde"/>
            <p:cNvSpPr/>
            <p:nvPr/>
          </p:nvSpPr>
          <p:spPr bwMode="auto">
            <a:xfrm>
              <a:off x="4721226" y="2889251"/>
              <a:ext cx="347663" cy="71438"/>
            </a:xfrm>
            <a:custGeom>
              <a:avLst/>
              <a:gdLst>
                <a:gd name="T0" fmla="*/ 0 w 121"/>
                <a:gd name="T1" fmla="*/ 13 h 25"/>
                <a:gd name="T2" fmla="*/ 0 w 121"/>
                <a:gd name="T3" fmla="*/ 13 h 25"/>
                <a:gd name="T4" fmla="*/ 12 w 121"/>
                <a:gd name="T5" fmla="*/ 0 h 25"/>
                <a:gd name="T6" fmla="*/ 109 w 121"/>
                <a:gd name="T7" fmla="*/ 0 h 25"/>
                <a:gd name="T8" fmla="*/ 121 w 121"/>
                <a:gd name="T9" fmla="*/ 13 h 25"/>
                <a:gd name="T10" fmla="*/ 121 w 121"/>
                <a:gd name="T11" fmla="*/ 13 h 25"/>
                <a:gd name="T12" fmla="*/ 109 w 121"/>
                <a:gd name="T13" fmla="*/ 25 h 25"/>
                <a:gd name="T14" fmla="*/ 12 w 121"/>
                <a:gd name="T15" fmla="*/ 25 h 25"/>
                <a:gd name="T16" fmla="*/ 0 w 121"/>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25">
                  <a:moveTo>
                    <a:pt x="0" y="13"/>
                  </a:moveTo>
                  <a:cubicBezTo>
                    <a:pt x="0" y="13"/>
                    <a:pt x="0" y="13"/>
                    <a:pt x="0" y="13"/>
                  </a:cubicBezTo>
                  <a:cubicBezTo>
                    <a:pt x="0" y="6"/>
                    <a:pt x="5" y="0"/>
                    <a:pt x="12" y="0"/>
                  </a:cubicBezTo>
                  <a:cubicBezTo>
                    <a:pt x="109" y="0"/>
                    <a:pt x="109" y="0"/>
                    <a:pt x="109" y="0"/>
                  </a:cubicBezTo>
                  <a:cubicBezTo>
                    <a:pt x="116" y="0"/>
                    <a:pt x="121" y="6"/>
                    <a:pt x="121" y="13"/>
                  </a:cubicBezTo>
                  <a:cubicBezTo>
                    <a:pt x="121" y="13"/>
                    <a:pt x="121" y="13"/>
                    <a:pt x="121" y="13"/>
                  </a:cubicBezTo>
                  <a:cubicBezTo>
                    <a:pt x="121" y="19"/>
                    <a:pt x="116" y="25"/>
                    <a:pt x="109" y="25"/>
                  </a:cubicBezTo>
                  <a:cubicBezTo>
                    <a:pt x="12" y="25"/>
                    <a:pt x="12" y="25"/>
                    <a:pt x="12" y="25"/>
                  </a:cubicBezTo>
                  <a:cubicBezTo>
                    <a:pt x="5" y="25"/>
                    <a:pt x="0" y="19"/>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8" name="îSļíḍè"/>
            <p:cNvSpPr/>
            <p:nvPr/>
          </p:nvSpPr>
          <p:spPr bwMode="auto">
            <a:xfrm>
              <a:off x="4721226" y="3144838"/>
              <a:ext cx="347663" cy="68263"/>
            </a:xfrm>
            <a:custGeom>
              <a:avLst/>
              <a:gdLst>
                <a:gd name="T0" fmla="*/ 0 w 121"/>
                <a:gd name="T1" fmla="*/ 12 h 24"/>
                <a:gd name="T2" fmla="*/ 0 w 121"/>
                <a:gd name="T3" fmla="*/ 12 h 24"/>
                <a:gd name="T4" fmla="*/ 12 w 121"/>
                <a:gd name="T5" fmla="*/ 0 h 24"/>
                <a:gd name="T6" fmla="*/ 109 w 121"/>
                <a:gd name="T7" fmla="*/ 0 h 24"/>
                <a:gd name="T8" fmla="*/ 121 w 121"/>
                <a:gd name="T9" fmla="*/ 12 h 24"/>
                <a:gd name="T10" fmla="*/ 121 w 121"/>
                <a:gd name="T11" fmla="*/ 12 h 24"/>
                <a:gd name="T12" fmla="*/ 109 w 121"/>
                <a:gd name="T13" fmla="*/ 24 h 24"/>
                <a:gd name="T14" fmla="*/ 12 w 121"/>
                <a:gd name="T15" fmla="*/ 24 h 24"/>
                <a:gd name="T16" fmla="*/ 0 w 121"/>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24">
                  <a:moveTo>
                    <a:pt x="0" y="12"/>
                  </a:moveTo>
                  <a:cubicBezTo>
                    <a:pt x="0" y="12"/>
                    <a:pt x="0" y="12"/>
                    <a:pt x="0" y="12"/>
                  </a:cubicBezTo>
                  <a:cubicBezTo>
                    <a:pt x="0" y="5"/>
                    <a:pt x="5" y="0"/>
                    <a:pt x="12" y="0"/>
                  </a:cubicBezTo>
                  <a:cubicBezTo>
                    <a:pt x="109" y="0"/>
                    <a:pt x="109" y="0"/>
                    <a:pt x="109" y="0"/>
                  </a:cubicBezTo>
                  <a:cubicBezTo>
                    <a:pt x="116" y="0"/>
                    <a:pt x="121" y="5"/>
                    <a:pt x="121" y="12"/>
                  </a:cubicBezTo>
                  <a:cubicBezTo>
                    <a:pt x="121" y="12"/>
                    <a:pt x="121" y="12"/>
                    <a:pt x="121" y="12"/>
                  </a:cubicBezTo>
                  <a:cubicBezTo>
                    <a:pt x="121" y="19"/>
                    <a:pt x="116" y="24"/>
                    <a:pt x="109" y="24"/>
                  </a:cubicBezTo>
                  <a:cubicBezTo>
                    <a:pt x="12" y="24"/>
                    <a:pt x="12" y="24"/>
                    <a:pt x="12" y="24"/>
                  </a:cubicBezTo>
                  <a:cubicBezTo>
                    <a:pt x="5"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9" name="îśḷîdê"/>
            <p:cNvSpPr/>
            <p:nvPr/>
          </p:nvSpPr>
          <p:spPr bwMode="auto">
            <a:xfrm>
              <a:off x="5260976" y="2708276"/>
              <a:ext cx="73025" cy="1689100"/>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0" name="ïṧlîḑé"/>
            <p:cNvSpPr/>
            <p:nvPr/>
          </p:nvSpPr>
          <p:spPr bwMode="auto">
            <a:xfrm>
              <a:off x="5546726" y="2708276"/>
              <a:ext cx="68263" cy="1689100"/>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1" name="ísļíḋé"/>
            <p:cNvSpPr/>
            <p:nvPr/>
          </p:nvSpPr>
          <p:spPr bwMode="auto">
            <a:xfrm>
              <a:off x="5264151" y="2708276"/>
              <a:ext cx="350838" cy="71438"/>
            </a:xfrm>
            <a:custGeom>
              <a:avLst/>
              <a:gdLst>
                <a:gd name="T0" fmla="*/ 0 w 122"/>
                <a:gd name="T1" fmla="*/ 12 h 25"/>
                <a:gd name="T2" fmla="*/ 0 w 122"/>
                <a:gd name="T3" fmla="*/ 12 h 25"/>
                <a:gd name="T4" fmla="*/ 13 w 122"/>
                <a:gd name="T5" fmla="*/ 0 h 25"/>
                <a:gd name="T6" fmla="*/ 110 w 122"/>
                <a:gd name="T7" fmla="*/ 0 h 25"/>
                <a:gd name="T8" fmla="*/ 122 w 122"/>
                <a:gd name="T9" fmla="*/ 12 h 25"/>
                <a:gd name="T10" fmla="*/ 122 w 122"/>
                <a:gd name="T11" fmla="*/ 12 h 25"/>
                <a:gd name="T12" fmla="*/ 110 w 122"/>
                <a:gd name="T13" fmla="*/ 25 h 25"/>
                <a:gd name="T14" fmla="*/ 13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6"/>
                    <a:pt x="6" y="0"/>
                    <a:pt x="13" y="0"/>
                  </a:cubicBezTo>
                  <a:cubicBezTo>
                    <a:pt x="110" y="0"/>
                    <a:pt x="110" y="0"/>
                    <a:pt x="110" y="0"/>
                  </a:cubicBezTo>
                  <a:cubicBezTo>
                    <a:pt x="117" y="0"/>
                    <a:pt x="122" y="6"/>
                    <a:pt x="122" y="12"/>
                  </a:cubicBezTo>
                  <a:cubicBezTo>
                    <a:pt x="122" y="12"/>
                    <a:pt x="122" y="12"/>
                    <a:pt x="122" y="12"/>
                  </a:cubicBezTo>
                  <a:cubicBezTo>
                    <a:pt x="122" y="19"/>
                    <a:pt x="117" y="25"/>
                    <a:pt x="110" y="25"/>
                  </a:cubicBezTo>
                  <a:cubicBezTo>
                    <a:pt x="13" y="25"/>
                    <a:pt x="13" y="25"/>
                    <a:pt x="13" y="25"/>
                  </a:cubicBezTo>
                  <a:cubicBezTo>
                    <a:pt x="6"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2" name="îṡḻîḍè"/>
            <p:cNvSpPr/>
            <p:nvPr/>
          </p:nvSpPr>
          <p:spPr bwMode="auto">
            <a:xfrm>
              <a:off x="5264151" y="2963863"/>
              <a:ext cx="350838" cy="68263"/>
            </a:xfrm>
            <a:custGeom>
              <a:avLst/>
              <a:gdLst>
                <a:gd name="T0" fmla="*/ 0 w 122"/>
                <a:gd name="T1" fmla="*/ 12 h 24"/>
                <a:gd name="T2" fmla="*/ 0 w 122"/>
                <a:gd name="T3" fmla="*/ 12 h 24"/>
                <a:gd name="T4" fmla="*/ 13 w 122"/>
                <a:gd name="T5" fmla="*/ 0 h 24"/>
                <a:gd name="T6" fmla="*/ 110 w 122"/>
                <a:gd name="T7" fmla="*/ 0 h 24"/>
                <a:gd name="T8" fmla="*/ 122 w 122"/>
                <a:gd name="T9" fmla="*/ 12 h 24"/>
                <a:gd name="T10" fmla="*/ 122 w 122"/>
                <a:gd name="T11" fmla="*/ 12 h 24"/>
                <a:gd name="T12" fmla="*/ 110 w 122"/>
                <a:gd name="T13" fmla="*/ 24 h 24"/>
                <a:gd name="T14" fmla="*/ 13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4"/>
                    <a:pt x="110" y="24"/>
                  </a:cubicBezTo>
                  <a:cubicBezTo>
                    <a:pt x="13" y="24"/>
                    <a:pt x="13" y="24"/>
                    <a:pt x="13" y="24"/>
                  </a:cubicBezTo>
                  <a:cubicBezTo>
                    <a:pt x="6"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3" name="ïṥļïḓe"/>
            <p:cNvSpPr/>
            <p:nvPr/>
          </p:nvSpPr>
          <p:spPr bwMode="auto">
            <a:xfrm>
              <a:off x="5264151" y="3216276"/>
              <a:ext cx="350838" cy="71438"/>
            </a:xfrm>
            <a:custGeom>
              <a:avLst/>
              <a:gdLst>
                <a:gd name="T0" fmla="*/ 0 w 122"/>
                <a:gd name="T1" fmla="*/ 13 h 25"/>
                <a:gd name="T2" fmla="*/ 0 w 122"/>
                <a:gd name="T3" fmla="*/ 13 h 25"/>
                <a:gd name="T4" fmla="*/ 13 w 122"/>
                <a:gd name="T5" fmla="*/ 0 h 25"/>
                <a:gd name="T6" fmla="*/ 110 w 122"/>
                <a:gd name="T7" fmla="*/ 0 h 25"/>
                <a:gd name="T8" fmla="*/ 122 w 122"/>
                <a:gd name="T9" fmla="*/ 13 h 25"/>
                <a:gd name="T10" fmla="*/ 122 w 122"/>
                <a:gd name="T11" fmla="*/ 13 h 25"/>
                <a:gd name="T12" fmla="*/ 110 w 122"/>
                <a:gd name="T13" fmla="*/ 25 h 25"/>
                <a:gd name="T14" fmla="*/ 13 w 122"/>
                <a:gd name="T15" fmla="*/ 25 h 25"/>
                <a:gd name="T16" fmla="*/ 0 w 122"/>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3"/>
                  </a:moveTo>
                  <a:cubicBezTo>
                    <a:pt x="0" y="13"/>
                    <a:pt x="0" y="13"/>
                    <a:pt x="0" y="13"/>
                  </a:cubicBezTo>
                  <a:cubicBezTo>
                    <a:pt x="0" y="6"/>
                    <a:pt x="6" y="0"/>
                    <a:pt x="13" y="0"/>
                  </a:cubicBezTo>
                  <a:cubicBezTo>
                    <a:pt x="110" y="0"/>
                    <a:pt x="110" y="0"/>
                    <a:pt x="110" y="0"/>
                  </a:cubicBezTo>
                  <a:cubicBezTo>
                    <a:pt x="117" y="0"/>
                    <a:pt x="122" y="6"/>
                    <a:pt x="122" y="13"/>
                  </a:cubicBezTo>
                  <a:cubicBezTo>
                    <a:pt x="122" y="13"/>
                    <a:pt x="122" y="13"/>
                    <a:pt x="122" y="13"/>
                  </a:cubicBezTo>
                  <a:cubicBezTo>
                    <a:pt x="122" y="19"/>
                    <a:pt x="117" y="25"/>
                    <a:pt x="110" y="25"/>
                  </a:cubicBezTo>
                  <a:cubicBezTo>
                    <a:pt x="13" y="25"/>
                    <a:pt x="13" y="25"/>
                    <a:pt x="13" y="25"/>
                  </a:cubicBezTo>
                  <a:cubicBezTo>
                    <a:pt x="6" y="25"/>
                    <a:pt x="0" y="19"/>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4" name="iṩḷîdê"/>
            <p:cNvSpPr/>
            <p:nvPr/>
          </p:nvSpPr>
          <p:spPr bwMode="auto">
            <a:xfrm>
              <a:off x="5264151" y="3471863"/>
              <a:ext cx="350838" cy="69850"/>
            </a:xfrm>
            <a:custGeom>
              <a:avLst/>
              <a:gdLst>
                <a:gd name="T0" fmla="*/ 0 w 122"/>
                <a:gd name="T1" fmla="*/ 12 h 24"/>
                <a:gd name="T2" fmla="*/ 0 w 122"/>
                <a:gd name="T3" fmla="*/ 12 h 24"/>
                <a:gd name="T4" fmla="*/ 13 w 122"/>
                <a:gd name="T5" fmla="*/ 0 h 24"/>
                <a:gd name="T6" fmla="*/ 110 w 122"/>
                <a:gd name="T7" fmla="*/ 0 h 24"/>
                <a:gd name="T8" fmla="*/ 122 w 122"/>
                <a:gd name="T9" fmla="*/ 12 h 24"/>
                <a:gd name="T10" fmla="*/ 122 w 122"/>
                <a:gd name="T11" fmla="*/ 12 h 24"/>
                <a:gd name="T12" fmla="*/ 110 w 122"/>
                <a:gd name="T13" fmla="*/ 24 h 24"/>
                <a:gd name="T14" fmla="*/ 13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4"/>
                    <a:pt x="110" y="24"/>
                  </a:cubicBezTo>
                  <a:cubicBezTo>
                    <a:pt x="13" y="24"/>
                    <a:pt x="13" y="24"/>
                    <a:pt x="13" y="24"/>
                  </a:cubicBezTo>
                  <a:cubicBezTo>
                    <a:pt x="6"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5" name="iṣliḋè"/>
            <p:cNvSpPr/>
            <p:nvPr/>
          </p:nvSpPr>
          <p:spPr bwMode="auto">
            <a:xfrm>
              <a:off x="5264151" y="3725863"/>
              <a:ext cx="350838" cy="71438"/>
            </a:xfrm>
            <a:custGeom>
              <a:avLst/>
              <a:gdLst>
                <a:gd name="T0" fmla="*/ 0 w 122"/>
                <a:gd name="T1" fmla="*/ 13 h 25"/>
                <a:gd name="T2" fmla="*/ 0 w 122"/>
                <a:gd name="T3" fmla="*/ 13 h 25"/>
                <a:gd name="T4" fmla="*/ 13 w 122"/>
                <a:gd name="T5" fmla="*/ 0 h 25"/>
                <a:gd name="T6" fmla="*/ 110 w 122"/>
                <a:gd name="T7" fmla="*/ 0 h 25"/>
                <a:gd name="T8" fmla="*/ 122 w 122"/>
                <a:gd name="T9" fmla="*/ 13 h 25"/>
                <a:gd name="T10" fmla="*/ 122 w 122"/>
                <a:gd name="T11" fmla="*/ 13 h 25"/>
                <a:gd name="T12" fmla="*/ 110 w 122"/>
                <a:gd name="T13" fmla="*/ 25 h 25"/>
                <a:gd name="T14" fmla="*/ 13 w 122"/>
                <a:gd name="T15" fmla="*/ 25 h 25"/>
                <a:gd name="T16" fmla="*/ 0 w 122"/>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3"/>
                  </a:moveTo>
                  <a:cubicBezTo>
                    <a:pt x="0" y="13"/>
                    <a:pt x="0" y="13"/>
                    <a:pt x="0" y="13"/>
                  </a:cubicBezTo>
                  <a:cubicBezTo>
                    <a:pt x="0" y="6"/>
                    <a:pt x="6" y="0"/>
                    <a:pt x="13" y="0"/>
                  </a:cubicBezTo>
                  <a:cubicBezTo>
                    <a:pt x="110" y="0"/>
                    <a:pt x="110" y="0"/>
                    <a:pt x="110" y="0"/>
                  </a:cubicBezTo>
                  <a:cubicBezTo>
                    <a:pt x="117" y="0"/>
                    <a:pt x="122" y="6"/>
                    <a:pt x="122" y="13"/>
                  </a:cubicBezTo>
                  <a:cubicBezTo>
                    <a:pt x="122" y="13"/>
                    <a:pt x="122" y="13"/>
                    <a:pt x="122" y="13"/>
                  </a:cubicBezTo>
                  <a:cubicBezTo>
                    <a:pt x="122" y="19"/>
                    <a:pt x="117" y="25"/>
                    <a:pt x="110" y="25"/>
                  </a:cubicBezTo>
                  <a:cubicBezTo>
                    <a:pt x="13" y="25"/>
                    <a:pt x="13" y="25"/>
                    <a:pt x="13" y="25"/>
                  </a:cubicBezTo>
                  <a:cubicBezTo>
                    <a:pt x="6" y="25"/>
                    <a:pt x="0" y="19"/>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6" name="ïS1íḋe"/>
            <p:cNvSpPr/>
            <p:nvPr/>
          </p:nvSpPr>
          <p:spPr bwMode="auto">
            <a:xfrm>
              <a:off x="5264151" y="3981451"/>
              <a:ext cx="350838" cy="71438"/>
            </a:xfrm>
            <a:custGeom>
              <a:avLst/>
              <a:gdLst>
                <a:gd name="T0" fmla="*/ 0 w 122"/>
                <a:gd name="T1" fmla="*/ 12 h 25"/>
                <a:gd name="T2" fmla="*/ 0 w 122"/>
                <a:gd name="T3" fmla="*/ 12 h 25"/>
                <a:gd name="T4" fmla="*/ 13 w 122"/>
                <a:gd name="T5" fmla="*/ 0 h 25"/>
                <a:gd name="T6" fmla="*/ 110 w 122"/>
                <a:gd name="T7" fmla="*/ 0 h 25"/>
                <a:gd name="T8" fmla="*/ 122 w 122"/>
                <a:gd name="T9" fmla="*/ 12 h 25"/>
                <a:gd name="T10" fmla="*/ 122 w 122"/>
                <a:gd name="T11" fmla="*/ 12 h 25"/>
                <a:gd name="T12" fmla="*/ 110 w 122"/>
                <a:gd name="T13" fmla="*/ 25 h 25"/>
                <a:gd name="T14" fmla="*/ 13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5"/>
                    <a:pt x="110" y="25"/>
                  </a:cubicBezTo>
                  <a:cubicBezTo>
                    <a:pt x="13" y="25"/>
                    <a:pt x="13" y="25"/>
                    <a:pt x="13" y="25"/>
                  </a:cubicBezTo>
                  <a:cubicBezTo>
                    <a:pt x="6"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7" name="îṡḷïḓe"/>
            <p:cNvSpPr/>
            <p:nvPr/>
          </p:nvSpPr>
          <p:spPr bwMode="auto">
            <a:xfrm>
              <a:off x="7883526" y="1758951"/>
              <a:ext cx="69850" cy="169068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8" name="íSḻíḓè"/>
            <p:cNvSpPr/>
            <p:nvPr/>
          </p:nvSpPr>
          <p:spPr bwMode="auto">
            <a:xfrm>
              <a:off x="8166101" y="1758951"/>
              <a:ext cx="71438" cy="169068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9" name="iş1iḋe"/>
            <p:cNvSpPr/>
            <p:nvPr/>
          </p:nvSpPr>
          <p:spPr bwMode="auto">
            <a:xfrm>
              <a:off x="7886701" y="1758951"/>
              <a:ext cx="350838" cy="68263"/>
            </a:xfrm>
            <a:custGeom>
              <a:avLst/>
              <a:gdLst>
                <a:gd name="T0" fmla="*/ 0 w 122"/>
                <a:gd name="T1" fmla="*/ 12 h 24"/>
                <a:gd name="T2" fmla="*/ 0 w 122"/>
                <a:gd name="T3" fmla="*/ 12 h 24"/>
                <a:gd name="T4" fmla="*/ 12 w 122"/>
                <a:gd name="T5" fmla="*/ 0 h 24"/>
                <a:gd name="T6" fmla="*/ 109 w 122"/>
                <a:gd name="T7" fmla="*/ 0 h 24"/>
                <a:gd name="T8" fmla="*/ 122 w 122"/>
                <a:gd name="T9" fmla="*/ 12 h 24"/>
                <a:gd name="T10" fmla="*/ 122 w 122"/>
                <a:gd name="T11" fmla="*/ 12 h 24"/>
                <a:gd name="T12" fmla="*/ 109 w 122"/>
                <a:gd name="T13" fmla="*/ 24 h 24"/>
                <a:gd name="T14" fmla="*/ 12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5" y="0"/>
                    <a:pt x="12" y="0"/>
                  </a:cubicBezTo>
                  <a:cubicBezTo>
                    <a:pt x="109" y="0"/>
                    <a:pt x="109" y="0"/>
                    <a:pt x="109" y="0"/>
                  </a:cubicBezTo>
                  <a:cubicBezTo>
                    <a:pt x="116" y="0"/>
                    <a:pt x="122" y="5"/>
                    <a:pt x="122" y="12"/>
                  </a:cubicBezTo>
                  <a:cubicBezTo>
                    <a:pt x="122" y="12"/>
                    <a:pt x="122" y="12"/>
                    <a:pt x="122" y="12"/>
                  </a:cubicBezTo>
                  <a:cubicBezTo>
                    <a:pt x="122" y="19"/>
                    <a:pt x="116" y="24"/>
                    <a:pt x="109" y="24"/>
                  </a:cubicBezTo>
                  <a:cubicBezTo>
                    <a:pt x="12" y="24"/>
                    <a:pt x="12" y="24"/>
                    <a:pt x="12" y="24"/>
                  </a:cubicBezTo>
                  <a:cubicBezTo>
                    <a:pt x="5"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0" name="ïṧ1îḋé"/>
            <p:cNvSpPr/>
            <p:nvPr/>
          </p:nvSpPr>
          <p:spPr bwMode="auto">
            <a:xfrm>
              <a:off x="7886701" y="2011363"/>
              <a:ext cx="350838" cy="73025"/>
            </a:xfrm>
            <a:custGeom>
              <a:avLst/>
              <a:gdLst>
                <a:gd name="T0" fmla="*/ 0 w 122"/>
                <a:gd name="T1" fmla="*/ 13 h 25"/>
                <a:gd name="T2" fmla="*/ 0 w 122"/>
                <a:gd name="T3" fmla="*/ 13 h 25"/>
                <a:gd name="T4" fmla="*/ 12 w 122"/>
                <a:gd name="T5" fmla="*/ 0 h 25"/>
                <a:gd name="T6" fmla="*/ 109 w 122"/>
                <a:gd name="T7" fmla="*/ 0 h 25"/>
                <a:gd name="T8" fmla="*/ 122 w 122"/>
                <a:gd name="T9" fmla="*/ 13 h 25"/>
                <a:gd name="T10" fmla="*/ 122 w 122"/>
                <a:gd name="T11" fmla="*/ 13 h 25"/>
                <a:gd name="T12" fmla="*/ 109 w 122"/>
                <a:gd name="T13" fmla="*/ 25 h 25"/>
                <a:gd name="T14" fmla="*/ 12 w 122"/>
                <a:gd name="T15" fmla="*/ 25 h 25"/>
                <a:gd name="T16" fmla="*/ 0 w 122"/>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3"/>
                  </a:moveTo>
                  <a:cubicBezTo>
                    <a:pt x="0" y="13"/>
                    <a:pt x="0" y="13"/>
                    <a:pt x="0" y="13"/>
                  </a:cubicBezTo>
                  <a:cubicBezTo>
                    <a:pt x="0" y="6"/>
                    <a:pt x="5" y="0"/>
                    <a:pt x="12" y="0"/>
                  </a:cubicBezTo>
                  <a:cubicBezTo>
                    <a:pt x="109" y="0"/>
                    <a:pt x="109" y="0"/>
                    <a:pt x="109" y="0"/>
                  </a:cubicBezTo>
                  <a:cubicBezTo>
                    <a:pt x="116" y="0"/>
                    <a:pt x="122" y="6"/>
                    <a:pt x="122" y="13"/>
                  </a:cubicBezTo>
                  <a:cubicBezTo>
                    <a:pt x="122" y="13"/>
                    <a:pt x="122" y="13"/>
                    <a:pt x="122" y="13"/>
                  </a:cubicBezTo>
                  <a:cubicBezTo>
                    <a:pt x="122" y="19"/>
                    <a:pt x="116" y="25"/>
                    <a:pt x="109" y="25"/>
                  </a:cubicBezTo>
                  <a:cubicBezTo>
                    <a:pt x="12" y="25"/>
                    <a:pt x="12" y="25"/>
                    <a:pt x="12" y="25"/>
                  </a:cubicBezTo>
                  <a:cubicBezTo>
                    <a:pt x="5" y="25"/>
                    <a:pt x="0" y="19"/>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1" name="iṥ1îḑè"/>
            <p:cNvSpPr/>
            <p:nvPr/>
          </p:nvSpPr>
          <p:spPr bwMode="auto">
            <a:xfrm>
              <a:off x="7886701" y="2268538"/>
              <a:ext cx="350838" cy="71438"/>
            </a:xfrm>
            <a:custGeom>
              <a:avLst/>
              <a:gdLst>
                <a:gd name="T0" fmla="*/ 0 w 122"/>
                <a:gd name="T1" fmla="*/ 12 h 25"/>
                <a:gd name="T2" fmla="*/ 0 w 122"/>
                <a:gd name="T3" fmla="*/ 12 h 25"/>
                <a:gd name="T4" fmla="*/ 12 w 122"/>
                <a:gd name="T5" fmla="*/ 0 h 25"/>
                <a:gd name="T6" fmla="*/ 109 w 122"/>
                <a:gd name="T7" fmla="*/ 0 h 25"/>
                <a:gd name="T8" fmla="*/ 122 w 122"/>
                <a:gd name="T9" fmla="*/ 12 h 25"/>
                <a:gd name="T10" fmla="*/ 122 w 122"/>
                <a:gd name="T11" fmla="*/ 12 h 25"/>
                <a:gd name="T12" fmla="*/ 109 w 122"/>
                <a:gd name="T13" fmla="*/ 25 h 25"/>
                <a:gd name="T14" fmla="*/ 12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5"/>
                    <a:pt x="5" y="0"/>
                    <a:pt x="12" y="0"/>
                  </a:cubicBezTo>
                  <a:cubicBezTo>
                    <a:pt x="109" y="0"/>
                    <a:pt x="109" y="0"/>
                    <a:pt x="109" y="0"/>
                  </a:cubicBezTo>
                  <a:cubicBezTo>
                    <a:pt x="116" y="0"/>
                    <a:pt x="122" y="5"/>
                    <a:pt x="122" y="12"/>
                  </a:cubicBezTo>
                  <a:cubicBezTo>
                    <a:pt x="122" y="12"/>
                    <a:pt x="122" y="12"/>
                    <a:pt x="122" y="12"/>
                  </a:cubicBezTo>
                  <a:cubicBezTo>
                    <a:pt x="122" y="19"/>
                    <a:pt x="116" y="25"/>
                    <a:pt x="109" y="25"/>
                  </a:cubicBezTo>
                  <a:cubicBezTo>
                    <a:pt x="12" y="25"/>
                    <a:pt x="12" y="25"/>
                    <a:pt x="12" y="25"/>
                  </a:cubicBezTo>
                  <a:cubicBezTo>
                    <a:pt x="5"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2" name="iṥlîḍè"/>
            <p:cNvSpPr/>
            <p:nvPr/>
          </p:nvSpPr>
          <p:spPr bwMode="auto">
            <a:xfrm>
              <a:off x="7886701" y="2520951"/>
              <a:ext cx="350838" cy="71438"/>
            </a:xfrm>
            <a:custGeom>
              <a:avLst/>
              <a:gdLst>
                <a:gd name="T0" fmla="*/ 0 w 122"/>
                <a:gd name="T1" fmla="*/ 13 h 25"/>
                <a:gd name="T2" fmla="*/ 0 w 122"/>
                <a:gd name="T3" fmla="*/ 13 h 25"/>
                <a:gd name="T4" fmla="*/ 12 w 122"/>
                <a:gd name="T5" fmla="*/ 0 h 25"/>
                <a:gd name="T6" fmla="*/ 109 w 122"/>
                <a:gd name="T7" fmla="*/ 0 h 25"/>
                <a:gd name="T8" fmla="*/ 122 w 122"/>
                <a:gd name="T9" fmla="*/ 13 h 25"/>
                <a:gd name="T10" fmla="*/ 122 w 122"/>
                <a:gd name="T11" fmla="*/ 13 h 25"/>
                <a:gd name="T12" fmla="*/ 109 w 122"/>
                <a:gd name="T13" fmla="*/ 25 h 25"/>
                <a:gd name="T14" fmla="*/ 12 w 122"/>
                <a:gd name="T15" fmla="*/ 25 h 25"/>
                <a:gd name="T16" fmla="*/ 0 w 122"/>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3"/>
                  </a:moveTo>
                  <a:cubicBezTo>
                    <a:pt x="0" y="13"/>
                    <a:pt x="0" y="13"/>
                    <a:pt x="0" y="13"/>
                  </a:cubicBezTo>
                  <a:cubicBezTo>
                    <a:pt x="0" y="6"/>
                    <a:pt x="5" y="0"/>
                    <a:pt x="12" y="0"/>
                  </a:cubicBezTo>
                  <a:cubicBezTo>
                    <a:pt x="109" y="0"/>
                    <a:pt x="109" y="0"/>
                    <a:pt x="109" y="0"/>
                  </a:cubicBezTo>
                  <a:cubicBezTo>
                    <a:pt x="116" y="0"/>
                    <a:pt x="122" y="6"/>
                    <a:pt x="122" y="13"/>
                  </a:cubicBezTo>
                  <a:cubicBezTo>
                    <a:pt x="122" y="13"/>
                    <a:pt x="122" y="13"/>
                    <a:pt x="122" y="13"/>
                  </a:cubicBezTo>
                  <a:cubicBezTo>
                    <a:pt x="122" y="20"/>
                    <a:pt x="116" y="25"/>
                    <a:pt x="109" y="25"/>
                  </a:cubicBezTo>
                  <a:cubicBezTo>
                    <a:pt x="12" y="25"/>
                    <a:pt x="12" y="25"/>
                    <a:pt x="12" y="25"/>
                  </a:cubicBezTo>
                  <a:cubicBezTo>
                    <a:pt x="5" y="25"/>
                    <a:pt x="0" y="20"/>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3" name="í$ḷïdê"/>
            <p:cNvSpPr/>
            <p:nvPr/>
          </p:nvSpPr>
          <p:spPr bwMode="auto">
            <a:xfrm>
              <a:off x="7886701" y="2776538"/>
              <a:ext cx="350838" cy="71438"/>
            </a:xfrm>
            <a:custGeom>
              <a:avLst/>
              <a:gdLst>
                <a:gd name="T0" fmla="*/ 0 w 122"/>
                <a:gd name="T1" fmla="*/ 12 h 25"/>
                <a:gd name="T2" fmla="*/ 0 w 122"/>
                <a:gd name="T3" fmla="*/ 12 h 25"/>
                <a:gd name="T4" fmla="*/ 12 w 122"/>
                <a:gd name="T5" fmla="*/ 0 h 25"/>
                <a:gd name="T6" fmla="*/ 109 w 122"/>
                <a:gd name="T7" fmla="*/ 0 h 25"/>
                <a:gd name="T8" fmla="*/ 122 w 122"/>
                <a:gd name="T9" fmla="*/ 12 h 25"/>
                <a:gd name="T10" fmla="*/ 122 w 122"/>
                <a:gd name="T11" fmla="*/ 12 h 25"/>
                <a:gd name="T12" fmla="*/ 109 w 122"/>
                <a:gd name="T13" fmla="*/ 25 h 25"/>
                <a:gd name="T14" fmla="*/ 12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6"/>
                    <a:pt x="5" y="0"/>
                    <a:pt x="12" y="0"/>
                  </a:cubicBezTo>
                  <a:cubicBezTo>
                    <a:pt x="109" y="0"/>
                    <a:pt x="109" y="0"/>
                    <a:pt x="109" y="0"/>
                  </a:cubicBezTo>
                  <a:cubicBezTo>
                    <a:pt x="116" y="0"/>
                    <a:pt x="122" y="6"/>
                    <a:pt x="122" y="12"/>
                  </a:cubicBezTo>
                  <a:cubicBezTo>
                    <a:pt x="122" y="12"/>
                    <a:pt x="122" y="12"/>
                    <a:pt x="122" y="12"/>
                  </a:cubicBezTo>
                  <a:cubicBezTo>
                    <a:pt x="122" y="19"/>
                    <a:pt x="116" y="25"/>
                    <a:pt x="109" y="25"/>
                  </a:cubicBezTo>
                  <a:cubicBezTo>
                    <a:pt x="12" y="25"/>
                    <a:pt x="12" y="25"/>
                    <a:pt x="12" y="25"/>
                  </a:cubicBezTo>
                  <a:cubicBezTo>
                    <a:pt x="5"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4" name="iṣḻïdè"/>
            <p:cNvSpPr/>
            <p:nvPr/>
          </p:nvSpPr>
          <p:spPr bwMode="auto">
            <a:xfrm>
              <a:off x="7886701" y="3032126"/>
              <a:ext cx="350838" cy="69850"/>
            </a:xfrm>
            <a:custGeom>
              <a:avLst/>
              <a:gdLst>
                <a:gd name="T0" fmla="*/ 0 w 122"/>
                <a:gd name="T1" fmla="*/ 12 h 24"/>
                <a:gd name="T2" fmla="*/ 0 w 122"/>
                <a:gd name="T3" fmla="*/ 12 h 24"/>
                <a:gd name="T4" fmla="*/ 12 w 122"/>
                <a:gd name="T5" fmla="*/ 0 h 24"/>
                <a:gd name="T6" fmla="*/ 109 w 122"/>
                <a:gd name="T7" fmla="*/ 0 h 24"/>
                <a:gd name="T8" fmla="*/ 122 w 122"/>
                <a:gd name="T9" fmla="*/ 12 h 24"/>
                <a:gd name="T10" fmla="*/ 122 w 122"/>
                <a:gd name="T11" fmla="*/ 12 h 24"/>
                <a:gd name="T12" fmla="*/ 109 w 122"/>
                <a:gd name="T13" fmla="*/ 24 h 24"/>
                <a:gd name="T14" fmla="*/ 12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5" y="0"/>
                    <a:pt x="12" y="0"/>
                  </a:cubicBezTo>
                  <a:cubicBezTo>
                    <a:pt x="109" y="0"/>
                    <a:pt x="109" y="0"/>
                    <a:pt x="109" y="0"/>
                  </a:cubicBezTo>
                  <a:cubicBezTo>
                    <a:pt x="116" y="0"/>
                    <a:pt x="122" y="5"/>
                    <a:pt x="122" y="12"/>
                  </a:cubicBezTo>
                  <a:cubicBezTo>
                    <a:pt x="122" y="12"/>
                    <a:pt x="122" y="12"/>
                    <a:pt x="122" y="12"/>
                  </a:cubicBezTo>
                  <a:cubicBezTo>
                    <a:pt x="122" y="19"/>
                    <a:pt x="116" y="24"/>
                    <a:pt x="109" y="24"/>
                  </a:cubicBezTo>
                  <a:cubicBezTo>
                    <a:pt x="12" y="24"/>
                    <a:pt x="12" y="24"/>
                    <a:pt x="12" y="24"/>
                  </a:cubicBezTo>
                  <a:cubicBezTo>
                    <a:pt x="5"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5" name="íŝḷiḍé"/>
            <p:cNvSpPr/>
            <p:nvPr/>
          </p:nvSpPr>
          <p:spPr bwMode="auto">
            <a:xfrm>
              <a:off x="3865563" y="3109913"/>
              <a:ext cx="857250" cy="239553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6" name="ïšliḓe"/>
            <p:cNvSpPr/>
            <p:nvPr/>
          </p:nvSpPr>
          <p:spPr bwMode="auto">
            <a:xfrm>
              <a:off x="4006851" y="3255963"/>
              <a:ext cx="174625"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7" name="ïṧľîḋe"/>
            <p:cNvSpPr/>
            <p:nvPr/>
          </p:nvSpPr>
          <p:spPr bwMode="auto">
            <a:xfrm>
              <a:off x="4006851" y="3544888"/>
              <a:ext cx="174625"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8" name="iṣļîďe"/>
            <p:cNvSpPr/>
            <p:nvPr/>
          </p:nvSpPr>
          <p:spPr bwMode="auto">
            <a:xfrm>
              <a:off x="4006851" y="3832226"/>
              <a:ext cx="174625"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9" name="íSḷiḑé"/>
            <p:cNvSpPr/>
            <p:nvPr/>
          </p:nvSpPr>
          <p:spPr bwMode="auto">
            <a:xfrm>
              <a:off x="4006851" y="4122738"/>
              <a:ext cx="498475"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0" name="ïṡļîḋê"/>
            <p:cNvSpPr/>
            <p:nvPr/>
          </p:nvSpPr>
          <p:spPr bwMode="auto">
            <a:xfrm>
              <a:off x="4006851" y="4532313"/>
              <a:ext cx="498475"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1" name="îs1îḓé"/>
            <p:cNvSpPr/>
            <p:nvPr/>
          </p:nvSpPr>
          <p:spPr bwMode="auto">
            <a:xfrm>
              <a:off x="7631113" y="2830513"/>
              <a:ext cx="857250" cy="267493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2" name="i$ľîḓè"/>
            <p:cNvSpPr/>
            <p:nvPr/>
          </p:nvSpPr>
          <p:spPr bwMode="auto">
            <a:xfrm>
              <a:off x="7808913" y="3021013"/>
              <a:ext cx="176213" cy="158750"/>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3" name="îṥlîḑè"/>
            <p:cNvSpPr/>
            <p:nvPr/>
          </p:nvSpPr>
          <p:spPr bwMode="auto">
            <a:xfrm>
              <a:off x="7808913" y="3311526"/>
              <a:ext cx="176213"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4" name="ïŝḻîḑè"/>
            <p:cNvSpPr/>
            <p:nvPr/>
          </p:nvSpPr>
          <p:spPr bwMode="auto">
            <a:xfrm>
              <a:off x="7808913" y="3598863"/>
              <a:ext cx="176213"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5" name="ïŝlîḋè"/>
            <p:cNvSpPr/>
            <p:nvPr/>
          </p:nvSpPr>
          <p:spPr bwMode="auto">
            <a:xfrm>
              <a:off x="8137526" y="3021013"/>
              <a:ext cx="171450" cy="158750"/>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6" name="îśľíďe"/>
            <p:cNvSpPr/>
            <p:nvPr/>
          </p:nvSpPr>
          <p:spPr bwMode="auto">
            <a:xfrm>
              <a:off x="8137526" y="3311526"/>
              <a:ext cx="171450"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7" name="iṩḻiḍé"/>
            <p:cNvSpPr/>
            <p:nvPr/>
          </p:nvSpPr>
          <p:spPr bwMode="auto">
            <a:xfrm>
              <a:off x="8137526" y="3598863"/>
              <a:ext cx="171450"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8" name="îšlíḑe"/>
            <p:cNvSpPr/>
            <p:nvPr/>
          </p:nvSpPr>
          <p:spPr bwMode="auto">
            <a:xfrm>
              <a:off x="8482013" y="3716338"/>
              <a:ext cx="339725" cy="1789113"/>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9" name="ísḷiďé"/>
            <p:cNvSpPr/>
            <p:nvPr/>
          </p:nvSpPr>
          <p:spPr bwMode="auto">
            <a:xfrm>
              <a:off x="3195638" y="3894138"/>
              <a:ext cx="171450"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0" name="išľîďê"/>
            <p:cNvSpPr/>
            <p:nvPr/>
          </p:nvSpPr>
          <p:spPr bwMode="auto">
            <a:xfrm>
              <a:off x="3195638" y="4183063"/>
              <a:ext cx="171450"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1" name="íṥḻiḓè"/>
            <p:cNvSpPr/>
            <p:nvPr/>
          </p:nvSpPr>
          <p:spPr bwMode="auto">
            <a:xfrm>
              <a:off x="3195638" y="4470401"/>
              <a:ext cx="171450"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2" name="ïsļiḑe"/>
            <p:cNvSpPr/>
            <p:nvPr/>
          </p:nvSpPr>
          <p:spPr bwMode="auto">
            <a:xfrm>
              <a:off x="3519488" y="3894138"/>
              <a:ext cx="173038"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3" name="îṧlidê"/>
            <p:cNvSpPr/>
            <p:nvPr/>
          </p:nvSpPr>
          <p:spPr bwMode="auto">
            <a:xfrm>
              <a:off x="3519488" y="4183063"/>
              <a:ext cx="173038"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4" name="iṥ1iḍe"/>
            <p:cNvSpPr/>
            <p:nvPr/>
          </p:nvSpPr>
          <p:spPr bwMode="auto">
            <a:xfrm>
              <a:off x="3519488" y="4470401"/>
              <a:ext cx="173038"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5" name="îṣľïḍe"/>
            <p:cNvSpPr/>
            <p:nvPr/>
          </p:nvSpPr>
          <p:spPr bwMode="auto">
            <a:xfrm>
              <a:off x="8137526" y="4487863"/>
              <a:ext cx="171450"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6" name="îṡļïḓê"/>
            <p:cNvSpPr/>
            <p:nvPr/>
          </p:nvSpPr>
          <p:spPr bwMode="auto">
            <a:xfrm>
              <a:off x="7808913" y="3886201"/>
              <a:ext cx="498475" cy="158750"/>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7" name="îṩ1ïḍè"/>
            <p:cNvSpPr/>
            <p:nvPr/>
          </p:nvSpPr>
          <p:spPr bwMode="auto">
            <a:xfrm>
              <a:off x="7808913" y="4222751"/>
              <a:ext cx="498475"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8" name="ísļîḑe"/>
            <p:cNvSpPr/>
            <p:nvPr/>
          </p:nvSpPr>
          <p:spPr bwMode="auto">
            <a:xfrm>
              <a:off x="4746626" y="4308476"/>
              <a:ext cx="2944813" cy="1196975"/>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9" name="íṧḷîḑè"/>
            <p:cNvSpPr/>
            <p:nvPr/>
          </p:nvSpPr>
          <p:spPr bwMode="auto">
            <a:xfrm>
              <a:off x="5111751" y="5538788"/>
              <a:ext cx="1589088" cy="225425"/>
            </a:xfrm>
            <a:prstGeom prst="ellipse">
              <a:avLst/>
            </a:prstGeom>
            <a:solidFill>
              <a:srgbClr val="5335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0" name="ïSlïḑe"/>
            <p:cNvSpPr/>
            <p:nvPr/>
          </p:nvSpPr>
          <p:spPr bwMode="auto">
            <a:xfrm>
              <a:off x="5629276" y="3843338"/>
              <a:ext cx="611188" cy="301625"/>
            </a:xfrm>
            <a:prstGeom prst="rect">
              <a:avLst/>
            </a:prstGeom>
            <a:solidFill>
              <a:srgbClr val="5A575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91" name="ïsḷîḍe"/>
            <p:cNvSpPr/>
            <p:nvPr/>
          </p:nvSpPr>
          <p:spPr bwMode="auto">
            <a:xfrm>
              <a:off x="5629276" y="4027488"/>
              <a:ext cx="247650" cy="1238250"/>
            </a:xfrm>
            <a:custGeom>
              <a:avLst/>
              <a:gdLst>
                <a:gd name="T0" fmla="*/ 0 w 156"/>
                <a:gd name="T1" fmla="*/ 780 h 780"/>
                <a:gd name="T2" fmla="*/ 91 w 156"/>
                <a:gd name="T3" fmla="*/ 780 h 780"/>
                <a:gd name="T4" fmla="*/ 156 w 156"/>
                <a:gd name="T5" fmla="*/ 0 h 780"/>
                <a:gd name="T6" fmla="*/ 0 w 156"/>
                <a:gd name="T7" fmla="*/ 0 h 780"/>
                <a:gd name="T8" fmla="*/ 0 w 156"/>
                <a:gd name="T9" fmla="*/ 780 h 780"/>
              </a:gdLst>
              <a:ahLst/>
              <a:cxnLst>
                <a:cxn ang="0">
                  <a:pos x="T0" y="T1"/>
                </a:cxn>
                <a:cxn ang="0">
                  <a:pos x="T2" y="T3"/>
                </a:cxn>
                <a:cxn ang="0">
                  <a:pos x="T4" y="T5"/>
                </a:cxn>
                <a:cxn ang="0">
                  <a:pos x="T6" y="T7"/>
                </a:cxn>
                <a:cxn ang="0">
                  <a:pos x="T8" y="T9"/>
                </a:cxn>
              </a:cxnLst>
              <a:rect l="0" t="0" r="r" b="b"/>
              <a:pathLst>
                <a:path w="156" h="780">
                  <a:moveTo>
                    <a:pt x="0" y="780"/>
                  </a:moveTo>
                  <a:lnTo>
                    <a:pt x="91" y="780"/>
                  </a:lnTo>
                  <a:lnTo>
                    <a:pt x="156" y="0"/>
                  </a:lnTo>
                  <a:lnTo>
                    <a:pt x="0" y="0"/>
                  </a:lnTo>
                  <a:lnTo>
                    <a:pt x="0" y="780"/>
                  </a:lnTo>
                  <a:close/>
                </a:path>
              </a:pathLst>
            </a:custGeom>
            <a:solidFill>
              <a:srgbClr val="5A575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2" name="îṣ1iḑé"/>
            <p:cNvSpPr/>
            <p:nvPr/>
          </p:nvSpPr>
          <p:spPr bwMode="auto">
            <a:xfrm>
              <a:off x="5995988" y="4027488"/>
              <a:ext cx="244475" cy="1238250"/>
            </a:xfrm>
            <a:custGeom>
              <a:avLst/>
              <a:gdLst>
                <a:gd name="T0" fmla="*/ 76 w 154"/>
                <a:gd name="T1" fmla="*/ 780 h 780"/>
                <a:gd name="T2" fmla="*/ 154 w 154"/>
                <a:gd name="T3" fmla="*/ 780 h 780"/>
                <a:gd name="T4" fmla="*/ 154 w 154"/>
                <a:gd name="T5" fmla="*/ 0 h 780"/>
                <a:gd name="T6" fmla="*/ 0 w 154"/>
                <a:gd name="T7" fmla="*/ 0 h 780"/>
                <a:gd name="T8" fmla="*/ 76 w 154"/>
                <a:gd name="T9" fmla="*/ 780 h 780"/>
              </a:gdLst>
              <a:ahLst/>
              <a:cxnLst>
                <a:cxn ang="0">
                  <a:pos x="T0" y="T1"/>
                </a:cxn>
                <a:cxn ang="0">
                  <a:pos x="T2" y="T3"/>
                </a:cxn>
                <a:cxn ang="0">
                  <a:pos x="T4" y="T5"/>
                </a:cxn>
                <a:cxn ang="0">
                  <a:pos x="T6" y="T7"/>
                </a:cxn>
                <a:cxn ang="0">
                  <a:pos x="T8" y="T9"/>
                </a:cxn>
              </a:cxnLst>
              <a:rect l="0" t="0" r="r" b="b"/>
              <a:pathLst>
                <a:path w="154" h="780">
                  <a:moveTo>
                    <a:pt x="76" y="780"/>
                  </a:moveTo>
                  <a:lnTo>
                    <a:pt x="154" y="780"/>
                  </a:lnTo>
                  <a:lnTo>
                    <a:pt x="154" y="0"/>
                  </a:lnTo>
                  <a:lnTo>
                    <a:pt x="0" y="0"/>
                  </a:lnTo>
                  <a:lnTo>
                    <a:pt x="76" y="780"/>
                  </a:lnTo>
                  <a:close/>
                </a:path>
              </a:pathLst>
            </a:custGeom>
            <a:solidFill>
              <a:srgbClr val="5A575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3" name="îṡ1îďe"/>
            <p:cNvSpPr/>
            <p:nvPr/>
          </p:nvSpPr>
          <p:spPr bwMode="auto">
            <a:xfrm>
              <a:off x="5624513" y="2879726"/>
              <a:ext cx="595313" cy="969963"/>
            </a:xfrm>
            <a:prstGeom prst="rect">
              <a:avLst/>
            </a:prstGeom>
            <a:solidFill>
              <a:srgbClr val="E4BE2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94" name="îS1íḍé"/>
            <p:cNvSpPr/>
            <p:nvPr/>
          </p:nvSpPr>
          <p:spPr bwMode="auto">
            <a:xfrm>
              <a:off x="5522913" y="2879726"/>
              <a:ext cx="215900" cy="969963"/>
            </a:xfrm>
            <a:custGeom>
              <a:avLst/>
              <a:gdLst>
                <a:gd name="T0" fmla="*/ 0 w 75"/>
                <a:gd name="T1" fmla="*/ 337 h 337"/>
                <a:gd name="T2" fmla="*/ 3 w 75"/>
                <a:gd name="T3" fmla="*/ 337 h 337"/>
                <a:gd name="T4" fmla="*/ 75 w 75"/>
                <a:gd name="T5" fmla="*/ 265 h 337"/>
                <a:gd name="T6" fmla="*/ 75 w 75"/>
                <a:gd name="T7" fmla="*/ 0 h 337"/>
                <a:gd name="T8" fmla="*/ 0 w 75"/>
                <a:gd name="T9" fmla="*/ 0 h 337"/>
                <a:gd name="T10" fmla="*/ 0 w 75"/>
                <a:gd name="T11" fmla="*/ 337 h 337"/>
              </a:gdLst>
              <a:ahLst/>
              <a:cxnLst>
                <a:cxn ang="0">
                  <a:pos x="T0" y="T1"/>
                </a:cxn>
                <a:cxn ang="0">
                  <a:pos x="T2" y="T3"/>
                </a:cxn>
                <a:cxn ang="0">
                  <a:pos x="T4" y="T5"/>
                </a:cxn>
                <a:cxn ang="0">
                  <a:pos x="T6" y="T7"/>
                </a:cxn>
                <a:cxn ang="0">
                  <a:pos x="T8" y="T9"/>
                </a:cxn>
                <a:cxn ang="0">
                  <a:pos x="T10" y="T11"/>
                </a:cxn>
              </a:cxnLst>
              <a:rect l="0" t="0" r="r" b="b"/>
              <a:pathLst>
                <a:path w="75" h="337">
                  <a:moveTo>
                    <a:pt x="0" y="337"/>
                  </a:moveTo>
                  <a:cubicBezTo>
                    <a:pt x="3" y="337"/>
                    <a:pt x="3" y="337"/>
                    <a:pt x="3" y="337"/>
                  </a:cubicBezTo>
                  <a:cubicBezTo>
                    <a:pt x="43" y="337"/>
                    <a:pt x="75" y="305"/>
                    <a:pt x="75" y="265"/>
                  </a:cubicBezTo>
                  <a:cubicBezTo>
                    <a:pt x="75" y="0"/>
                    <a:pt x="75" y="0"/>
                    <a:pt x="75" y="0"/>
                  </a:cubicBezTo>
                  <a:cubicBezTo>
                    <a:pt x="0" y="0"/>
                    <a:pt x="0" y="0"/>
                    <a:pt x="0" y="0"/>
                  </a:cubicBezTo>
                  <a:lnTo>
                    <a:pt x="0" y="337"/>
                  </a:lnTo>
                  <a:close/>
                </a:path>
              </a:pathLst>
            </a:custGeom>
            <a:solidFill>
              <a:srgbClr val="E07D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5" name="işḷidé"/>
            <p:cNvSpPr/>
            <p:nvPr/>
          </p:nvSpPr>
          <p:spPr bwMode="auto">
            <a:xfrm>
              <a:off x="5551488" y="3063876"/>
              <a:ext cx="158750" cy="169863"/>
            </a:xfrm>
            <a:custGeom>
              <a:avLst/>
              <a:gdLst>
                <a:gd name="T0" fmla="*/ 32 w 55"/>
                <a:gd name="T1" fmla="*/ 59 h 59"/>
                <a:gd name="T2" fmla="*/ 23 w 55"/>
                <a:gd name="T3" fmla="*/ 59 h 59"/>
                <a:gd name="T4" fmla="*/ 0 w 55"/>
                <a:gd name="T5" fmla="*/ 36 h 59"/>
                <a:gd name="T6" fmla="*/ 0 w 55"/>
                <a:gd name="T7" fmla="*/ 0 h 59"/>
                <a:gd name="T8" fmla="*/ 55 w 55"/>
                <a:gd name="T9" fmla="*/ 0 h 59"/>
                <a:gd name="T10" fmla="*/ 55 w 55"/>
                <a:gd name="T11" fmla="*/ 36 h 59"/>
                <a:gd name="T12" fmla="*/ 32 w 55"/>
                <a:gd name="T13" fmla="*/ 59 h 59"/>
              </a:gdLst>
              <a:ahLst/>
              <a:cxnLst>
                <a:cxn ang="0">
                  <a:pos x="T0" y="T1"/>
                </a:cxn>
                <a:cxn ang="0">
                  <a:pos x="T2" y="T3"/>
                </a:cxn>
                <a:cxn ang="0">
                  <a:pos x="T4" y="T5"/>
                </a:cxn>
                <a:cxn ang="0">
                  <a:pos x="T6" y="T7"/>
                </a:cxn>
                <a:cxn ang="0">
                  <a:pos x="T8" y="T9"/>
                </a:cxn>
                <a:cxn ang="0">
                  <a:pos x="T10" y="T11"/>
                </a:cxn>
                <a:cxn ang="0">
                  <a:pos x="T12" y="T13"/>
                </a:cxn>
              </a:cxnLst>
              <a:rect l="0" t="0" r="r" b="b"/>
              <a:pathLst>
                <a:path w="55" h="59">
                  <a:moveTo>
                    <a:pt x="32" y="59"/>
                  </a:moveTo>
                  <a:cubicBezTo>
                    <a:pt x="23" y="59"/>
                    <a:pt x="23" y="59"/>
                    <a:pt x="23" y="59"/>
                  </a:cubicBezTo>
                  <a:cubicBezTo>
                    <a:pt x="10" y="59"/>
                    <a:pt x="0" y="49"/>
                    <a:pt x="0" y="36"/>
                  </a:cubicBezTo>
                  <a:cubicBezTo>
                    <a:pt x="0" y="0"/>
                    <a:pt x="0" y="0"/>
                    <a:pt x="0" y="0"/>
                  </a:cubicBezTo>
                  <a:cubicBezTo>
                    <a:pt x="55" y="0"/>
                    <a:pt x="55" y="0"/>
                    <a:pt x="55" y="0"/>
                  </a:cubicBezTo>
                  <a:cubicBezTo>
                    <a:pt x="55" y="36"/>
                    <a:pt x="55" y="36"/>
                    <a:pt x="55" y="36"/>
                  </a:cubicBezTo>
                  <a:cubicBezTo>
                    <a:pt x="55" y="49"/>
                    <a:pt x="45" y="59"/>
                    <a:pt x="32" y="59"/>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6" name="ïšḻïḓè"/>
            <p:cNvSpPr/>
            <p:nvPr/>
          </p:nvSpPr>
          <p:spPr bwMode="auto">
            <a:xfrm>
              <a:off x="5551488" y="3382963"/>
              <a:ext cx="158750" cy="169863"/>
            </a:xfrm>
            <a:custGeom>
              <a:avLst/>
              <a:gdLst>
                <a:gd name="T0" fmla="*/ 32 w 55"/>
                <a:gd name="T1" fmla="*/ 59 h 59"/>
                <a:gd name="T2" fmla="*/ 23 w 55"/>
                <a:gd name="T3" fmla="*/ 59 h 59"/>
                <a:gd name="T4" fmla="*/ 0 w 55"/>
                <a:gd name="T5" fmla="*/ 36 h 59"/>
                <a:gd name="T6" fmla="*/ 0 w 55"/>
                <a:gd name="T7" fmla="*/ 0 h 59"/>
                <a:gd name="T8" fmla="*/ 55 w 55"/>
                <a:gd name="T9" fmla="*/ 0 h 59"/>
                <a:gd name="T10" fmla="*/ 55 w 55"/>
                <a:gd name="T11" fmla="*/ 36 h 59"/>
                <a:gd name="T12" fmla="*/ 32 w 55"/>
                <a:gd name="T13" fmla="*/ 59 h 59"/>
              </a:gdLst>
              <a:ahLst/>
              <a:cxnLst>
                <a:cxn ang="0">
                  <a:pos x="T0" y="T1"/>
                </a:cxn>
                <a:cxn ang="0">
                  <a:pos x="T2" y="T3"/>
                </a:cxn>
                <a:cxn ang="0">
                  <a:pos x="T4" y="T5"/>
                </a:cxn>
                <a:cxn ang="0">
                  <a:pos x="T6" y="T7"/>
                </a:cxn>
                <a:cxn ang="0">
                  <a:pos x="T8" y="T9"/>
                </a:cxn>
                <a:cxn ang="0">
                  <a:pos x="T10" y="T11"/>
                </a:cxn>
                <a:cxn ang="0">
                  <a:pos x="T12" y="T13"/>
                </a:cxn>
              </a:cxnLst>
              <a:rect l="0" t="0" r="r" b="b"/>
              <a:pathLst>
                <a:path w="55" h="59">
                  <a:moveTo>
                    <a:pt x="32" y="59"/>
                  </a:moveTo>
                  <a:cubicBezTo>
                    <a:pt x="23" y="59"/>
                    <a:pt x="23" y="59"/>
                    <a:pt x="23" y="59"/>
                  </a:cubicBezTo>
                  <a:cubicBezTo>
                    <a:pt x="10" y="59"/>
                    <a:pt x="0" y="49"/>
                    <a:pt x="0" y="36"/>
                  </a:cubicBezTo>
                  <a:cubicBezTo>
                    <a:pt x="0" y="0"/>
                    <a:pt x="0" y="0"/>
                    <a:pt x="0" y="0"/>
                  </a:cubicBezTo>
                  <a:cubicBezTo>
                    <a:pt x="55" y="0"/>
                    <a:pt x="55" y="0"/>
                    <a:pt x="55" y="0"/>
                  </a:cubicBezTo>
                  <a:cubicBezTo>
                    <a:pt x="55" y="36"/>
                    <a:pt x="55" y="36"/>
                    <a:pt x="55" y="36"/>
                  </a:cubicBezTo>
                  <a:cubicBezTo>
                    <a:pt x="55" y="49"/>
                    <a:pt x="45" y="59"/>
                    <a:pt x="32" y="59"/>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7" name="ïŝḷíďê"/>
            <p:cNvSpPr/>
            <p:nvPr/>
          </p:nvSpPr>
          <p:spPr bwMode="auto">
            <a:xfrm>
              <a:off x="6003926" y="2879726"/>
              <a:ext cx="219075" cy="969963"/>
            </a:xfrm>
            <a:custGeom>
              <a:avLst/>
              <a:gdLst>
                <a:gd name="T0" fmla="*/ 76 w 76"/>
                <a:gd name="T1" fmla="*/ 337 h 337"/>
                <a:gd name="T2" fmla="*/ 72 w 76"/>
                <a:gd name="T3" fmla="*/ 337 h 337"/>
                <a:gd name="T4" fmla="*/ 0 w 76"/>
                <a:gd name="T5" fmla="*/ 265 h 337"/>
                <a:gd name="T6" fmla="*/ 0 w 76"/>
                <a:gd name="T7" fmla="*/ 0 h 337"/>
                <a:gd name="T8" fmla="*/ 76 w 76"/>
                <a:gd name="T9" fmla="*/ 0 h 337"/>
                <a:gd name="T10" fmla="*/ 76 w 76"/>
                <a:gd name="T11" fmla="*/ 337 h 337"/>
              </a:gdLst>
              <a:ahLst/>
              <a:cxnLst>
                <a:cxn ang="0">
                  <a:pos x="T0" y="T1"/>
                </a:cxn>
                <a:cxn ang="0">
                  <a:pos x="T2" y="T3"/>
                </a:cxn>
                <a:cxn ang="0">
                  <a:pos x="T4" y="T5"/>
                </a:cxn>
                <a:cxn ang="0">
                  <a:pos x="T6" y="T7"/>
                </a:cxn>
                <a:cxn ang="0">
                  <a:pos x="T8" y="T9"/>
                </a:cxn>
                <a:cxn ang="0">
                  <a:pos x="T10" y="T11"/>
                </a:cxn>
              </a:cxnLst>
              <a:rect l="0" t="0" r="r" b="b"/>
              <a:pathLst>
                <a:path w="76" h="337">
                  <a:moveTo>
                    <a:pt x="76" y="337"/>
                  </a:moveTo>
                  <a:cubicBezTo>
                    <a:pt x="72" y="337"/>
                    <a:pt x="72" y="337"/>
                    <a:pt x="72" y="337"/>
                  </a:cubicBezTo>
                  <a:cubicBezTo>
                    <a:pt x="32" y="337"/>
                    <a:pt x="0" y="305"/>
                    <a:pt x="0" y="265"/>
                  </a:cubicBezTo>
                  <a:cubicBezTo>
                    <a:pt x="0" y="0"/>
                    <a:pt x="0" y="0"/>
                    <a:pt x="0" y="0"/>
                  </a:cubicBezTo>
                  <a:cubicBezTo>
                    <a:pt x="76" y="0"/>
                    <a:pt x="76" y="0"/>
                    <a:pt x="76" y="0"/>
                  </a:cubicBezTo>
                  <a:lnTo>
                    <a:pt x="76" y="337"/>
                  </a:lnTo>
                  <a:close/>
                </a:path>
              </a:pathLst>
            </a:custGeom>
            <a:solidFill>
              <a:srgbClr val="E07D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8" name="ï$lide"/>
            <p:cNvSpPr/>
            <p:nvPr/>
          </p:nvSpPr>
          <p:spPr bwMode="auto">
            <a:xfrm>
              <a:off x="6038851" y="3073401"/>
              <a:ext cx="160338" cy="171450"/>
            </a:xfrm>
            <a:custGeom>
              <a:avLst/>
              <a:gdLst>
                <a:gd name="T0" fmla="*/ 32 w 56"/>
                <a:gd name="T1" fmla="*/ 60 h 60"/>
                <a:gd name="T2" fmla="*/ 24 w 56"/>
                <a:gd name="T3" fmla="*/ 60 h 60"/>
                <a:gd name="T4" fmla="*/ 0 w 56"/>
                <a:gd name="T5" fmla="*/ 36 h 60"/>
                <a:gd name="T6" fmla="*/ 0 w 56"/>
                <a:gd name="T7" fmla="*/ 0 h 60"/>
                <a:gd name="T8" fmla="*/ 56 w 56"/>
                <a:gd name="T9" fmla="*/ 0 h 60"/>
                <a:gd name="T10" fmla="*/ 56 w 56"/>
                <a:gd name="T11" fmla="*/ 36 h 60"/>
                <a:gd name="T12" fmla="*/ 32 w 56"/>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56" h="60">
                  <a:moveTo>
                    <a:pt x="32" y="60"/>
                  </a:moveTo>
                  <a:cubicBezTo>
                    <a:pt x="24" y="60"/>
                    <a:pt x="24" y="60"/>
                    <a:pt x="24" y="60"/>
                  </a:cubicBezTo>
                  <a:cubicBezTo>
                    <a:pt x="11" y="60"/>
                    <a:pt x="0" y="49"/>
                    <a:pt x="0" y="36"/>
                  </a:cubicBezTo>
                  <a:cubicBezTo>
                    <a:pt x="0" y="0"/>
                    <a:pt x="0" y="0"/>
                    <a:pt x="0" y="0"/>
                  </a:cubicBezTo>
                  <a:cubicBezTo>
                    <a:pt x="56" y="0"/>
                    <a:pt x="56" y="0"/>
                    <a:pt x="56" y="0"/>
                  </a:cubicBezTo>
                  <a:cubicBezTo>
                    <a:pt x="56" y="36"/>
                    <a:pt x="56" y="36"/>
                    <a:pt x="56" y="36"/>
                  </a:cubicBezTo>
                  <a:cubicBezTo>
                    <a:pt x="56" y="49"/>
                    <a:pt x="45" y="60"/>
                    <a:pt x="32" y="60"/>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9" name="islïḋè"/>
            <p:cNvSpPr/>
            <p:nvPr/>
          </p:nvSpPr>
          <p:spPr bwMode="auto">
            <a:xfrm>
              <a:off x="5489576" y="2414588"/>
              <a:ext cx="160338" cy="220663"/>
            </a:xfrm>
            <a:custGeom>
              <a:avLst/>
              <a:gdLst>
                <a:gd name="T0" fmla="*/ 51 w 56"/>
                <a:gd name="T1" fmla="*/ 23 h 77"/>
                <a:gd name="T2" fmla="*/ 17 w 56"/>
                <a:gd name="T3" fmla="*/ 15 h 77"/>
                <a:gd name="T4" fmla="*/ 56 w 56"/>
                <a:gd name="T5" fmla="*/ 66 h 77"/>
                <a:gd name="T6" fmla="*/ 51 w 56"/>
                <a:gd name="T7" fmla="*/ 23 h 77"/>
              </a:gdLst>
              <a:ahLst/>
              <a:cxnLst>
                <a:cxn ang="0">
                  <a:pos x="T0" y="T1"/>
                </a:cxn>
                <a:cxn ang="0">
                  <a:pos x="T2" y="T3"/>
                </a:cxn>
                <a:cxn ang="0">
                  <a:pos x="T4" y="T5"/>
                </a:cxn>
                <a:cxn ang="0">
                  <a:pos x="T6" y="T7"/>
                </a:cxn>
              </a:cxnLst>
              <a:rect l="0" t="0" r="r" b="b"/>
              <a:pathLst>
                <a:path w="56" h="77">
                  <a:moveTo>
                    <a:pt x="51" y="23"/>
                  </a:moveTo>
                  <a:cubicBezTo>
                    <a:pt x="51" y="23"/>
                    <a:pt x="34" y="0"/>
                    <a:pt x="17" y="15"/>
                  </a:cubicBezTo>
                  <a:cubicBezTo>
                    <a:pt x="0" y="30"/>
                    <a:pt x="24" y="77"/>
                    <a:pt x="56" y="66"/>
                  </a:cubicBezTo>
                  <a:lnTo>
                    <a:pt x="51" y="23"/>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0" name="iṣḷiḍè"/>
            <p:cNvSpPr/>
            <p:nvPr/>
          </p:nvSpPr>
          <p:spPr bwMode="auto">
            <a:xfrm>
              <a:off x="5522913" y="2465388"/>
              <a:ext cx="123825" cy="138113"/>
            </a:xfrm>
            <a:custGeom>
              <a:avLst/>
              <a:gdLst>
                <a:gd name="T0" fmla="*/ 41 w 43"/>
                <a:gd name="T1" fmla="*/ 21 h 48"/>
                <a:gd name="T2" fmla="*/ 43 w 43"/>
                <a:gd name="T3" fmla="*/ 43 h 48"/>
                <a:gd name="T4" fmla="*/ 13 w 43"/>
                <a:gd name="T5" fmla="*/ 5 h 48"/>
                <a:gd name="T6" fmla="*/ 41 w 43"/>
                <a:gd name="T7" fmla="*/ 21 h 48"/>
              </a:gdLst>
              <a:ahLst/>
              <a:cxnLst>
                <a:cxn ang="0">
                  <a:pos x="T0" y="T1"/>
                </a:cxn>
                <a:cxn ang="0">
                  <a:pos x="T2" y="T3"/>
                </a:cxn>
                <a:cxn ang="0">
                  <a:pos x="T4" y="T5"/>
                </a:cxn>
                <a:cxn ang="0">
                  <a:pos x="T6" y="T7"/>
                </a:cxn>
              </a:cxnLst>
              <a:rect l="0" t="0" r="r" b="b"/>
              <a:pathLst>
                <a:path w="43" h="48">
                  <a:moveTo>
                    <a:pt x="41" y="21"/>
                  </a:moveTo>
                  <a:cubicBezTo>
                    <a:pt x="43" y="43"/>
                    <a:pt x="43" y="43"/>
                    <a:pt x="43" y="43"/>
                  </a:cubicBezTo>
                  <a:cubicBezTo>
                    <a:pt x="16" y="48"/>
                    <a:pt x="0" y="10"/>
                    <a:pt x="13" y="5"/>
                  </a:cubicBezTo>
                  <a:cubicBezTo>
                    <a:pt x="23" y="0"/>
                    <a:pt x="36" y="14"/>
                    <a:pt x="41" y="21"/>
                  </a:cubicBezTo>
                  <a:close/>
                </a:path>
              </a:pathLst>
            </a:custGeom>
            <a:solidFill>
              <a:srgbClr val="F7A5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1" name="íṡļíḍé"/>
            <p:cNvSpPr/>
            <p:nvPr/>
          </p:nvSpPr>
          <p:spPr bwMode="auto">
            <a:xfrm>
              <a:off x="5546726" y="2471738"/>
              <a:ext cx="95250" cy="55563"/>
            </a:xfrm>
            <a:custGeom>
              <a:avLst/>
              <a:gdLst>
                <a:gd name="T0" fmla="*/ 0 w 33"/>
                <a:gd name="T1" fmla="*/ 11 h 19"/>
                <a:gd name="T2" fmla="*/ 1 w 33"/>
                <a:gd name="T3" fmla="*/ 10 h 19"/>
                <a:gd name="T4" fmla="*/ 1 w 33"/>
                <a:gd name="T5" fmla="*/ 9 h 19"/>
                <a:gd name="T6" fmla="*/ 3 w 33"/>
                <a:gd name="T7" fmla="*/ 5 h 19"/>
                <a:gd name="T8" fmla="*/ 5 w 33"/>
                <a:gd name="T9" fmla="*/ 4 h 19"/>
                <a:gd name="T10" fmla="*/ 5 w 33"/>
                <a:gd name="T11" fmla="*/ 4 h 19"/>
                <a:gd name="T12" fmla="*/ 5 w 33"/>
                <a:gd name="T13" fmla="*/ 4 h 19"/>
                <a:gd name="T14" fmla="*/ 5 w 33"/>
                <a:gd name="T15" fmla="*/ 4 h 19"/>
                <a:gd name="T16" fmla="*/ 5 w 33"/>
                <a:gd name="T17" fmla="*/ 4 h 19"/>
                <a:gd name="T18" fmla="*/ 5 w 33"/>
                <a:gd name="T19" fmla="*/ 4 h 19"/>
                <a:gd name="T20" fmla="*/ 5 w 33"/>
                <a:gd name="T21" fmla="*/ 4 h 19"/>
                <a:gd name="T22" fmla="*/ 6 w 33"/>
                <a:gd name="T23" fmla="*/ 4 h 19"/>
                <a:gd name="T24" fmla="*/ 6 w 33"/>
                <a:gd name="T25" fmla="*/ 4 h 19"/>
                <a:gd name="T26" fmla="*/ 7 w 33"/>
                <a:gd name="T27" fmla="*/ 4 h 19"/>
                <a:gd name="T28" fmla="*/ 8 w 33"/>
                <a:gd name="T29" fmla="*/ 3 h 19"/>
                <a:gd name="T30" fmla="*/ 8 w 33"/>
                <a:gd name="T31" fmla="*/ 3 h 19"/>
                <a:gd name="T32" fmla="*/ 9 w 33"/>
                <a:gd name="T33" fmla="*/ 3 h 19"/>
                <a:gd name="T34" fmla="*/ 16 w 33"/>
                <a:gd name="T35" fmla="*/ 6 h 19"/>
                <a:gd name="T36" fmla="*/ 19 w 33"/>
                <a:gd name="T37" fmla="*/ 8 h 19"/>
                <a:gd name="T38" fmla="*/ 23 w 33"/>
                <a:gd name="T39" fmla="*/ 10 h 19"/>
                <a:gd name="T40" fmla="*/ 28 w 33"/>
                <a:gd name="T41" fmla="*/ 14 h 19"/>
                <a:gd name="T42" fmla="*/ 33 w 33"/>
                <a:gd name="T43" fmla="*/ 19 h 19"/>
                <a:gd name="T44" fmla="*/ 32 w 33"/>
                <a:gd name="T45" fmla="*/ 17 h 19"/>
                <a:gd name="T46" fmla="*/ 30 w 33"/>
                <a:gd name="T47" fmla="*/ 13 h 19"/>
                <a:gd name="T48" fmla="*/ 27 w 33"/>
                <a:gd name="T49" fmla="*/ 10 h 19"/>
                <a:gd name="T50" fmla="*/ 25 w 33"/>
                <a:gd name="T51" fmla="*/ 8 h 19"/>
                <a:gd name="T52" fmla="*/ 18 w 33"/>
                <a:gd name="T53" fmla="*/ 2 h 19"/>
                <a:gd name="T54" fmla="*/ 14 w 33"/>
                <a:gd name="T55" fmla="*/ 1 h 19"/>
                <a:gd name="T56" fmla="*/ 9 w 33"/>
                <a:gd name="T57" fmla="*/ 0 h 19"/>
                <a:gd name="T58" fmla="*/ 8 w 33"/>
                <a:gd name="T59" fmla="*/ 0 h 19"/>
                <a:gd name="T60" fmla="*/ 7 w 33"/>
                <a:gd name="T61" fmla="*/ 0 h 19"/>
                <a:gd name="T62" fmla="*/ 6 w 33"/>
                <a:gd name="T63" fmla="*/ 1 h 19"/>
                <a:gd name="T64" fmla="*/ 5 w 33"/>
                <a:gd name="T65" fmla="*/ 1 h 19"/>
                <a:gd name="T66" fmla="*/ 5 w 33"/>
                <a:gd name="T67" fmla="*/ 1 h 19"/>
                <a:gd name="T68" fmla="*/ 4 w 33"/>
                <a:gd name="T69" fmla="*/ 1 h 19"/>
                <a:gd name="T70" fmla="*/ 4 w 33"/>
                <a:gd name="T71" fmla="*/ 2 h 19"/>
                <a:gd name="T72" fmla="*/ 3 w 33"/>
                <a:gd name="T73" fmla="*/ 2 h 19"/>
                <a:gd name="T74" fmla="*/ 2 w 33"/>
                <a:gd name="T75" fmla="*/ 3 h 19"/>
                <a:gd name="T76" fmla="*/ 1 w 33"/>
                <a:gd name="T77" fmla="*/ 6 h 19"/>
                <a:gd name="T78" fmla="*/ 0 w 33"/>
                <a:gd name="T79" fmla="*/ 9 h 19"/>
                <a:gd name="T80" fmla="*/ 0 w 33"/>
                <a:gd name="T81" fmla="*/ 10 h 19"/>
                <a:gd name="T82" fmla="*/ 0 w 33"/>
                <a:gd name="T83"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 h="19">
                  <a:moveTo>
                    <a:pt x="0" y="11"/>
                  </a:moveTo>
                  <a:cubicBezTo>
                    <a:pt x="0" y="11"/>
                    <a:pt x="1" y="10"/>
                    <a:pt x="1" y="10"/>
                  </a:cubicBezTo>
                  <a:cubicBezTo>
                    <a:pt x="1" y="10"/>
                    <a:pt x="1" y="9"/>
                    <a:pt x="1" y="9"/>
                  </a:cubicBezTo>
                  <a:cubicBezTo>
                    <a:pt x="1" y="8"/>
                    <a:pt x="2" y="6"/>
                    <a:pt x="3" y="5"/>
                  </a:cubicBezTo>
                  <a:cubicBezTo>
                    <a:pt x="4" y="5"/>
                    <a:pt x="4"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6" y="4"/>
                    <a:pt x="6" y="4"/>
                    <a:pt x="6" y="4"/>
                  </a:cubicBezTo>
                  <a:cubicBezTo>
                    <a:pt x="6" y="4"/>
                    <a:pt x="6" y="4"/>
                    <a:pt x="6" y="4"/>
                  </a:cubicBezTo>
                  <a:cubicBezTo>
                    <a:pt x="6" y="4"/>
                    <a:pt x="7" y="4"/>
                    <a:pt x="7" y="4"/>
                  </a:cubicBezTo>
                  <a:cubicBezTo>
                    <a:pt x="7" y="4"/>
                    <a:pt x="7" y="3"/>
                    <a:pt x="8" y="3"/>
                  </a:cubicBezTo>
                  <a:cubicBezTo>
                    <a:pt x="8" y="3"/>
                    <a:pt x="8" y="3"/>
                    <a:pt x="8" y="3"/>
                  </a:cubicBezTo>
                  <a:cubicBezTo>
                    <a:pt x="9" y="3"/>
                    <a:pt x="9" y="3"/>
                    <a:pt x="9" y="3"/>
                  </a:cubicBezTo>
                  <a:cubicBezTo>
                    <a:pt x="11" y="4"/>
                    <a:pt x="14" y="4"/>
                    <a:pt x="16" y="6"/>
                  </a:cubicBezTo>
                  <a:cubicBezTo>
                    <a:pt x="17" y="6"/>
                    <a:pt x="18" y="7"/>
                    <a:pt x="19" y="8"/>
                  </a:cubicBezTo>
                  <a:cubicBezTo>
                    <a:pt x="20" y="8"/>
                    <a:pt x="22" y="9"/>
                    <a:pt x="23" y="10"/>
                  </a:cubicBezTo>
                  <a:cubicBezTo>
                    <a:pt x="25" y="12"/>
                    <a:pt x="26" y="13"/>
                    <a:pt x="28" y="14"/>
                  </a:cubicBezTo>
                  <a:cubicBezTo>
                    <a:pt x="31" y="17"/>
                    <a:pt x="33" y="19"/>
                    <a:pt x="33" y="19"/>
                  </a:cubicBezTo>
                  <a:cubicBezTo>
                    <a:pt x="33" y="19"/>
                    <a:pt x="33" y="18"/>
                    <a:pt x="32" y="17"/>
                  </a:cubicBezTo>
                  <a:cubicBezTo>
                    <a:pt x="32" y="16"/>
                    <a:pt x="31" y="15"/>
                    <a:pt x="30" y="13"/>
                  </a:cubicBezTo>
                  <a:cubicBezTo>
                    <a:pt x="29" y="12"/>
                    <a:pt x="28" y="11"/>
                    <a:pt x="27" y="10"/>
                  </a:cubicBezTo>
                  <a:cubicBezTo>
                    <a:pt x="27" y="9"/>
                    <a:pt x="26" y="8"/>
                    <a:pt x="25" y="8"/>
                  </a:cubicBezTo>
                  <a:cubicBezTo>
                    <a:pt x="23" y="6"/>
                    <a:pt x="20" y="4"/>
                    <a:pt x="18" y="2"/>
                  </a:cubicBezTo>
                  <a:cubicBezTo>
                    <a:pt x="17" y="2"/>
                    <a:pt x="15" y="1"/>
                    <a:pt x="14" y="1"/>
                  </a:cubicBezTo>
                  <a:cubicBezTo>
                    <a:pt x="12" y="0"/>
                    <a:pt x="11" y="0"/>
                    <a:pt x="9" y="0"/>
                  </a:cubicBezTo>
                  <a:cubicBezTo>
                    <a:pt x="9" y="0"/>
                    <a:pt x="8" y="0"/>
                    <a:pt x="8" y="0"/>
                  </a:cubicBezTo>
                  <a:cubicBezTo>
                    <a:pt x="8" y="0"/>
                    <a:pt x="7" y="0"/>
                    <a:pt x="7" y="0"/>
                  </a:cubicBezTo>
                  <a:cubicBezTo>
                    <a:pt x="7" y="1"/>
                    <a:pt x="6" y="1"/>
                    <a:pt x="6" y="1"/>
                  </a:cubicBezTo>
                  <a:cubicBezTo>
                    <a:pt x="6" y="1"/>
                    <a:pt x="5" y="1"/>
                    <a:pt x="5" y="1"/>
                  </a:cubicBezTo>
                  <a:cubicBezTo>
                    <a:pt x="5" y="1"/>
                    <a:pt x="5" y="1"/>
                    <a:pt x="5" y="1"/>
                  </a:cubicBezTo>
                  <a:cubicBezTo>
                    <a:pt x="4" y="1"/>
                    <a:pt x="4" y="1"/>
                    <a:pt x="4" y="1"/>
                  </a:cubicBezTo>
                  <a:cubicBezTo>
                    <a:pt x="4" y="2"/>
                    <a:pt x="4" y="2"/>
                    <a:pt x="4" y="2"/>
                  </a:cubicBezTo>
                  <a:cubicBezTo>
                    <a:pt x="4" y="2"/>
                    <a:pt x="4" y="2"/>
                    <a:pt x="3" y="2"/>
                  </a:cubicBezTo>
                  <a:cubicBezTo>
                    <a:pt x="3" y="3"/>
                    <a:pt x="2" y="3"/>
                    <a:pt x="2" y="3"/>
                  </a:cubicBezTo>
                  <a:cubicBezTo>
                    <a:pt x="1" y="4"/>
                    <a:pt x="1" y="5"/>
                    <a:pt x="1" y="6"/>
                  </a:cubicBezTo>
                  <a:cubicBezTo>
                    <a:pt x="0" y="7"/>
                    <a:pt x="0" y="8"/>
                    <a:pt x="0" y="9"/>
                  </a:cubicBezTo>
                  <a:cubicBezTo>
                    <a:pt x="0" y="9"/>
                    <a:pt x="0" y="10"/>
                    <a:pt x="0" y="10"/>
                  </a:cubicBezTo>
                  <a:cubicBezTo>
                    <a:pt x="0" y="10"/>
                    <a:pt x="0" y="11"/>
                    <a:pt x="0" y="11"/>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2" name="ïšļïďe"/>
            <p:cNvSpPr/>
            <p:nvPr/>
          </p:nvSpPr>
          <p:spPr bwMode="auto">
            <a:xfrm>
              <a:off x="6107113" y="2408238"/>
              <a:ext cx="155575" cy="219075"/>
            </a:xfrm>
            <a:custGeom>
              <a:avLst/>
              <a:gdLst>
                <a:gd name="T0" fmla="*/ 3 w 54"/>
                <a:gd name="T1" fmla="*/ 23 h 76"/>
                <a:gd name="T2" fmla="*/ 37 w 54"/>
                <a:gd name="T3" fmla="*/ 14 h 76"/>
                <a:gd name="T4" fmla="*/ 0 w 54"/>
                <a:gd name="T5" fmla="*/ 66 h 76"/>
                <a:gd name="T6" fmla="*/ 3 w 54"/>
                <a:gd name="T7" fmla="*/ 23 h 76"/>
              </a:gdLst>
              <a:ahLst/>
              <a:cxnLst>
                <a:cxn ang="0">
                  <a:pos x="T0" y="T1"/>
                </a:cxn>
                <a:cxn ang="0">
                  <a:pos x="T2" y="T3"/>
                </a:cxn>
                <a:cxn ang="0">
                  <a:pos x="T4" y="T5"/>
                </a:cxn>
                <a:cxn ang="0">
                  <a:pos x="T6" y="T7"/>
                </a:cxn>
              </a:cxnLst>
              <a:rect l="0" t="0" r="r" b="b"/>
              <a:pathLst>
                <a:path w="54" h="76">
                  <a:moveTo>
                    <a:pt x="3" y="23"/>
                  </a:moveTo>
                  <a:cubicBezTo>
                    <a:pt x="3" y="23"/>
                    <a:pt x="20" y="0"/>
                    <a:pt x="37" y="14"/>
                  </a:cubicBezTo>
                  <a:cubicBezTo>
                    <a:pt x="54" y="29"/>
                    <a:pt x="31" y="76"/>
                    <a:pt x="0" y="66"/>
                  </a:cubicBezTo>
                  <a:lnTo>
                    <a:pt x="3" y="23"/>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3" name="íS1iḍe"/>
            <p:cNvSpPr/>
            <p:nvPr/>
          </p:nvSpPr>
          <p:spPr bwMode="auto">
            <a:xfrm>
              <a:off x="6107113" y="2460626"/>
              <a:ext cx="122238" cy="138113"/>
            </a:xfrm>
            <a:custGeom>
              <a:avLst/>
              <a:gdLst>
                <a:gd name="T0" fmla="*/ 2 w 42"/>
                <a:gd name="T1" fmla="*/ 21 h 48"/>
                <a:gd name="T2" fmla="*/ 0 w 42"/>
                <a:gd name="T3" fmla="*/ 43 h 48"/>
                <a:gd name="T4" fmla="*/ 29 w 42"/>
                <a:gd name="T5" fmla="*/ 4 h 48"/>
                <a:gd name="T6" fmla="*/ 2 w 42"/>
                <a:gd name="T7" fmla="*/ 21 h 48"/>
              </a:gdLst>
              <a:ahLst/>
              <a:cxnLst>
                <a:cxn ang="0">
                  <a:pos x="T0" y="T1"/>
                </a:cxn>
                <a:cxn ang="0">
                  <a:pos x="T2" y="T3"/>
                </a:cxn>
                <a:cxn ang="0">
                  <a:pos x="T4" y="T5"/>
                </a:cxn>
                <a:cxn ang="0">
                  <a:pos x="T6" y="T7"/>
                </a:cxn>
              </a:cxnLst>
              <a:rect l="0" t="0" r="r" b="b"/>
              <a:pathLst>
                <a:path w="42" h="48">
                  <a:moveTo>
                    <a:pt x="2" y="21"/>
                  </a:moveTo>
                  <a:cubicBezTo>
                    <a:pt x="0" y="43"/>
                    <a:pt x="0" y="43"/>
                    <a:pt x="0" y="43"/>
                  </a:cubicBezTo>
                  <a:cubicBezTo>
                    <a:pt x="27" y="48"/>
                    <a:pt x="42" y="9"/>
                    <a:pt x="29" y="4"/>
                  </a:cubicBezTo>
                  <a:cubicBezTo>
                    <a:pt x="19" y="0"/>
                    <a:pt x="7" y="14"/>
                    <a:pt x="2" y="21"/>
                  </a:cubicBezTo>
                  <a:close/>
                </a:path>
              </a:pathLst>
            </a:custGeom>
            <a:solidFill>
              <a:srgbClr val="F7A5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4" name="í$ḻîďê"/>
            <p:cNvSpPr/>
            <p:nvPr/>
          </p:nvSpPr>
          <p:spPr bwMode="auto">
            <a:xfrm>
              <a:off x="6113463" y="2465388"/>
              <a:ext cx="92075" cy="55563"/>
            </a:xfrm>
            <a:custGeom>
              <a:avLst/>
              <a:gdLst>
                <a:gd name="T0" fmla="*/ 32 w 32"/>
                <a:gd name="T1" fmla="*/ 10 h 19"/>
                <a:gd name="T2" fmla="*/ 32 w 32"/>
                <a:gd name="T3" fmla="*/ 10 h 19"/>
                <a:gd name="T4" fmla="*/ 31 w 32"/>
                <a:gd name="T5" fmla="*/ 8 h 19"/>
                <a:gd name="T6" fmla="*/ 29 w 32"/>
                <a:gd name="T7" fmla="*/ 4 h 19"/>
                <a:gd name="T8" fmla="*/ 28 w 32"/>
                <a:gd name="T9" fmla="*/ 4 h 19"/>
                <a:gd name="T10" fmla="*/ 27 w 32"/>
                <a:gd name="T11" fmla="*/ 4 h 19"/>
                <a:gd name="T12" fmla="*/ 27 w 32"/>
                <a:gd name="T13" fmla="*/ 4 h 19"/>
                <a:gd name="T14" fmla="*/ 27 w 32"/>
                <a:gd name="T15" fmla="*/ 4 h 19"/>
                <a:gd name="T16" fmla="*/ 27 w 32"/>
                <a:gd name="T17" fmla="*/ 4 h 19"/>
                <a:gd name="T18" fmla="*/ 27 w 32"/>
                <a:gd name="T19" fmla="*/ 4 h 19"/>
                <a:gd name="T20" fmla="*/ 27 w 32"/>
                <a:gd name="T21" fmla="*/ 4 h 19"/>
                <a:gd name="T22" fmla="*/ 27 w 32"/>
                <a:gd name="T23" fmla="*/ 3 h 19"/>
                <a:gd name="T24" fmla="*/ 26 w 32"/>
                <a:gd name="T25" fmla="*/ 3 h 19"/>
                <a:gd name="T26" fmla="*/ 26 w 32"/>
                <a:gd name="T27" fmla="*/ 3 h 19"/>
                <a:gd name="T28" fmla="*/ 25 w 32"/>
                <a:gd name="T29" fmla="*/ 3 h 19"/>
                <a:gd name="T30" fmla="*/ 24 w 32"/>
                <a:gd name="T31" fmla="*/ 3 h 19"/>
                <a:gd name="T32" fmla="*/ 23 w 32"/>
                <a:gd name="T33" fmla="*/ 3 h 19"/>
                <a:gd name="T34" fmla="*/ 16 w 32"/>
                <a:gd name="T35" fmla="*/ 6 h 19"/>
                <a:gd name="T36" fmla="*/ 13 w 32"/>
                <a:gd name="T37" fmla="*/ 8 h 19"/>
                <a:gd name="T38" fmla="*/ 10 w 32"/>
                <a:gd name="T39" fmla="*/ 10 h 19"/>
                <a:gd name="T40" fmla="*/ 5 w 32"/>
                <a:gd name="T41" fmla="*/ 15 h 19"/>
                <a:gd name="T42" fmla="*/ 0 w 32"/>
                <a:gd name="T43" fmla="*/ 19 h 19"/>
                <a:gd name="T44" fmla="*/ 0 w 32"/>
                <a:gd name="T45" fmla="*/ 17 h 19"/>
                <a:gd name="T46" fmla="*/ 3 w 32"/>
                <a:gd name="T47" fmla="*/ 13 h 19"/>
                <a:gd name="T48" fmla="*/ 5 w 32"/>
                <a:gd name="T49" fmla="*/ 10 h 19"/>
                <a:gd name="T50" fmla="*/ 8 w 32"/>
                <a:gd name="T51" fmla="*/ 8 h 19"/>
                <a:gd name="T52" fmla="*/ 14 w 32"/>
                <a:gd name="T53" fmla="*/ 2 h 19"/>
                <a:gd name="T54" fmla="*/ 19 w 32"/>
                <a:gd name="T55" fmla="*/ 1 h 19"/>
                <a:gd name="T56" fmla="*/ 23 w 32"/>
                <a:gd name="T57" fmla="*/ 0 h 19"/>
                <a:gd name="T58" fmla="*/ 24 w 32"/>
                <a:gd name="T59" fmla="*/ 0 h 19"/>
                <a:gd name="T60" fmla="*/ 25 w 32"/>
                <a:gd name="T61" fmla="*/ 0 h 19"/>
                <a:gd name="T62" fmla="*/ 26 w 32"/>
                <a:gd name="T63" fmla="*/ 0 h 19"/>
                <a:gd name="T64" fmla="*/ 27 w 32"/>
                <a:gd name="T65" fmla="*/ 1 h 19"/>
                <a:gd name="T66" fmla="*/ 28 w 32"/>
                <a:gd name="T67" fmla="*/ 1 h 19"/>
                <a:gd name="T68" fmla="*/ 28 w 32"/>
                <a:gd name="T69" fmla="*/ 1 h 19"/>
                <a:gd name="T70" fmla="*/ 28 w 32"/>
                <a:gd name="T71" fmla="*/ 1 h 19"/>
                <a:gd name="T72" fmla="*/ 29 w 32"/>
                <a:gd name="T73" fmla="*/ 2 h 19"/>
                <a:gd name="T74" fmla="*/ 30 w 32"/>
                <a:gd name="T75" fmla="*/ 3 h 19"/>
                <a:gd name="T76" fmla="*/ 32 w 32"/>
                <a:gd name="T77" fmla="*/ 6 h 19"/>
                <a:gd name="T78" fmla="*/ 32 w 32"/>
                <a:gd name="T79" fmla="*/ 8 h 19"/>
                <a:gd name="T80" fmla="*/ 32 w 32"/>
                <a:gd name="T81" fmla="*/ 10 h 19"/>
                <a:gd name="T82" fmla="*/ 32 w 32"/>
                <a:gd name="T8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 h="19">
                  <a:moveTo>
                    <a:pt x="32" y="10"/>
                  </a:moveTo>
                  <a:cubicBezTo>
                    <a:pt x="32" y="10"/>
                    <a:pt x="32" y="10"/>
                    <a:pt x="32" y="10"/>
                  </a:cubicBezTo>
                  <a:cubicBezTo>
                    <a:pt x="32" y="9"/>
                    <a:pt x="32" y="9"/>
                    <a:pt x="31" y="8"/>
                  </a:cubicBezTo>
                  <a:cubicBezTo>
                    <a:pt x="31" y="7"/>
                    <a:pt x="30" y="6"/>
                    <a:pt x="29" y="4"/>
                  </a:cubicBezTo>
                  <a:cubicBezTo>
                    <a:pt x="29" y="4"/>
                    <a:pt x="28" y="4"/>
                    <a:pt x="28" y="4"/>
                  </a:cubicBezTo>
                  <a:cubicBezTo>
                    <a:pt x="28" y="4"/>
                    <a:pt x="27" y="4"/>
                    <a:pt x="27" y="4"/>
                  </a:cubicBezTo>
                  <a:cubicBezTo>
                    <a:pt x="27" y="4"/>
                    <a:pt x="27" y="4"/>
                    <a:pt x="27" y="4"/>
                  </a:cubicBezTo>
                  <a:cubicBezTo>
                    <a:pt x="27" y="4"/>
                    <a:pt x="27" y="4"/>
                    <a:pt x="27" y="4"/>
                  </a:cubicBezTo>
                  <a:cubicBezTo>
                    <a:pt x="27" y="4"/>
                    <a:pt x="27" y="4"/>
                    <a:pt x="27" y="4"/>
                  </a:cubicBezTo>
                  <a:cubicBezTo>
                    <a:pt x="27" y="4"/>
                    <a:pt x="27" y="4"/>
                    <a:pt x="27" y="4"/>
                  </a:cubicBezTo>
                  <a:cubicBezTo>
                    <a:pt x="27" y="4"/>
                    <a:pt x="27" y="4"/>
                    <a:pt x="27" y="4"/>
                  </a:cubicBezTo>
                  <a:cubicBezTo>
                    <a:pt x="27" y="3"/>
                    <a:pt x="27" y="3"/>
                    <a:pt x="27" y="3"/>
                  </a:cubicBezTo>
                  <a:cubicBezTo>
                    <a:pt x="26" y="3"/>
                    <a:pt x="26" y="3"/>
                    <a:pt x="26" y="3"/>
                  </a:cubicBezTo>
                  <a:cubicBezTo>
                    <a:pt x="26" y="3"/>
                    <a:pt x="26" y="3"/>
                    <a:pt x="26" y="3"/>
                  </a:cubicBezTo>
                  <a:cubicBezTo>
                    <a:pt x="25" y="3"/>
                    <a:pt x="25" y="3"/>
                    <a:pt x="25" y="3"/>
                  </a:cubicBezTo>
                  <a:cubicBezTo>
                    <a:pt x="25" y="3"/>
                    <a:pt x="24" y="3"/>
                    <a:pt x="24" y="3"/>
                  </a:cubicBezTo>
                  <a:cubicBezTo>
                    <a:pt x="24" y="3"/>
                    <a:pt x="23" y="3"/>
                    <a:pt x="23" y="3"/>
                  </a:cubicBezTo>
                  <a:cubicBezTo>
                    <a:pt x="21" y="3"/>
                    <a:pt x="19" y="4"/>
                    <a:pt x="16" y="6"/>
                  </a:cubicBezTo>
                  <a:cubicBezTo>
                    <a:pt x="15" y="6"/>
                    <a:pt x="14" y="7"/>
                    <a:pt x="13" y="8"/>
                  </a:cubicBezTo>
                  <a:cubicBezTo>
                    <a:pt x="12" y="8"/>
                    <a:pt x="11" y="9"/>
                    <a:pt x="10" y="10"/>
                  </a:cubicBezTo>
                  <a:cubicBezTo>
                    <a:pt x="8" y="12"/>
                    <a:pt x="6" y="13"/>
                    <a:pt x="5" y="15"/>
                  </a:cubicBezTo>
                  <a:cubicBezTo>
                    <a:pt x="2" y="17"/>
                    <a:pt x="0" y="19"/>
                    <a:pt x="0" y="19"/>
                  </a:cubicBezTo>
                  <a:cubicBezTo>
                    <a:pt x="0" y="19"/>
                    <a:pt x="0" y="19"/>
                    <a:pt x="0" y="17"/>
                  </a:cubicBezTo>
                  <a:cubicBezTo>
                    <a:pt x="1" y="16"/>
                    <a:pt x="2" y="15"/>
                    <a:pt x="3" y="13"/>
                  </a:cubicBezTo>
                  <a:cubicBezTo>
                    <a:pt x="4" y="12"/>
                    <a:pt x="4" y="11"/>
                    <a:pt x="5" y="10"/>
                  </a:cubicBezTo>
                  <a:cubicBezTo>
                    <a:pt x="6" y="9"/>
                    <a:pt x="7" y="9"/>
                    <a:pt x="8" y="8"/>
                  </a:cubicBezTo>
                  <a:cubicBezTo>
                    <a:pt x="10" y="6"/>
                    <a:pt x="12" y="4"/>
                    <a:pt x="14" y="2"/>
                  </a:cubicBezTo>
                  <a:cubicBezTo>
                    <a:pt x="16" y="2"/>
                    <a:pt x="17" y="1"/>
                    <a:pt x="19" y="1"/>
                  </a:cubicBezTo>
                  <a:cubicBezTo>
                    <a:pt x="20" y="0"/>
                    <a:pt x="22" y="0"/>
                    <a:pt x="23" y="0"/>
                  </a:cubicBezTo>
                  <a:cubicBezTo>
                    <a:pt x="23" y="0"/>
                    <a:pt x="24" y="0"/>
                    <a:pt x="24" y="0"/>
                  </a:cubicBezTo>
                  <a:cubicBezTo>
                    <a:pt x="25" y="0"/>
                    <a:pt x="25" y="0"/>
                    <a:pt x="25" y="0"/>
                  </a:cubicBezTo>
                  <a:cubicBezTo>
                    <a:pt x="26" y="0"/>
                    <a:pt x="26" y="0"/>
                    <a:pt x="26" y="0"/>
                  </a:cubicBezTo>
                  <a:cubicBezTo>
                    <a:pt x="27" y="1"/>
                    <a:pt x="27" y="1"/>
                    <a:pt x="27" y="1"/>
                  </a:cubicBezTo>
                  <a:cubicBezTo>
                    <a:pt x="28" y="1"/>
                    <a:pt x="28" y="1"/>
                    <a:pt x="28" y="1"/>
                  </a:cubicBezTo>
                  <a:cubicBezTo>
                    <a:pt x="28" y="1"/>
                    <a:pt x="28" y="1"/>
                    <a:pt x="28" y="1"/>
                  </a:cubicBezTo>
                  <a:cubicBezTo>
                    <a:pt x="28" y="1"/>
                    <a:pt x="28" y="1"/>
                    <a:pt x="28" y="1"/>
                  </a:cubicBezTo>
                  <a:cubicBezTo>
                    <a:pt x="29" y="1"/>
                    <a:pt x="29" y="2"/>
                    <a:pt x="29" y="2"/>
                  </a:cubicBezTo>
                  <a:cubicBezTo>
                    <a:pt x="30" y="2"/>
                    <a:pt x="30" y="3"/>
                    <a:pt x="30" y="3"/>
                  </a:cubicBezTo>
                  <a:cubicBezTo>
                    <a:pt x="31" y="4"/>
                    <a:pt x="32" y="5"/>
                    <a:pt x="32" y="6"/>
                  </a:cubicBezTo>
                  <a:cubicBezTo>
                    <a:pt x="32" y="7"/>
                    <a:pt x="32" y="7"/>
                    <a:pt x="32" y="8"/>
                  </a:cubicBezTo>
                  <a:cubicBezTo>
                    <a:pt x="32" y="9"/>
                    <a:pt x="32" y="9"/>
                    <a:pt x="32" y="10"/>
                  </a:cubicBezTo>
                  <a:cubicBezTo>
                    <a:pt x="32" y="10"/>
                    <a:pt x="32" y="10"/>
                    <a:pt x="32" y="1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5" name="íṧļíḑe"/>
            <p:cNvSpPr/>
            <p:nvPr/>
          </p:nvSpPr>
          <p:spPr bwMode="auto">
            <a:xfrm>
              <a:off x="5819776" y="2681288"/>
              <a:ext cx="138113" cy="247650"/>
            </a:xfrm>
            <a:custGeom>
              <a:avLst/>
              <a:gdLst>
                <a:gd name="T0" fmla="*/ 1 w 48"/>
                <a:gd name="T1" fmla="*/ 1 h 86"/>
                <a:gd name="T2" fmla="*/ 46 w 48"/>
                <a:gd name="T3" fmla="*/ 0 h 86"/>
                <a:gd name="T4" fmla="*/ 48 w 48"/>
                <a:gd name="T5" fmla="*/ 71 h 86"/>
                <a:gd name="T6" fmla="*/ 25 w 48"/>
                <a:gd name="T7" fmla="*/ 85 h 86"/>
                <a:gd name="T8" fmla="*/ 0 w 48"/>
                <a:gd name="T9" fmla="*/ 71 h 86"/>
                <a:gd name="T10" fmla="*/ 1 w 48"/>
                <a:gd name="T11" fmla="*/ 1 h 86"/>
              </a:gdLst>
              <a:ahLst/>
              <a:cxnLst>
                <a:cxn ang="0">
                  <a:pos x="T0" y="T1"/>
                </a:cxn>
                <a:cxn ang="0">
                  <a:pos x="T2" y="T3"/>
                </a:cxn>
                <a:cxn ang="0">
                  <a:pos x="T4" y="T5"/>
                </a:cxn>
                <a:cxn ang="0">
                  <a:pos x="T6" y="T7"/>
                </a:cxn>
                <a:cxn ang="0">
                  <a:pos x="T8" y="T9"/>
                </a:cxn>
                <a:cxn ang="0">
                  <a:pos x="T10" y="T11"/>
                </a:cxn>
              </a:cxnLst>
              <a:rect l="0" t="0" r="r" b="b"/>
              <a:pathLst>
                <a:path w="48" h="86">
                  <a:moveTo>
                    <a:pt x="1" y="1"/>
                  </a:moveTo>
                  <a:cubicBezTo>
                    <a:pt x="46" y="0"/>
                    <a:pt x="46" y="0"/>
                    <a:pt x="46" y="0"/>
                  </a:cubicBezTo>
                  <a:cubicBezTo>
                    <a:pt x="46" y="0"/>
                    <a:pt x="48" y="71"/>
                    <a:pt x="48" y="71"/>
                  </a:cubicBezTo>
                  <a:cubicBezTo>
                    <a:pt x="48" y="71"/>
                    <a:pt x="45" y="85"/>
                    <a:pt x="25" y="85"/>
                  </a:cubicBezTo>
                  <a:cubicBezTo>
                    <a:pt x="5" y="86"/>
                    <a:pt x="0" y="71"/>
                    <a:pt x="0" y="71"/>
                  </a:cubicBezTo>
                  <a:cubicBezTo>
                    <a:pt x="0" y="71"/>
                    <a:pt x="1" y="1"/>
                    <a:pt x="1" y="1"/>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 name="îŝľídé"/>
            <p:cNvSpPr/>
            <p:nvPr/>
          </p:nvSpPr>
          <p:spPr bwMode="auto">
            <a:xfrm>
              <a:off x="5819776" y="2755901"/>
              <a:ext cx="138113" cy="120650"/>
            </a:xfrm>
            <a:custGeom>
              <a:avLst/>
              <a:gdLst>
                <a:gd name="T0" fmla="*/ 1 w 48"/>
                <a:gd name="T1" fmla="*/ 1 h 42"/>
                <a:gd name="T2" fmla="*/ 46 w 48"/>
                <a:gd name="T3" fmla="*/ 0 h 42"/>
                <a:gd name="T4" fmla="*/ 48 w 48"/>
                <a:gd name="T5" fmla="*/ 27 h 42"/>
                <a:gd name="T6" fmla="*/ 25 w 48"/>
                <a:gd name="T7" fmla="*/ 42 h 42"/>
                <a:gd name="T8" fmla="*/ 0 w 48"/>
                <a:gd name="T9" fmla="*/ 28 h 42"/>
                <a:gd name="T10" fmla="*/ 1 w 48"/>
                <a:gd name="T11" fmla="*/ 1 h 42"/>
              </a:gdLst>
              <a:ahLst/>
              <a:cxnLst>
                <a:cxn ang="0">
                  <a:pos x="T0" y="T1"/>
                </a:cxn>
                <a:cxn ang="0">
                  <a:pos x="T2" y="T3"/>
                </a:cxn>
                <a:cxn ang="0">
                  <a:pos x="T4" y="T5"/>
                </a:cxn>
                <a:cxn ang="0">
                  <a:pos x="T6" y="T7"/>
                </a:cxn>
                <a:cxn ang="0">
                  <a:pos x="T8" y="T9"/>
                </a:cxn>
                <a:cxn ang="0">
                  <a:pos x="T10" y="T11"/>
                </a:cxn>
              </a:cxnLst>
              <a:rect l="0" t="0" r="r" b="b"/>
              <a:pathLst>
                <a:path w="48" h="42">
                  <a:moveTo>
                    <a:pt x="1" y="1"/>
                  </a:moveTo>
                  <a:cubicBezTo>
                    <a:pt x="46" y="0"/>
                    <a:pt x="46" y="0"/>
                    <a:pt x="46" y="0"/>
                  </a:cubicBezTo>
                  <a:cubicBezTo>
                    <a:pt x="46" y="0"/>
                    <a:pt x="48" y="27"/>
                    <a:pt x="48" y="27"/>
                  </a:cubicBezTo>
                  <a:cubicBezTo>
                    <a:pt x="48" y="27"/>
                    <a:pt x="45" y="41"/>
                    <a:pt x="25" y="42"/>
                  </a:cubicBezTo>
                  <a:cubicBezTo>
                    <a:pt x="5" y="42"/>
                    <a:pt x="0" y="28"/>
                    <a:pt x="0" y="28"/>
                  </a:cubicBezTo>
                  <a:cubicBezTo>
                    <a:pt x="0" y="27"/>
                    <a:pt x="1" y="1"/>
                    <a:pt x="1" y="1"/>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 name="íṥḷîḋe"/>
            <p:cNvSpPr/>
            <p:nvPr/>
          </p:nvSpPr>
          <p:spPr bwMode="auto">
            <a:xfrm>
              <a:off x="5819776" y="2719388"/>
              <a:ext cx="134938" cy="63500"/>
            </a:xfrm>
            <a:custGeom>
              <a:avLst/>
              <a:gdLst>
                <a:gd name="T0" fmla="*/ 1 w 47"/>
                <a:gd name="T1" fmla="*/ 1 h 22"/>
                <a:gd name="T2" fmla="*/ 46 w 47"/>
                <a:gd name="T3" fmla="*/ 0 h 22"/>
                <a:gd name="T4" fmla="*/ 47 w 47"/>
                <a:gd name="T5" fmla="*/ 17 h 22"/>
                <a:gd name="T6" fmla="*/ 33 w 47"/>
                <a:gd name="T7" fmla="*/ 20 h 22"/>
                <a:gd name="T8" fmla="*/ 0 w 47"/>
                <a:gd name="T9" fmla="*/ 18 h 22"/>
                <a:gd name="T10" fmla="*/ 1 w 47"/>
                <a:gd name="T11" fmla="*/ 1 h 22"/>
              </a:gdLst>
              <a:ahLst/>
              <a:cxnLst>
                <a:cxn ang="0">
                  <a:pos x="T0" y="T1"/>
                </a:cxn>
                <a:cxn ang="0">
                  <a:pos x="T2" y="T3"/>
                </a:cxn>
                <a:cxn ang="0">
                  <a:pos x="T4" y="T5"/>
                </a:cxn>
                <a:cxn ang="0">
                  <a:pos x="T6" y="T7"/>
                </a:cxn>
                <a:cxn ang="0">
                  <a:pos x="T8" y="T9"/>
                </a:cxn>
                <a:cxn ang="0">
                  <a:pos x="T10" y="T11"/>
                </a:cxn>
              </a:cxnLst>
              <a:rect l="0" t="0" r="r" b="b"/>
              <a:pathLst>
                <a:path w="47" h="22">
                  <a:moveTo>
                    <a:pt x="1" y="1"/>
                  </a:moveTo>
                  <a:cubicBezTo>
                    <a:pt x="46" y="0"/>
                    <a:pt x="46" y="0"/>
                    <a:pt x="46" y="0"/>
                  </a:cubicBezTo>
                  <a:cubicBezTo>
                    <a:pt x="46" y="0"/>
                    <a:pt x="46" y="9"/>
                    <a:pt x="47" y="17"/>
                  </a:cubicBezTo>
                  <a:cubicBezTo>
                    <a:pt x="47" y="18"/>
                    <a:pt x="34" y="20"/>
                    <a:pt x="33" y="20"/>
                  </a:cubicBezTo>
                  <a:cubicBezTo>
                    <a:pt x="22" y="22"/>
                    <a:pt x="11" y="21"/>
                    <a:pt x="0" y="18"/>
                  </a:cubicBezTo>
                  <a:cubicBezTo>
                    <a:pt x="0" y="10"/>
                    <a:pt x="1" y="1"/>
                    <a:pt x="1" y="1"/>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 name="îṩliḑe"/>
            <p:cNvSpPr/>
            <p:nvPr/>
          </p:nvSpPr>
          <p:spPr bwMode="auto">
            <a:xfrm>
              <a:off x="5568951" y="2116138"/>
              <a:ext cx="685800" cy="603250"/>
            </a:xfrm>
            <a:custGeom>
              <a:avLst/>
              <a:gdLst>
                <a:gd name="T0" fmla="*/ 0 w 238"/>
                <a:gd name="T1" fmla="*/ 108 h 210"/>
                <a:gd name="T2" fmla="*/ 110 w 238"/>
                <a:gd name="T3" fmla="*/ 209 h 210"/>
                <a:gd name="T4" fmla="*/ 218 w 238"/>
                <a:gd name="T5" fmla="*/ 106 h 210"/>
                <a:gd name="T6" fmla="*/ 108 w 238"/>
                <a:gd name="T7" fmla="*/ 5 h 210"/>
                <a:gd name="T8" fmla="*/ 0 w 238"/>
                <a:gd name="T9" fmla="*/ 108 h 210"/>
              </a:gdLst>
              <a:ahLst/>
              <a:cxnLst>
                <a:cxn ang="0">
                  <a:pos x="T0" y="T1"/>
                </a:cxn>
                <a:cxn ang="0">
                  <a:pos x="T2" y="T3"/>
                </a:cxn>
                <a:cxn ang="0">
                  <a:pos x="T4" y="T5"/>
                </a:cxn>
                <a:cxn ang="0">
                  <a:pos x="T6" y="T7"/>
                </a:cxn>
                <a:cxn ang="0">
                  <a:pos x="T8" y="T9"/>
                </a:cxn>
              </a:cxnLst>
              <a:rect l="0" t="0" r="r" b="b"/>
              <a:pathLst>
                <a:path w="238" h="210">
                  <a:moveTo>
                    <a:pt x="0" y="108"/>
                  </a:moveTo>
                  <a:cubicBezTo>
                    <a:pt x="1" y="165"/>
                    <a:pt x="50" y="210"/>
                    <a:pt x="110" y="209"/>
                  </a:cubicBezTo>
                  <a:cubicBezTo>
                    <a:pt x="171" y="208"/>
                    <a:pt x="208" y="161"/>
                    <a:pt x="218" y="106"/>
                  </a:cubicBezTo>
                  <a:cubicBezTo>
                    <a:pt x="238" y="0"/>
                    <a:pt x="168" y="5"/>
                    <a:pt x="108" y="5"/>
                  </a:cubicBezTo>
                  <a:cubicBezTo>
                    <a:pt x="48" y="6"/>
                    <a:pt x="0" y="52"/>
                    <a:pt x="0" y="108"/>
                  </a:cubicBezTo>
                  <a:close/>
                </a:path>
              </a:pathLst>
            </a:custGeom>
            <a:solidFill>
              <a:srgbClr val="3E150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9" name="íslîḓe"/>
            <p:cNvSpPr/>
            <p:nvPr/>
          </p:nvSpPr>
          <p:spPr bwMode="auto">
            <a:xfrm>
              <a:off x="5600701" y="2187576"/>
              <a:ext cx="555625" cy="600075"/>
            </a:xfrm>
            <a:custGeom>
              <a:avLst/>
              <a:gdLst>
                <a:gd name="T0" fmla="*/ 1 w 193"/>
                <a:gd name="T1" fmla="*/ 82 h 209"/>
                <a:gd name="T2" fmla="*/ 46 w 193"/>
                <a:gd name="T3" fmla="*/ 8 h 209"/>
                <a:gd name="T4" fmla="*/ 95 w 193"/>
                <a:gd name="T5" fmla="*/ 0 h 209"/>
                <a:gd name="T6" fmla="*/ 146 w 193"/>
                <a:gd name="T7" fmla="*/ 7 h 209"/>
                <a:gd name="T8" fmla="*/ 173 w 193"/>
                <a:gd name="T9" fmla="*/ 61 h 209"/>
                <a:gd name="T10" fmla="*/ 192 w 193"/>
                <a:gd name="T11" fmla="*/ 80 h 209"/>
                <a:gd name="T12" fmla="*/ 193 w 193"/>
                <a:gd name="T13" fmla="*/ 99 h 209"/>
                <a:gd name="T14" fmla="*/ 186 w 193"/>
                <a:gd name="T15" fmla="*/ 142 h 209"/>
                <a:gd name="T16" fmla="*/ 157 w 193"/>
                <a:gd name="T17" fmla="*/ 186 h 209"/>
                <a:gd name="T18" fmla="*/ 130 w 193"/>
                <a:gd name="T19" fmla="*/ 201 h 209"/>
                <a:gd name="T20" fmla="*/ 82 w 193"/>
                <a:gd name="T21" fmla="*/ 206 h 209"/>
                <a:gd name="T22" fmla="*/ 50 w 193"/>
                <a:gd name="T23" fmla="*/ 195 h 209"/>
                <a:gd name="T24" fmla="*/ 13 w 193"/>
                <a:gd name="T25" fmla="*/ 154 h 209"/>
                <a:gd name="T26" fmla="*/ 1 w 193"/>
                <a:gd name="T27" fmla="*/ 108 h 209"/>
                <a:gd name="T28" fmla="*/ 1 w 193"/>
                <a:gd name="T29" fmla="*/ 83 h 209"/>
                <a:gd name="T30" fmla="*/ 1 w 193"/>
                <a:gd name="T31" fmla="*/ 8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3" h="209">
                  <a:moveTo>
                    <a:pt x="1" y="82"/>
                  </a:moveTo>
                  <a:cubicBezTo>
                    <a:pt x="2" y="51"/>
                    <a:pt x="15" y="21"/>
                    <a:pt x="46" y="8"/>
                  </a:cubicBezTo>
                  <a:cubicBezTo>
                    <a:pt x="61" y="2"/>
                    <a:pt x="79" y="0"/>
                    <a:pt x="95" y="0"/>
                  </a:cubicBezTo>
                  <a:cubicBezTo>
                    <a:pt x="112" y="0"/>
                    <a:pt x="130" y="1"/>
                    <a:pt x="146" y="7"/>
                  </a:cubicBezTo>
                  <a:cubicBezTo>
                    <a:pt x="174" y="18"/>
                    <a:pt x="170" y="32"/>
                    <a:pt x="173" y="61"/>
                  </a:cubicBezTo>
                  <a:cubicBezTo>
                    <a:pt x="173" y="64"/>
                    <a:pt x="192" y="77"/>
                    <a:pt x="192" y="80"/>
                  </a:cubicBezTo>
                  <a:cubicBezTo>
                    <a:pt x="193" y="86"/>
                    <a:pt x="193" y="93"/>
                    <a:pt x="193" y="99"/>
                  </a:cubicBezTo>
                  <a:cubicBezTo>
                    <a:pt x="193" y="114"/>
                    <a:pt x="190" y="128"/>
                    <a:pt x="186" y="142"/>
                  </a:cubicBezTo>
                  <a:cubicBezTo>
                    <a:pt x="180" y="159"/>
                    <a:pt x="171" y="175"/>
                    <a:pt x="157" y="186"/>
                  </a:cubicBezTo>
                  <a:cubicBezTo>
                    <a:pt x="149" y="193"/>
                    <a:pt x="140" y="198"/>
                    <a:pt x="130" y="201"/>
                  </a:cubicBezTo>
                  <a:cubicBezTo>
                    <a:pt x="114" y="207"/>
                    <a:pt x="99" y="209"/>
                    <a:pt x="82" y="206"/>
                  </a:cubicBezTo>
                  <a:cubicBezTo>
                    <a:pt x="71" y="204"/>
                    <a:pt x="60" y="201"/>
                    <a:pt x="50" y="195"/>
                  </a:cubicBezTo>
                  <a:cubicBezTo>
                    <a:pt x="33" y="186"/>
                    <a:pt x="21" y="171"/>
                    <a:pt x="13" y="154"/>
                  </a:cubicBezTo>
                  <a:cubicBezTo>
                    <a:pt x="6" y="140"/>
                    <a:pt x="3" y="124"/>
                    <a:pt x="1" y="108"/>
                  </a:cubicBezTo>
                  <a:cubicBezTo>
                    <a:pt x="1" y="100"/>
                    <a:pt x="0" y="91"/>
                    <a:pt x="1" y="83"/>
                  </a:cubicBezTo>
                  <a:cubicBezTo>
                    <a:pt x="1" y="82"/>
                    <a:pt x="1" y="82"/>
                    <a:pt x="1" y="82"/>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0" name="íṧľîďé"/>
            <p:cNvSpPr/>
            <p:nvPr/>
          </p:nvSpPr>
          <p:spPr bwMode="auto">
            <a:xfrm>
              <a:off x="5857876" y="2454276"/>
              <a:ext cx="114300" cy="169863"/>
            </a:xfrm>
            <a:custGeom>
              <a:avLst/>
              <a:gdLst>
                <a:gd name="T0" fmla="*/ 20 w 40"/>
                <a:gd name="T1" fmla="*/ 2 h 59"/>
                <a:gd name="T2" fmla="*/ 22 w 40"/>
                <a:gd name="T3" fmla="*/ 21 h 59"/>
                <a:gd name="T4" fmla="*/ 9 w 40"/>
                <a:gd name="T5" fmla="*/ 39 h 59"/>
                <a:gd name="T6" fmla="*/ 11 w 40"/>
                <a:gd name="T7" fmla="*/ 0 h 59"/>
                <a:gd name="T8" fmla="*/ 20 w 40"/>
                <a:gd name="T9" fmla="*/ 2 h 59"/>
              </a:gdLst>
              <a:ahLst/>
              <a:cxnLst>
                <a:cxn ang="0">
                  <a:pos x="T0" y="T1"/>
                </a:cxn>
                <a:cxn ang="0">
                  <a:pos x="T2" y="T3"/>
                </a:cxn>
                <a:cxn ang="0">
                  <a:pos x="T4" y="T5"/>
                </a:cxn>
                <a:cxn ang="0">
                  <a:pos x="T6" y="T7"/>
                </a:cxn>
                <a:cxn ang="0">
                  <a:pos x="T8" y="T9"/>
                </a:cxn>
              </a:cxnLst>
              <a:rect l="0" t="0" r="r" b="b"/>
              <a:pathLst>
                <a:path w="40" h="59">
                  <a:moveTo>
                    <a:pt x="20" y="2"/>
                  </a:moveTo>
                  <a:cubicBezTo>
                    <a:pt x="20" y="2"/>
                    <a:pt x="13" y="20"/>
                    <a:pt x="22" y="21"/>
                  </a:cubicBezTo>
                  <a:cubicBezTo>
                    <a:pt x="40" y="22"/>
                    <a:pt x="31" y="59"/>
                    <a:pt x="9" y="39"/>
                  </a:cubicBezTo>
                  <a:cubicBezTo>
                    <a:pt x="0" y="31"/>
                    <a:pt x="11" y="0"/>
                    <a:pt x="11" y="0"/>
                  </a:cubicBezTo>
                  <a:lnTo>
                    <a:pt x="20" y="2"/>
                  </a:lnTo>
                  <a:close/>
                </a:path>
              </a:pathLst>
            </a:custGeom>
            <a:solidFill>
              <a:srgbClr val="F484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1" name="iślíde"/>
            <p:cNvSpPr/>
            <p:nvPr/>
          </p:nvSpPr>
          <p:spPr bwMode="auto">
            <a:xfrm>
              <a:off x="5759451" y="2589213"/>
              <a:ext cx="195263" cy="133350"/>
            </a:xfrm>
            <a:custGeom>
              <a:avLst/>
              <a:gdLst>
                <a:gd name="T0" fmla="*/ 68 w 68"/>
                <a:gd name="T1" fmla="*/ 14 h 46"/>
                <a:gd name="T2" fmla="*/ 15 w 68"/>
                <a:gd name="T3" fmla="*/ 0 h 46"/>
                <a:gd name="T4" fmla="*/ 39 w 68"/>
                <a:gd name="T5" fmla="*/ 43 h 46"/>
                <a:gd name="T6" fmla="*/ 68 w 68"/>
                <a:gd name="T7" fmla="*/ 14 h 46"/>
              </a:gdLst>
              <a:ahLst/>
              <a:cxnLst>
                <a:cxn ang="0">
                  <a:pos x="T0" y="T1"/>
                </a:cxn>
                <a:cxn ang="0">
                  <a:pos x="T2" y="T3"/>
                </a:cxn>
                <a:cxn ang="0">
                  <a:pos x="T4" y="T5"/>
                </a:cxn>
                <a:cxn ang="0">
                  <a:pos x="T6" y="T7"/>
                </a:cxn>
              </a:cxnLst>
              <a:rect l="0" t="0" r="r" b="b"/>
              <a:pathLst>
                <a:path w="68" h="46">
                  <a:moveTo>
                    <a:pt x="68" y="14"/>
                  </a:moveTo>
                  <a:cubicBezTo>
                    <a:pt x="68" y="14"/>
                    <a:pt x="32" y="20"/>
                    <a:pt x="15" y="0"/>
                  </a:cubicBezTo>
                  <a:cubicBezTo>
                    <a:pt x="15" y="0"/>
                    <a:pt x="0" y="38"/>
                    <a:pt x="39" y="43"/>
                  </a:cubicBezTo>
                  <a:cubicBezTo>
                    <a:pt x="63" y="46"/>
                    <a:pt x="68" y="14"/>
                    <a:pt x="68" y="14"/>
                  </a:cubicBezTo>
                  <a:close/>
                </a:path>
              </a:pathLst>
            </a:custGeom>
            <a:solidFill>
              <a:srgbClr val="B431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2" name="ïsḻîḑê"/>
            <p:cNvSpPr/>
            <p:nvPr/>
          </p:nvSpPr>
          <p:spPr bwMode="auto">
            <a:xfrm>
              <a:off x="5794376" y="2624138"/>
              <a:ext cx="123825" cy="92075"/>
            </a:xfrm>
            <a:custGeom>
              <a:avLst/>
              <a:gdLst>
                <a:gd name="T0" fmla="*/ 43 w 43"/>
                <a:gd name="T1" fmla="*/ 26 h 32"/>
                <a:gd name="T2" fmla="*/ 27 w 43"/>
                <a:gd name="T3" fmla="*/ 31 h 32"/>
                <a:gd name="T4" fmla="*/ 8 w 43"/>
                <a:gd name="T5" fmla="*/ 23 h 32"/>
                <a:gd name="T6" fmla="*/ 5 w 43"/>
                <a:gd name="T7" fmla="*/ 20 h 32"/>
                <a:gd name="T8" fmla="*/ 5 w 43"/>
                <a:gd name="T9" fmla="*/ 20 h 32"/>
                <a:gd name="T10" fmla="*/ 5 w 43"/>
                <a:gd name="T11" fmla="*/ 20 h 32"/>
                <a:gd name="T12" fmla="*/ 0 w 43"/>
                <a:gd name="T13" fmla="*/ 6 h 32"/>
                <a:gd name="T14" fmla="*/ 43 w 43"/>
                <a:gd name="T15" fmla="*/ 26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32">
                  <a:moveTo>
                    <a:pt x="43" y="26"/>
                  </a:moveTo>
                  <a:cubicBezTo>
                    <a:pt x="39" y="30"/>
                    <a:pt x="34" y="32"/>
                    <a:pt x="27" y="31"/>
                  </a:cubicBezTo>
                  <a:cubicBezTo>
                    <a:pt x="18" y="30"/>
                    <a:pt x="12" y="27"/>
                    <a:pt x="8" y="23"/>
                  </a:cubicBezTo>
                  <a:cubicBezTo>
                    <a:pt x="7" y="22"/>
                    <a:pt x="6" y="21"/>
                    <a:pt x="5" y="20"/>
                  </a:cubicBezTo>
                  <a:cubicBezTo>
                    <a:pt x="5" y="20"/>
                    <a:pt x="5" y="20"/>
                    <a:pt x="5" y="20"/>
                  </a:cubicBezTo>
                  <a:cubicBezTo>
                    <a:pt x="5" y="20"/>
                    <a:pt x="5" y="20"/>
                    <a:pt x="5" y="20"/>
                  </a:cubicBezTo>
                  <a:cubicBezTo>
                    <a:pt x="2" y="15"/>
                    <a:pt x="0" y="11"/>
                    <a:pt x="0" y="6"/>
                  </a:cubicBezTo>
                  <a:cubicBezTo>
                    <a:pt x="22" y="0"/>
                    <a:pt x="37" y="17"/>
                    <a:pt x="43" y="26"/>
                  </a:cubicBezTo>
                  <a:close/>
                </a:path>
              </a:pathLst>
            </a:custGeom>
            <a:solidFill>
              <a:srgbClr val="F057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3" name="íṧḻïďé"/>
            <p:cNvSpPr/>
            <p:nvPr/>
          </p:nvSpPr>
          <p:spPr bwMode="auto">
            <a:xfrm>
              <a:off x="5816601" y="2603501"/>
              <a:ext cx="138113" cy="52388"/>
            </a:xfrm>
            <a:custGeom>
              <a:avLst/>
              <a:gdLst>
                <a:gd name="T0" fmla="*/ 48 w 48"/>
                <a:gd name="T1" fmla="*/ 9 h 18"/>
                <a:gd name="T2" fmla="*/ 48 w 48"/>
                <a:gd name="T3" fmla="*/ 9 h 18"/>
                <a:gd name="T4" fmla="*/ 47 w 48"/>
                <a:gd name="T5" fmla="*/ 10 h 18"/>
                <a:gd name="T6" fmla="*/ 29 w 48"/>
                <a:gd name="T7" fmla="*/ 18 h 18"/>
                <a:gd name="T8" fmla="*/ 13 w 48"/>
                <a:gd name="T9" fmla="*/ 14 h 18"/>
                <a:gd name="T10" fmla="*/ 4 w 48"/>
                <a:gd name="T11" fmla="*/ 9 h 18"/>
                <a:gd name="T12" fmla="*/ 0 w 48"/>
                <a:gd name="T13" fmla="*/ 0 h 18"/>
                <a:gd name="T14" fmla="*/ 48 w 48"/>
                <a:gd name="T15" fmla="*/ 9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18">
                  <a:moveTo>
                    <a:pt x="48" y="9"/>
                  </a:moveTo>
                  <a:cubicBezTo>
                    <a:pt x="48" y="9"/>
                    <a:pt x="48" y="9"/>
                    <a:pt x="48" y="9"/>
                  </a:cubicBezTo>
                  <a:cubicBezTo>
                    <a:pt x="48" y="9"/>
                    <a:pt x="47" y="10"/>
                    <a:pt x="47" y="10"/>
                  </a:cubicBezTo>
                  <a:cubicBezTo>
                    <a:pt x="44" y="11"/>
                    <a:pt x="37" y="18"/>
                    <a:pt x="29" y="18"/>
                  </a:cubicBezTo>
                  <a:cubicBezTo>
                    <a:pt x="23" y="18"/>
                    <a:pt x="18" y="16"/>
                    <a:pt x="13" y="14"/>
                  </a:cubicBezTo>
                  <a:cubicBezTo>
                    <a:pt x="10" y="13"/>
                    <a:pt x="7" y="11"/>
                    <a:pt x="4" y="9"/>
                  </a:cubicBezTo>
                  <a:cubicBezTo>
                    <a:pt x="2" y="7"/>
                    <a:pt x="0" y="3"/>
                    <a:pt x="0" y="0"/>
                  </a:cubicBezTo>
                  <a:cubicBezTo>
                    <a:pt x="18" y="14"/>
                    <a:pt x="48" y="9"/>
                    <a:pt x="48"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4" name="îṡlídé"/>
            <p:cNvSpPr/>
            <p:nvPr/>
          </p:nvSpPr>
          <p:spPr bwMode="auto">
            <a:xfrm>
              <a:off x="5776913" y="2584451"/>
              <a:ext cx="184150" cy="134938"/>
            </a:xfrm>
            <a:custGeom>
              <a:avLst/>
              <a:gdLst>
                <a:gd name="T0" fmla="*/ 33 w 64"/>
                <a:gd name="T1" fmla="*/ 47 h 47"/>
                <a:gd name="T2" fmla="*/ 8 w 64"/>
                <a:gd name="T3" fmla="*/ 33 h 47"/>
                <a:gd name="T4" fmla="*/ 7 w 64"/>
                <a:gd name="T5" fmla="*/ 1 h 47"/>
                <a:gd name="T6" fmla="*/ 8 w 64"/>
                <a:gd name="T7" fmla="*/ 0 h 47"/>
                <a:gd name="T8" fmla="*/ 10 w 64"/>
                <a:gd name="T9" fmla="*/ 0 h 47"/>
                <a:gd name="T10" fmla="*/ 61 w 64"/>
                <a:gd name="T11" fmla="*/ 14 h 47"/>
                <a:gd name="T12" fmla="*/ 63 w 64"/>
                <a:gd name="T13" fmla="*/ 15 h 47"/>
                <a:gd name="T14" fmla="*/ 63 w 64"/>
                <a:gd name="T15" fmla="*/ 16 h 47"/>
                <a:gd name="T16" fmla="*/ 36 w 64"/>
                <a:gd name="T17" fmla="*/ 47 h 47"/>
                <a:gd name="T18" fmla="*/ 33 w 64"/>
                <a:gd name="T19" fmla="*/ 47 h 47"/>
                <a:gd name="T20" fmla="*/ 9 w 64"/>
                <a:gd name="T21" fmla="*/ 5 h 47"/>
                <a:gd name="T22" fmla="*/ 12 w 64"/>
                <a:gd name="T23" fmla="*/ 31 h 47"/>
                <a:gd name="T24" fmla="*/ 33 w 64"/>
                <a:gd name="T25" fmla="*/ 43 h 47"/>
                <a:gd name="T26" fmla="*/ 59 w 64"/>
                <a:gd name="T27" fmla="*/ 18 h 47"/>
                <a:gd name="T28" fmla="*/ 9 w 64"/>
                <a:gd name="T29" fmla="*/ 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 h="47">
                  <a:moveTo>
                    <a:pt x="33" y="47"/>
                  </a:moveTo>
                  <a:cubicBezTo>
                    <a:pt x="21" y="45"/>
                    <a:pt x="13" y="41"/>
                    <a:pt x="8" y="33"/>
                  </a:cubicBezTo>
                  <a:cubicBezTo>
                    <a:pt x="0" y="20"/>
                    <a:pt x="6" y="2"/>
                    <a:pt x="7" y="1"/>
                  </a:cubicBezTo>
                  <a:cubicBezTo>
                    <a:pt x="7" y="0"/>
                    <a:pt x="8" y="0"/>
                    <a:pt x="8" y="0"/>
                  </a:cubicBezTo>
                  <a:cubicBezTo>
                    <a:pt x="9" y="0"/>
                    <a:pt x="10" y="0"/>
                    <a:pt x="10" y="0"/>
                  </a:cubicBezTo>
                  <a:cubicBezTo>
                    <a:pt x="26" y="20"/>
                    <a:pt x="61" y="14"/>
                    <a:pt x="61" y="14"/>
                  </a:cubicBezTo>
                  <a:cubicBezTo>
                    <a:pt x="62" y="14"/>
                    <a:pt x="62" y="14"/>
                    <a:pt x="63" y="15"/>
                  </a:cubicBezTo>
                  <a:cubicBezTo>
                    <a:pt x="63" y="15"/>
                    <a:pt x="64" y="16"/>
                    <a:pt x="63" y="16"/>
                  </a:cubicBezTo>
                  <a:cubicBezTo>
                    <a:pt x="63" y="17"/>
                    <a:pt x="59" y="47"/>
                    <a:pt x="36" y="47"/>
                  </a:cubicBezTo>
                  <a:cubicBezTo>
                    <a:pt x="35" y="47"/>
                    <a:pt x="34" y="47"/>
                    <a:pt x="33" y="47"/>
                  </a:cubicBezTo>
                  <a:close/>
                  <a:moveTo>
                    <a:pt x="9" y="5"/>
                  </a:moveTo>
                  <a:cubicBezTo>
                    <a:pt x="8" y="11"/>
                    <a:pt x="6" y="23"/>
                    <a:pt x="12" y="31"/>
                  </a:cubicBezTo>
                  <a:cubicBezTo>
                    <a:pt x="16" y="38"/>
                    <a:pt x="23" y="42"/>
                    <a:pt x="33" y="43"/>
                  </a:cubicBezTo>
                  <a:cubicBezTo>
                    <a:pt x="52" y="45"/>
                    <a:pt x="58" y="26"/>
                    <a:pt x="59" y="18"/>
                  </a:cubicBezTo>
                  <a:cubicBezTo>
                    <a:pt x="51" y="19"/>
                    <a:pt x="25" y="21"/>
                    <a:pt x="9" y="5"/>
                  </a:cubicBezTo>
                  <a:close/>
                </a:path>
              </a:pathLst>
            </a:custGeom>
            <a:solidFill>
              <a:srgbClr val="F05B4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5" name="iS1iďè"/>
            <p:cNvSpPr/>
            <p:nvPr/>
          </p:nvSpPr>
          <p:spPr bwMode="auto">
            <a:xfrm>
              <a:off x="5961063" y="2386013"/>
              <a:ext cx="117475" cy="34925"/>
            </a:xfrm>
            <a:custGeom>
              <a:avLst/>
              <a:gdLst>
                <a:gd name="T0" fmla="*/ 41 w 41"/>
                <a:gd name="T1" fmla="*/ 12 h 12"/>
                <a:gd name="T2" fmla="*/ 40 w 41"/>
                <a:gd name="T3" fmla="*/ 10 h 12"/>
                <a:gd name="T4" fmla="*/ 38 w 41"/>
                <a:gd name="T5" fmla="*/ 9 h 12"/>
                <a:gd name="T6" fmla="*/ 36 w 41"/>
                <a:gd name="T7" fmla="*/ 7 h 12"/>
                <a:gd name="T8" fmla="*/ 33 w 41"/>
                <a:gd name="T9" fmla="*/ 5 h 12"/>
                <a:gd name="T10" fmla="*/ 30 w 41"/>
                <a:gd name="T11" fmla="*/ 3 h 12"/>
                <a:gd name="T12" fmla="*/ 26 w 41"/>
                <a:gd name="T13" fmla="*/ 2 h 12"/>
                <a:gd name="T14" fmla="*/ 22 w 41"/>
                <a:gd name="T15" fmla="*/ 1 h 12"/>
                <a:gd name="T16" fmla="*/ 18 w 41"/>
                <a:gd name="T17" fmla="*/ 0 h 12"/>
                <a:gd name="T18" fmla="*/ 14 w 41"/>
                <a:gd name="T19" fmla="*/ 0 h 12"/>
                <a:gd name="T20" fmla="*/ 10 w 41"/>
                <a:gd name="T21" fmla="*/ 0 h 12"/>
                <a:gd name="T22" fmla="*/ 6 w 41"/>
                <a:gd name="T23" fmla="*/ 1 h 12"/>
                <a:gd name="T24" fmla="*/ 4 w 41"/>
                <a:gd name="T25" fmla="*/ 2 h 12"/>
                <a:gd name="T26" fmla="*/ 2 w 41"/>
                <a:gd name="T27" fmla="*/ 2 h 12"/>
                <a:gd name="T28" fmla="*/ 0 w 41"/>
                <a:gd name="T29" fmla="*/ 3 h 12"/>
                <a:gd name="T30" fmla="*/ 2 w 41"/>
                <a:gd name="T31" fmla="*/ 3 h 12"/>
                <a:gd name="T32" fmla="*/ 4 w 41"/>
                <a:gd name="T33" fmla="*/ 3 h 12"/>
                <a:gd name="T34" fmla="*/ 7 w 41"/>
                <a:gd name="T35" fmla="*/ 4 h 12"/>
                <a:gd name="T36" fmla="*/ 10 w 41"/>
                <a:gd name="T37" fmla="*/ 4 h 12"/>
                <a:gd name="T38" fmla="*/ 13 w 41"/>
                <a:gd name="T39" fmla="*/ 4 h 12"/>
                <a:gd name="T40" fmla="*/ 17 w 41"/>
                <a:gd name="T41" fmla="*/ 5 h 12"/>
                <a:gd name="T42" fmla="*/ 21 w 41"/>
                <a:gd name="T43" fmla="*/ 5 h 12"/>
                <a:gd name="T44" fmla="*/ 23 w 41"/>
                <a:gd name="T45" fmla="*/ 6 h 12"/>
                <a:gd name="T46" fmla="*/ 25 w 41"/>
                <a:gd name="T47" fmla="*/ 6 h 12"/>
                <a:gd name="T48" fmla="*/ 27 w 41"/>
                <a:gd name="T49" fmla="*/ 7 h 12"/>
                <a:gd name="T50" fmla="*/ 28 w 41"/>
                <a:gd name="T51" fmla="*/ 7 h 12"/>
                <a:gd name="T52" fmla="*/ 32 w 41"/>
                <a:gd name="T53" fmla="*/ 8 h 12"/>
                <a:gd name="T54" fmla="*/ 33 w 41"/>
                <a:gd name="T55" fmla="*/ 9 h 12"/>
                <a:gd name="T56" fmla="*/ 35 w 41"/>
                <a:gd name="T57" fmla="*/ 9 h 12"/>
                <a:gd name="T58" fmla="*/ 37 w 41"/>
                <a:gd name="T59" fmla="*/ 10 h 12"/>
                <a:gd name="T60" fmla="*/ 39 w 41"/>
                <a:gd name="T61" fmla="*/ 11 h 12"/>
                <a:gd name="T62" fmla="*/ 40 w 41"/>
                <a:gd name="T63" fmla="*/ 12 h 12"/>
                <a:gd name="T64" fmla="*/ 41 w 41"/>
                <a:gd name="T6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 h="12">
                  <a:moveTo>
                    <a:pt x="41" y="12"/>
                  </a:moveTo>
                  <a:cubicBezTo>
                    <a:pt x="41" y="12"/>
                    <a:pt x="41" y="11"/>
                    <a:pt x="40" y="10"/>
                  </a:cubicBezTo>
                  <a:cubicBezTo>
                    <a:pt x="39" y="10"/>
                    <a:pt x="39" y="9"/>
                    <a:pt x="38" y="9"/>
                  </a:cubicBezTo>
                  <a:cubicBezTo>
                    <a:pt x="38" y="8"/>
                    <a:pt x="37" y="7"/>
                    <a:pt x="36" y="7"/>
                  </a:cubicBezTo>
                  <a:cubicBezTo>
                    <a:pt x="35" y="6"/>
                    <a:pt x="34" y="6"/>
                    <a:pt x="33" y="5"/>
                  </a:cubicBezTo>
                  <a:cubicBezTo>
                    <a:pt x="32" y="4"/>
                    <a:pt x="31" y="4"/>
                    <a:pt x="30" y="3"/>
                  </a:cubicBezTo>
                  <a:cubicBezTo>
                    <a:pt x="29" y="3"/>
                    <a:pt x="27" y="2"/>
                    <a:pt x="26" y="2"/>
                  </a:cubicBezTo>
                  <a:cubicBezTo>
                    <a:pt x="25" y="1"/>
                    <a:pt x="23" y="1"/>
                    <a:pt x="22" y="1"/>
                  </a:cubicBezTo>
                  <a:cubicBezTo>
                    <a:pt x="21" y="0"/>
                    <a:pt x="19" y="0"/>
                    <a:pt x="18" y="0"/>
                  </a:cubicBezTo>
                  <a:cubicBezTo>
                    <a:pt x="16" y="0"/>
                    <a:pt x="15" y="0"/>
                    <a:pt x="14" y="0"/>
                  </a:cubicBezTo>
                  <a:cubicBezTo>
                    <a:pt x="12" y="0"/>
                    <a:pt x="11" y="0"/>
                    <a:pt x="10" y="0"/>
                  </a:cubicBezTo>
                  <a:cubicBezTo>
                    <a:pt x="9" y="0"/>
                    <a:pt x="8" y="1"/>
                    <a:pt x="6" y="1"/>
                  </a:cubicBezTo>
                  <a:cubicBezTo>
                    <a:pt x="5" y="1"/>
                    <a:pt x="5" y="1"/>
                    <a:pt x="4" y="2"/>
                  </a:cubicBezTo>
                  <a:cubicBezTo>
                    <a:pt x="3" y="2"/>
                    <a:pt x="2" y="2"/>
                    <a:pt x="2" y="2"/>
                  </a:cubicBezTo>
                  <a:cubicBezTo>
                    <a:pt x="0" y="3"/>
                    <a:pt x="0" y="3"/>
                    <a:pt x="0" y="3"/>
                  </a:cubicBezTo>
                  <a:cubicBezTo>
                    <a:pt x="0" y="3"/>
                    <a:pt x="1" y="3"/>
                    <a:pt x="2" y="3"/>
                  </a:cubicBezTo>
                  <a:cubicBezTo>
                    <a:pt x="2" y="3"/>
                    <a:pt x="3" y="3"/>
                    <a:pt x="4" y="3"/>
                  </a:cubicBezTo>
                  <a:cubicBezTo>
                    <a:pt x="5" y="3"/>
                    <a:pt x="6" y="3"/>
                    <a:pt x="7" y="4"/>
                  </a:cubicBezTo>
                  <a:cubicBezTo>
                    <a:pt x="8" y="4"/>
                    <a:pt x="9" y="4"/>
                    <a:pt x="10" y="4"/>
                  </a:cubicBezTo>
                  <a:cubicBezTo>
                    <a:pt x="11" y="4"/>
                    <a:pt x="12" y="4"/>
                    <a:pt x="13" y="4"/>
                  </a:cubicBezTo>
                  <a:cubicBezTo>
                    <a:pt x="15" y="4"/>
                    <a:pt x="16" y="4"/>
                    <a:pt x="17" y="5"/>
                  </a:cubicBezTo>
                  <a:cubicBezTo>
                    <a:pt x="18" y="5"/>
                    <a:pt x="20" y="5"/>
                    <a:pt x="21" y="5"/>
                  </a:cubicBezTo>
                  <a:cubicBezTo>
                    <a:pt x="22" y="5"/>
                    <a:pt x="22" y="6"/>
                    <a:pt x="23" y="6"/>
                  </a:cubicBezTo>
                  <a:cubicBezTo>
                    <a:pt x="24" y="6"/>
                    <a:pt x="24" y="6"/>
                    <a:pt x="25" y="6"/>
                  </a:cubicBezTo>
                  <a:cubicBezTo>
                    <a:pt x="25" y="6"/>
                    <a:pt x="26" y="6"/>
                    <a:pt x="27" y="7"/>
                  </a:cubicBezTo>
                  <a:cubicBezTo>
                    <a:pt x="27" y="7"/>
                    <a:pt x="28" y="7"/>
                    <a:pt x="28" y="7"/>
                  </a:cubicBezTo>
                  <a:cubicBezTo>
                    <a:pt x="30" y="7"/>
                    <a:pt x="31" y="8"/>
                    <a:pt x="32" y="8"/>
                  </a:cubicBezTo>
                  <a:cubicBezTo>
                    <a:pt x="32" y="8"/>
                    <a:pt x="33" y="9"/>
                    <a:pt x="33" y="9"/>
                  </a:cubicBezTo>
                  <a:cubicBezTo>
                    <a:pt x="34" y="9"/>
                    <a:pt x="34" y="9"/>
                    <a:pt x="35" y="9"/>
                  </a:cubicBezTo>
                  <a:cubicBezTo>
                    <a:pt x="36" y="10"/>
                    <a:pt x="36" y="10"/>
                    <a:pt x="37" y="10"/>
                  </a:cubicBezTo>
                  <a:cubicBezTo>
                    <a:pt x="38" y="11"/>
                    <a:pt x="39" y="11"/>
                    <a:pt x="39" y="11"/>
                  </a:cubicBezTo>
                  <a:cubicBezTo>
                    <a:pt x="40" y="11"/>
                    <a:pt x="40" y="12"/>
                    <a:pt x="40" y="12"/>
                  </a:cubicBezTo>
                  <a:cubicBezTo>
                    <a:pt x="41" y="12"/>
                    <a:pt x="41" y="12"/>
                    <a:pt x="41" y="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6" name="išļiḑe"/>
            <p:cNvSpPr/>
            <p:nvPr/>
          </p:nvSpPr>
          <p:spPr bwMode="auto">
            <a:xfrm>
              <a:off x="5727701" y="2359026"/>
              <a:ext cx="117475" cy="30163"/>
            </a:xfrm>
            <a:custGeom>
              <a:avLst/>
              <a:gdLst>
                <a:gd name="T0" fmla="*/ 0 w 41"/>
                <a:gd name="T1" fmla="*/ 5 h 10"/>
                <a:gd name="T2" fmla="*/ 1 w 41"/>
                <a:gd name="T3" fmla="*/ 4 h 10"/>
                <a:gd name="T4" fmla="*/ 3 w 41"/>
                <a:gd name="T5" fmla="*/ 3 h 10"/>
                <a:gd name="T6" fmla="*/ 6 w 41"/>
                <a:gd name="T7" fmla="*/ 2 h 10"/>
                <a:gd name="T8" fmla="*/ 9 w 41"/>
                <a:gd name="T9" fmla="*/ 1 h 10"/>
                <a:gd name="T10" fmla="*/ 13 w 41"/>
                <a:gd name="T11" fmla="*/ 0 h 10"/>
                <a:gd name="T12" fmla="*/ 17 w 41"/>
                <a:gd name="T13" fmla="*/ 0 h 10"/>
                <a:gd name="T14" fmla="*/ 21 w 41"/>
                <a:gd name="T15" fmla="*/ 1 h 10"/>
                <a:gd name="T16" fmla="*/ 25 w 41"/>
                <a:gd name="T17" fmla="*/ 1 h 10"/>
                <a:gd name="T18" fmla="*/ 29 w 41"/>
                <a:gd name="T19" fmla="*/ 3 h 10"/>
                <a:gd name="T20" fmla="*/ 33 w 41"/>
                <a:gd name="T21" fmla="*/ 4 h 10"/>
                <a:gd name="T22" fmla="*/ 36 w 41"/>
                <a:gd name="T23" fmla="*/ 6 h 10"/>
                <a:gd name="T24" fmla="*/ 38 w 41"/>
                <a:gd name="T25" fmla="*/ 8 h 10"/>
                <a:gd name="T26" fmla="*/ 40 w 41"/>
                <a:gd name="T27" fmla="*/ 9 h 10"/>
                <a:gd name="T28" fmla="*/ 41 w 41"/>
                <a:gd name="T29" fmla="*/ 10 h 10"/>
                <a:gd name="T30" fmla="*/ 39 w 41"/>
                <a:gd name="T31" fmla="*/ 10 h 10"/>
                <a:gd name="T32" fmla="*/ 37 w 41"/>
                <a:gd name="T33" fmla="*/ 9 h 10"/>
                <a:gd name="T34" fmla="*/ 35 w 41"/>
                <a:gd name="T35" fmla="*/ 8 h 10"/>
                <a:gd name="T36" fmla="*/ 32 w 41"/>
                <a:gd name="T37" fmla="*/ 8 h 10"/>
                <a:gd name="T38" fmla="*/ 28 w 41"/>
                <a:gd name="T39" fmla="*/ 7 h 10"/>
                <a:gd name="T40" fmla="*/ 24 w 41"/>
                <a:gd name="T41" fmla="*/ 6 h 10"/>
                <a:gd name="T42" fmla="*/ 21 w 41"/>
                <a:gd name="T43" fmla="*/ 5 h 10"/>
                <a:gd name="T44" fmla="*/ 19 w 41"/>
                <a:gd name="T45" fmla="*/ 5 h 10"/>
                <a:gd name="T46" fmla="*/ 17 w 41"/>
                <a:gd name="T47" fmla="*/ 5 h 10"/>
                <a:gd name="T48" fmla="*/ 15 w 41"/>
                <a:gd name="T49" fmla="*/ 5 h 10"/>
                <a:gd name="T50" fmla="*/ 13 w 41"/>
                <a:gd name="T51" fmla="*/ 5 h 10"/>
                <a:gd name="T52" fmla="*/ 10 w 41"/>
                <a:gd name="T53" fmla="*/ 5 h 10"/>
                <a:gd name="T54" fmla="*/ 8 w 41"/>
                <a:gd name="T55" fmla="*/ 5 h 10"/>
                <a:gd name="T56" fmla="*/ 6 w 41"/>
                <a:gd name="T57" fmla="*/ 5 h 10"/>
                <a:gd name="T58" fmla="*/ 4 w 41"/>
                <a:gd name="T59" fmla="*/ 5 h 10"/>
                <a:gd name="T60" fmla="*/ 2 w 41"/>
                <a:gd name="T61" fmla="*/ 5 h 10"/>
                <a:gd name="T62" fmla="*/ 0 w 41"/>
                <a:gd name="T63" fmla="*/ 5 h 10"/>
                <a:gd name="T64" fmla="*/ 0 w 41"/>
                <a:gd name="T65"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 h="10">
                  <a:moveTo>
                    <a:pt x="0" y="5"/>
                  </a:moveTo>
                  <a:cubicBezTo>
                    <a:pt x="0" y="5"/>
                    <a:pt x="0" y="5"/>
                    <a:pt x="1" y="4"/>
                  </a:cubicBezTo>
                  <a:cubicBezTo>
                    <a:pt x="2" y="4"/>
                    <a:pt x="2" y="3"/>
                    <a:pt x="3" y="3"/>
                  </a:cubicBezTo>
                  <a:cubicBezTo>
                    <a:pt x="4" y="3"/>
                    <a:pt x="5" y="2"/>
                    <a:pt x="6" y="2"/>
                  </a:cubicBezTo>
                  <a:cubicBezTo>
                    <a:pt x="7" y="1"/>
                    <a:pt x="8" y="1"/>
                    <a:pt x="9" y="1"/>
                  </a:cubicBezTo>
                  <a:cubicBezTo>
                    <a:pt x="10" y="1"/>
                    <a:pt x="12" y="0"/>
                    <a:pt x="13" y="0"/>
                  </a:cubicBezTo>
                  <a:cubicBezTo>
                    <a:pt x="14" y="0"/>
                    <a:pt x="16" y="0"/>
                    <a:pt x="17" y="0"/>
                  </a:cubicBezTo>
                  <a:cubicBezTo>
                    <a:pt x="18" y="0"/>
                    <a:pt x="20" y="0"/>
                    <a:pt x="21" y="1"/>
                  </a:cubicBezTo>
                  <a:cubicBezTo>
                    <a:pt x="23" y="1"/>
                    <a:pt x="24" y="1"/>
                    <a:pt x="25" y="1"/>
                  </a:cubicBezTo>
                  <a:cubicBezTo>
                    <a:pt x="27" y="2"/>
                    <a:pt x="28" y="2"/>
                    <a:pt x="29" y="3"/>
                  </a:cubicBezTo>
                  <a:cubicBezTo>
                    <a:pt x="31" y="3"/>
                    <a:pt x="32" y="4"/>
                    <a:pt x="33" y="4"/>
                  </a:cubicBezTo>
                  <a:cubicBezTo>
                    <a:pt x="34" y="5"/>
                    <a:pt x="35" y="5"/>
                    <a:pt x="36" y="6"/>
                  </a:cubicBezTo>
                  <a:cubicBezTo>
                    <a:pt x="37" y="7"/>
                    <a:pt x="38" y="7"/>
                    <a:pt x="38" y="8"/>
                  </a:cubicBezTo>
                  <a:cubicBezTo>
                    <a:pt x="39" y="8"/>
                    <a:pt x="39" y="9"/>
                    <a:pt x="40" y="9"/>
                  </a:cubicBezTo>
                  <a:cubicBezTo>
                    <a:pt x="41" y="10"/>
                    <a:pt x="41" y="10"/>
                    <a:pt x="41" y="10"/>
                  </a:cubicBezTo>
                  <a:cubicBezTo>
                    <a:pt x="41" y="10"/>
                    <a:pt x="41" y="10"/>
                    <a:pt x="39" y="10"/>
                  </a:cubicBezTo>
                  <a:cubicBezTo>
                    <a:pt x="39" y="10"/>
                    <a:pt x="38" y="9"/>
                    <a:pt x="37" y="9"/>
                  </a:cubicBezTo>
                  <a:cubicBezTo>
                    <a:pt x="37" y="9"/>
                    <a:pt x="36" y="9"/>
                    <a:pt x="35" y="8"/>
                  </a:cubicBezTo>
                  <a:cubicBezTo>
                    <a:pt x="34" y="8"/>
                    <a:pt x="33" y="8"/>
                    <a:pt x="32" y="8"/>
                  </a:cubicBezTo>
                  <a:cubicBezTo>
                    <a:pt x="30" y="7"/>
                    <a:pt x="29" y="7"/>
                    <a:pt x="28" y="7"/>
                  </a:cubicBezTo>
                  <a:cubicBezTo>
                    <a:pt x="27" y="7"/>
                    <a:pt x="26" y="6"/>
                    <a:pt x="24" y="6"/>
                  </a:cubicBezTo>
                  <a:cubicBezTo>
                    <a:pt x="23" y="6"/>
                    <a:pt x="22" y="6"/>
                    <a:pt x="21" y="5"/>
                  </a:cubicBezTo>
                  <a:cubicBezTo>
                    <a:pt x="20" y="5"/>
                    <a:pt x="19" y="5"/>
                    <a:pt x="19" y="5"/>
                  </a:cubicBezTo>
                  <a:cubicBezTo>
                    <a:pt x="18" y="5"/>
                    <a:pt x="17" y="5"/>
                    <a:pt x="17" y="5"/>
                  </a:cubicBezTo>
                  <a:cubicBezTo>
                    <a:pt x="16" y="5"/>
                    <a:pt x="16" y="5"/>
                    <a:pt x="15" y="5"/>
                  </a:cubicBezTo>
                  <a:cubicBezTo>
                    <a:pt x="14" y="5"/>
                    <a:pt x="14" y="5"/>
                    <a:pt x="13" y="5"/>
                  </a:cubicBezTo>
                  <a:cubicBezTo>
                    <a:pt x="12" y="5"/>
                    <a:pt x="11" y="5"/>
                    <a:pt x="10" y="5"/>
                  </a:cubicBezTo>
                  <a:cubicBezTo>
                    <a:pt x="9" y="4"/>
                    <a:pt x="8" y="5"/>
                    <a:pt x="8" y="5"/>
                  </a:cubicBezTo>
                  <a:cubicBezTo>
                    <a:pt x="7" y="5"/>
                    <a:pt x="7" y="5"/>
                    <a:pt x="6" y="5"/>
                  </a:cubicBezTo>
                  <a:cubicBezTo>
                    <a:pt x="5" y="5"/>
                    <a:pt x="4" y="5"/>
                    <a:pt x="4" y="5"/>
                  </a:cubicBezTo>
                  <a:cubicBezTo>
                    <a:pt x="3" y="5"/>
                    <a:pt x="2" y="5"/>
                    <a:pt x="2" y="5"/>
                  </a:cubicBezTo>
                  <a:cubicBezTo>
                    <a:pt x="1" y="5"/>
                    <a:pt x="0" y="5"/>
                    <a:pt x="0" y="5"/>
                  </a:cubicBezTo>
                  <a:cubicBezTo>
                    <a:pt x="0" y="5"/>
                    <a:pt x="0" y="5"/>
                    <a:pt x="0"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7" name="ïṡľiḋè"/>
            <p:cNvSpPr/>
            <p:nvPr/>
          </p:nvSpPr>
          <p:spPr bwMode="auto">
            <a:xfrm>
              <a:off x="5595938" y="2344738"/>
              <a:ext cx="3175" cy="80963"/>
            </a:xfrm>
            <a:custGeom>
              <a:avLst/>
              <a:gdLst>
                <a:gd name="T0" fmla="*/ 1 w 1"/>
                <a:gd name="T1" fmla="*/ 28 h 28"/>
                <a:gd name="T2" fmla="*/ 0 w 1"/>
                <a:gd name="T3" fmla="*/ 0 h 28"/>
                <a:gd name="T4" fmla="*/ 1 w 1"/>
                <a:gd name="T5" fmla="*/ 28 h 28"/>
              </a:gdLst>
              <a:ahLst/>
              <a:cxnLst>
                <a:cxn ang="0">
                  <a:pos x="T0" y="T1"/>
                </a:cxn>
                <a:cxn ang="0">
                  <a:pos x="T2" y="T3"/>
                </a:cxn>
                <a:cxn ang="0">
                  <a:pos x="T4" y="T5"/>
                </a:cxn>
              </a:cxnLst>
              <a:rect l="0" t="0" r="r" b="b"/>
              <a:pathLst>
                <a:path w="1" h="28">
                  <a:moveTo>
                    <a:pt x="1" y="28"/>
                  </a:moveTo>
                  <a:cubicBezTo>
                    <a:pt x="1" y="28"/>
                    <a:pt x="0" y="16"/>
                    <a:pt x="0" y="0"/>
                  </a:cubicBezTo>
                  <a:cubicBezTo>
                    <a:pt x="0" y="16"/>
                    <a:pt x="1" y="28"/>
                    <a:pt x="1" y="28"/>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8" name="íšľídê"/>
            <p:cNvSpPr/>
            <p:nvPr/>
          </p:nvSpPr>
          <p:spPr bwMode="auto">
            <a:xfrm>
              <a:off x="5489576" y="2006601"/>
              <a:ext cx="785813" cy="542925"/>
            </a:xfrm>
            <a:custGeom>
              <a:avLst/>
              <a:gdLst>
                <a:gd name="T0" fmla="*/ 41 w 273"/>
                <a:gd name="T1" fmla="*/ 189 h 189"/>
                <a:gd name="T2" fmla="*/ 29 w 273"/>
                <a:gd name="T3" fmla="*/ 138 h 189"/>
                <a:gd name="T4" fmla="*/ 53 w 273"/>
                <a:gd name="T5" fmla="*/ 62 h 189"/>
                <a:gd name="T6" fmla="*/ 171 w 273"/>
                <a:gd name="T7" fmla="*/ 11 h 189"/>
                <a:gd name="T8" fmla="*/ 217 w 273"/>
                <a:gd name="T9" fmla="*/ 107 h 189"/>
                <a:gd name="T10" fmla="*/ 155 w 273"/>
                <a:gd name="T11" fmla="*/ 93 h 189"/>
                <a:gd name="T12" fmla="*/ 173 w 273"/>
                <a:gd name="T13" fmla="*/ 103 h 189"/>
                <a:gd name="T14" fmla="*/ 132 w 273"/>
                <a:gd name="T15" fmla="*/ 121 h 189"/>
                <a:gd name="T16" fmla="*/ 67 w 273"/>
                <a:gd name="T17" fmla="*/ 108 h 189"/>
                <a:gd name="T18" fmla="*/ 63 w 273"/>
                <a:gd name="T19" fmla="*/ 139 h 189"/>
                <a:gd name="T20" fmla="*/ 44 w 273"/>
                <a:gd name="T21" fmla="*/ 173 h 189"/>
                <a:gd name="T22" fmla="*/ 40 w 273"/>
                <a:gd name="T23" fmla="*/ 17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3" h="189">
                  <a:moveTo>
                    <a:pt x="41" y="189"/>
                  </a:moveTo>
                  <a:cubicBezTo>
                    <a:pt x="41" y="189"/>
                    <a:pt x="38" y="168"/>
                    <a:pt x="29" y="138"/>
                  </a:cubicBezTo>
                  <a:cubicBezTo>
                    <a:pt x="0" y="43"/>
                    <a:pt x="53" y="62"/>
                    <a:pt x="53" y="62"/>
                  </a:cubicBezTo>
                  <a:cubicBezTo>
                    <a:pt x="53" y="62"/>
                    <a:pt x="83" y="0"/>
                    <a:pt x="171" y="11"/>
                  </a:cubicBezTo>
                  <a:cubicBezTo>
                    <a:pt x="258" y="21"/>
                    <a:pt x="273" y="96"/>
                    <a:pt x="217" y="107"/>
                  </a:cubicBezTo>
                  <a:cubicBezTo>
                    <a:pt x="189" y="112"/>
                    <a:pt x="155" y="93"/>
                    <a:pt x="155" y="93"/>
                  </a:cubicBezTo>
                  <a:cubicBezTo>
                    <a:pt x="155" y="93"/>
                    <a:pt x="160" y="92"/>
                    <a:pt x="173" y="103"/>
                  </a:cubicBezTo>
                  <a:cubicBezTo>
                    <a:pt x="185" y="114"/>
                    <a:pt x="173" y="119"/>
                    <a:pt x="132" y="121"/>
                  </a:cubicBezTo>
                  <a:cubicBezTo>
                    <a:pt x="91" y="122"/>
                    <a:pt x="67" y="108"/>
                    <a:pt x="67" y="108"/>
                  </a:cubicBezTo>
                  <a:cubicBezTo>
                    <a:pt x="67" y="108"/>
                    <a:pt x="69" y="120"/>
                    <a:pt x="63" y="139"/>
                  </a:cubicBezTo>
                  <a:cubicBezTo>
                    <a:pt x="59" y="152"/>
                    <a:pt x="49" y="166"/>
                    <a:pt x="44" y="173"/>
                  </a:cubicBezTo>
                  <a:cubicBezTo>
                    <a:pt x="42" y="177"/>
                    <a:pt x="40" y="179"/>
                    <a:pt x="40" y="179"/>
                  </a:cubicBezTo>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9" name="íŝḻïďé"/>
            <p:cNvSpPr/>
            <p:nvPr/>
          </p:nvSpPr>
          <p:spPr bwMode="auto">
            <a:xfrm>
              <a:off x="5972176" y="26066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0" name="íṣlîḋe"/>
            <p:cNvSpPr/>
            <p:nvPr/>
          </p:nvSpPr>
          <p:spPr bwMode="auto">
            <a:xfrm>
              <a:off x="5972176" y="26066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1" name="iŝlîḋê"/>
            <p:cNvSpPr/>
            <p:nvPr/>
          </p:nvSpPr>
          <p:spPr bwMode="auto">
            <a:xfrm>
              <a:off x="5526088" y="1900238"/>
              <a:ext cx="704850" cy="368300"/>
            </a:xfrm>
            <a:custGeom>
              <a:avLst/>
              <a:gdLst>
                <a:gd name="T0" fmla="*/ 0 w 245"/>
                <a:gd name="T1" fmla="*/ 128 h 128"/>
                <a:gd name="T2" fmla="*/ 245 w 245"/>
                <a:gd name="T3" fmla="*/ 128 h 128"/>
                <a:gd name="T4" fmla="*/ 245 w 245"/>
                <a:gd name="T5" fmla="*/ 123 h 128"/>
                <a:gd name="T6" fmla="*/ 211 w 245"/>
                <a:gd name="T7" fmla="*/ 38 h 128"/>
                <a:gd name="T8" fmla="*/ 147 w 245"/>
                <a:gd name="T9" fmla="*/ 3 h 128"/>
                <a:gd name="T10" fmla="*/ 127 w 245"/>
                <a:gd name="T11" fmla="*/ 0 h 128"/>
                <a:gd name="T12" fmla="*/ 106 w 245"/>
                <a:gd name="T13" fmla="*/ 1 h 128"/>
                <a:gd name="T14" fmla="*/ 0 w 245"/>
                <a:gd name="T15" fmla="*/ 116 h 128"/>
                <a:gd name="T16" fmla="*/ 0 w 245"/>
                <a:gd name="T17"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5" h="128">
                  <a:moveTo>
                    <a:pt x="0" y="128"/>
                  </a:moveTo>
                  <a:cubicBezTo>
                    <a:pt x="245" y="128"/>
                    <a:pt x="245" y="128"/>
                    <a:pt x="245" y="128"/>
                  </a:cubicBezTo>
                  <a:cubicBezTo>
                    <a:pt x="245" y="123"/>
                    <a:pt x="245" y="123"/>
                    <a:pt x="245" y="123"/>
                  </a:cubicBezTo>
                  <a:cubicBezTo>
                    <a:pt x="245" y="90"/>
                    <a:pt x="232" y="60"/>
                    <a:pt x="211" y="38"/>
                  </a:cubicBezTo>
                  <a:cubicBezTo>
                    <a:pt x="194" y="20"/>
                    <a:pt x="172" y="8"/>
                    <a:pt x="147" y="3"/>
                  </a:cubicBezTo>
                  <a:cubicBezTo>
                    <a:pt x="140" y="1"/>
                    <a:pt x="134" y="1"/>
                    <a:pt x="127" y="0"/>
                  </a:cubicBezTo>
                  <a:cubicBezTo>
                    <a:pt x="120" y="0"/>
                    <a:pt x="113" y="1"/>
                    <a:pt x="106" y="1"/>
                  </a:cubicBezTo>
                  <a:cubicBezTo>
                    <a:pt x="49" y="9"/>
                    <a:pt x="4" y="56"/>
                    <a:pt x="0" y="116"/>
                  </a:cubicBezTo>
                  <a:lnTo>
                    <a:pt x="0" y="128"/>
                  </a:lnTo>
                  <a:close/>
                </a:path>
              </a:pathLst>
            </a:custGeom>
            <a:solidFill>
              <a:srgbClr val="F0552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2" name="iṩ1ïḓè"/>
            <p:cNvSpPr/>
            <p:nvPr/>
          </p:nvSpPr>
          <p:spPr bwMode="auto">
            <a:xfrm>
              <a:off x="5618163" y="2252663"/>
              <a:ext cx="898525" cy="76200"/>
            </a:xfrm>
            <a:custGeom>
              <a:avLst/>
              <a:gdLst>
                <a:gd name="T0" fmla="*/ 213 w 312"/>
                <a:gd name="T1" fmla="*/ 0 h 26"/>
                <a:gd name="T2" fmla="*/ 0 w 312"/>
                <a:gd name="T3" fmla="*/ 5 h 26"/>
                <a:gd name="T4" fmla="*/ 187 w 312"/>
                <a:gd name="T5" fmla="*/ 26 h 26"/>
                <a:gd name="T6" fmla="*/ 213 w 312"/>
                <a:gd name="T7" fmla="*/ 0 h 26"/>
              </a:gdLst>
              <a:ahLst/>
              <a:cxnLst>
                <a:cxn ang="0">
                  <a:pos x="T0" y="T1"/>
                </a:cxn>
                <a:cxn ang="0">
                  <a:pos x="T2" y="T3"/>
                </a:cxn>
                <a:cxn ang="0">
                  <a:pos x="T4" y="T5"/>
                </a:cxn>
                <a:cxn ang="0">
                  <a:pos x="T6" y="T7"/>
                </a:cxn>
              </a:cxnLst>
              <a:rect l="0" t="0" r="r" b="b"/>
              <a:pathLst>
                <a:path w="312" h="26">
                  <a:moveTo>
                    <a:pt x="213" y="0"/>
                  </a:moveTo>
                  <a:cubicBezTo>
                    <a:pt x="0" y="5"/>
                    <a:pt x="0" y="5"/>
                    <a:pt x="0" y="5"/>
                  </a:cubicBezTo>
                  <a:cubicBezTo>
                    <a:pt x="0" y="5"/>
                    <a:pt x="126" y="25"/>
                    <a:pt x="187" y="26"/>
                  </a:cubicBezTo>
                  <a:cubicBezTo>
                    <a:pt x="312" y="26"/>
                    <a:pt x="213" y="0"/>
                    <a:pt x="213" y="0"/>
                  </a:cubicBezTo>
                  <a:close/>
                </a:path>
              </a:pathLst>
            </a:custGeom>
            <a:solidFill>
              <a:srgbClr val="BD37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3" name="iṩ1ïdè"/>
            <p:cNvSpPr/>
            <p:nvPr/>
          </p:nvSpPr>
          <p:spPr bwMode="auto">
            <a:xfrm>
              <a:off x="5830888" y="1900238"/>
              <a:ext cx="236538" cy="373063"/>
            </a:xfrm>
            <a:custGeom>
              <a:avLst/>
              <a:gdLst>
                <a:gd name="T0" fmla="*/ 0 w 82"/>
                <a:gd name="T1" fmla="*/ 1 h 130"/>
                <a:gd name="T2" fmla="*/ 30 w 82"/>
                <a:gd name="T3" fmla="*/ 30 h 130"/>
                <a:gd name="T4" fmla="*/ 47 w 82"/>
                <a:gd name="T5" fmla="*/ 128 h 130"/>
                <a:gd name="T6" fmla="*/ 36 w 82"/>
                <a:gd name="T7" fmla="*/ 130 h 130"/>
                <a:gd name="T8" fmla="*/ 47 w 82"/>
                <a:gd name="T9" fmla="*/ 128 h 130"/>
                <a:gd name="T10" fmla="*/ 82 w 82"/>
                <a:gd name="T11" fmla="*/ 123 h 130"/>
                <a:gd name="T12" fmla="*/ 76 w 82"/>
                <a:gd name="T13" fmla="*/ 64 h 130"/>
                <a:gd name="T14" fmla="*/ 41 w 82"/>
                <a:gd name="T15" fmla="*/ 3 h 130"/>
                <a:gd name="T16" fmla="*/ 41 w 82"/>
                <a:gd name="T17" fmla="*/ 3 h 130"/>
                <a:gd name="T18" fmla="*/ 21 w 82"/>
                <a:gd name="T19" fmla="*/ 0 h 130"/>
                <a:gd name="T20" fmla="*/ 0 w 82"/>
                <a:gd name="T21" fmla="*/ 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130">
                  <a:moveTo>
                    <a:pt x="0" y="1"/>
                  </a:moveTo>
                  <a:cubicBezTo>
                    <a:pt x="9" y="4"/>
                    <a:pt x="20" y="12"/>
                    <a:pt x="30" y="30"/>
                  </a:cubicBezTo>
                  <a:cubicBezTo>
                    <a:pt x="51" y="68"/>
                    <a:pt x="47" y="117"/>
                    <a:pt x="47" y="128"/>
                  </a:cubicBezTo>
                  <a:cubicBezTo>
                    <a:pt x="47" y="129"/>
                    <a:pt x="36" y="130"/>
                    <a:pt x="36" y="130"/>
                  </a:cubicBezTo>
                  <a:cubicBezTo>
                    <a:pt x="47" y="128"/>
                    <a:pt x="47" y="128"/>
                    <a:pt x="47" y="128"/>
                  </a:cubicBezTo>
                  <a:cubicBezTo>
                    <a:pt x="82" y="123"/>
                    <a:pt x="82" y="123"/>
                    <a:pt x="82" y="123"/>
                  </a:cubicBezTo>
                  <a:cubicBezTo>
                    <a:pt x="82" y="123"/>
                    <a:pt x="82" y="99"/>
                    <a:pt x="76" y="64"/>
                  </a:cubicBezTo>
                  <a:cubicBezTo>
                    <a:pt x="70" y="30"/>
                    <a:pt x="41" y="3"/>
                    <a:pt x="41" y="3"/>
                  </a:cubicBezTo>
                  <a:cubicBezTo>
                    <a:pt x="41" y="3"/>
                    <a:pt x="41" y="3"/>
                    <a:pt x="41" y="3"/>
                  </a:cubicBezTo>
                  <a:cubicBezTo>
                    <a:pt x="34" y="1"/>
                    <a:pt x="28" y="1"/>
                    <a:pt x="21" y="0"/>
                  </a:cubicBezTo>
                  <a:cubicBezTo>
                    <a:pt x="14" y="0"/>
                    <a:pt x="7" y="1"/>
                    <a:pt x="0" y="1"/>
                  </a:cubicBezTo>
                  <a:close/>
                </a:path>
              </a:pathLst>
            </a:custGeom>
            <a:solidFill>
              <a:srgbClr val="BD37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4" name="iŝḻiḓe"/>
            <p:cNvSpPr/>
            <p:nvPr/>
          </p:nvSpPr>
          <p:spPr bwMode="auto">
            <a:xfrm>
              <a:off x="5730876" y="2830513"/>
              <a:ext cx="114300" cy="201613"/>
            </a:xfrm>
            <a:custGeom>
              <a:avLst/>
              <a:gdLst>
                <a:gd name="T0" fmla="*/ 40 w 40"/>
                <a:gd name="T1" fmla="*/ 36 h 70"/>
                <a:gd name="T2" fmla="*/ 13 w 40"/>
                <a:gd name="T3" fmla="*/ 63 h 70"/>
                <a:gd name="T4" fmla="*/ 0 w 40"/>
                <a:gd name="T5" fmla="*/ 60 h 70"/>
                <a:gd name="T6" fmla="*/ 0 w 40"/>
                <a:gd name="T7" fmla="*/ 20 h 70"/>
                <a:gd name="T8" fmla="*/ 28 w 40"/>
                <a:gd name="T9" fmla="*/ 0 h 70"/>
                <a:gd name="T10" fmla="*/ 40 w 40"/>
                <a:gd name="T11" fmla="*/ 36 h 70"/>
              </a:gdLst>
              <a:ahLst/>
              <a:cxnLst>
                <a:cxn ang="0">
                  <a:pos x="T0" y="T1"/>
                </a:cxn>
                <a:cxn ang="0">
                  <a:pos x="T2" y="T3"/>
                </a:cxn>
                <a:cxn ang="0">
                  <a:pos x="T4" y="T5"/>
                </a:cxn>
                <a:cxn ang="0">
                  <a:pos x="T6" y="T7"/>
                </a:cxn>
                <a:cxn ang="0">
                  <a:pos x="T8" y="T9"/>
                </a:cxn>
                <a:cxn ang="0">
                  <a:pos x="T10" y="T11"/>
                </a:cxn>
              </a:cxnLst>
              <a:rect l="0" t="0" r="r" b="b"/>
              <a:pathLst>
                <a:path w="40" h="70">
                  <a:moveTo>
                    <a:pt x="40" y="36"/>
                  </a:moveTo>
                  <a:cubicBezTo>
                    <a:pt x="13" y="63"/>
                    <a:pt x="13" y="63"/>
                    <a:pt x="13" y="63"/>
                  </a:cubicBezTo>
                  <a:cubicBezTo>
                    <a:pt x="10" y="70"/>
                    <a:pt x="0" y="67"/>
                    <a:pt x="0" y="60"/>
                  </a:cubicBezTo>
                  <a:cubicBezTo>
                    <a:pt x="0" y="20"/>
                    <a:pt x="0" y="20"/>
                    <a:pt x="0" y="20"/>
                  </a:cubicBezTo>
                  <a:cubicBezTo>
                    <a:pt x="28" y="0"/>
                    <a:pt x="28" y="0"/>
                    <a:pt x="28" y="0"/>
                  </a:cubicBezTo>
                  <a:lnTo>
                    <a:pt x="40" y="36"/>
                  </a:lnTo>
                  <a:close/>
                </a:path>
              </a:pathLst>
            </a:custGeom>
            <a:solidFill>
              <a:srgbClr val="BE92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5" name="íśḻïḑê"/>
            <p:cNvSpPr/>
            <p:nvPr/>
          </p:nvSpPr>
          <p:spPr bwMode="auto">
            <a:xfrm>
              <a:off x="5915026" y="2830513"/>
              <a:ext cx="114300" cy="201613"/>
            </a:xfrm>
            <a:custGeom>
              <a:avLst/>
              <a:gdLst>
                <a:gd name="T0" fmla="*/ 0 w 40"/>
                <a:gd name="T1" fmla="*/ 36 h 70"/>
                <a:gd name="T2" fmla="*/ 27 w 40"/>
                <a:gd name="T3" fmla="*/ 63 h 70"/>
                <a:gd name="T4" fmla="*/ 40 w 40"/>
                <a:gd name="T5" fmla="*/ 60 h 70"/>
                <a:gd name="T6" fmla="*/ 40 w 40"/>
                <a:gd name="T7" fmla="*/ 20 h 70"/>
                <a:gd name="T8" fmla="*/ 12 w 40"/>
                <a:gd name="T9" fmla="*/ 0 h 70"/>
                <a:gd name="T10" fmla="*/ 0 w 40"/>
                <a:gd name="T11" fmla="*/ 36 h 70"/>
              </a:gdLst>
              <a:ahLst/>
              <a:cxnLst>
                <a:cxn ang="0">
                  <a:pos x="T0" y="T1"/>
                </a:cxn>
                <a:cxn ang="0">
                  <a:pos x="T2" y="T3"/>
                </a:cxn>
                <a:cxn ang="0">
                  <a:pos x="T4" y="T5"/>
                </a:cxn>
                <a:cxn ang="0">
                  <a:pos x="T6" y="T7"/>
                </a:cxn>
                <a:cxn ang="0">
                  <a:pos x="T8" y="T9"/>
                </a:cxn>
                <a:cxn ang="0">
                  <a:pos x="T10" y="T11"/>
                </a:cxn>
              </a:cxnLst>
              <a:rect l="0" t="0" r="r" b="b"/>
              <a:pathLst>
                <a:path w="40" h="70">
                  <a:moveTo>
                    <a:pt x="0" y="36"/>
                  </a:moveTo>
                  <a:cubicBezTo>
                    <a:pt x="27" y="63"/>
                    <a:pt x="27" y="63"/>
                    <a:pt x="27" y="63"/>
                  </a:cubicBezTo>
                  <a:cubicBezTo>
                    <a:pt x="31" y="70"/>
                    <a:pt x="40" y="67"/>
                    <a:pt x="40" y="60"/>
                  </a:cubicBezTo>
                  <a:cubicBezTo>
                    <a:pt x="40" y="20"/>
                    <a:pt x="40" y="20"/>
                    <a:pt x="40" y="20"/>
                  </a:cubicBezTo>
                  <a:cubicBezTo>
                    <a:pt x="12" y="0"/>
                    <a:pt x="12" y="0"/>
                    <a:pt x="12" y="0"/>
                  </a:cubicBezTo>
                  <a:lnTo>
                    <a:pt x="0" y="36"/>
                  </a:lnTo>
                  <a:close/>
                </a:path>
              </a:pathLst>
            </a:custGeom>
            <a:solidFill>
              <a:srgbClr val="BE92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6" name="ïś1ídé"/>
            <p:cNvSpPr/>
            <p:nvPr/>
          </p:nvSpPr>
          <p:spPr bwMode="auto">
            <a:xfrm>
              <a:off x="5310188" y="2892426"/>
              <a:ext cx="212725" cy="393700"/>
            </a:xfrm>
            <a:custGeom>
              <a:avLst/>
              <a:gdLst>
                <a:gd name="T0" fmla="*/ 0 w 74"/>
                <a:gd name="T1" fmla="*/ 137 h 137"/>
                <a:gd name="T2" fmla="*/ 74 w 74"/>
                <a:gd name="T3" fmla="*/ 137 h 137"/>
                <a:gd name="T4" fmla="*/ 74 w 74"/>
                <a:gd name="T5" fmla="*/ 0 h 137"/>
                <a:gd name="T6" fmla="*/ 74 w 74"/>
                <a:gd name="T7" fmla="*/ 0 h 137"/>
                <a:gd name="T8" fmla="*/ 0 w 74"/>
                <a:gd name="T9" fmla="*/ 73 h 137"/>
                <a:gd name="T10" fmla="*/ 0 w 74"/>
                <a:gd name="T11" fmla="*/ 137 h 137"/>
              </a:gdLst>
              <a:ahLst/>
              <a:cxnLst>
                <a:cxn ang="0">
                  <a:pos x="T0" y="T1"/>
                </a:cxn>
                <a:cxn ang="0">
                  <a:pos x="T2" y="T3"/>
                </a:cxn>
                <a:cxn ang="0">
                  <a:pos x="T4" y="T5"/>
                </a:cxn>
                <a:cxn ang="0">
                  <a:pos x="T6" y="T7"/>
                </a:cxn>
                <a:cxn ang="0">
                  <a:pos x="T8" y="T9"/>
                </a:cxn>
                <a:cxn ang="0">
                  <a:pos x="T10" y="T11"/>
                </a:cxn>
              </a:cxnLst>
              <a:rect l="0" t="0" r="r" b="b"/>
              <a:pathLst>
                <a:path w="74" h="137">
                  <a:moveTo>
                    <a:pt x="0" y="137"/>
                  </a:moveTo>
                  <a:cubicBezTo>
                    <a:pt x="74" y="137"/>
                    <a:pt x="74" y="137"/>
                    <a:pt x="74" y="137"/>
                  </a:cubicBezTo>
                  <a:cubicBezTo>
                    <a:pt x="74" y="0"/>
                    <a:pt x="74" y="0"/>
                    <a:pt x="74" y="0"/>
                  </a:cubicBezTo>
                  <a:cubicBezTo>
                    <a:pt x="74" y="0"/>
                    <a:pt x="74" y="0"/>
                    <a:pt x="74" y="0"/>
                  </a:cubicBezTo>
                  <a:cubicBezTo>
                    <a:pt x="33" y="0"/>
                    <a:pt x="0" y="32"/>
                    <a:pt x="0" y="73"/>
                  </a:cubicBezTo>
                  <a:lnTo>
                    <a:pt x="0" y="137"/>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7" name="iŝļîdé"/>
            <p:cNvSpPr/>
            <p:nvPr/>
          </p:nvSpPr>
          <p:spPr bwMode="auto">
            <a:xfrm>
              <a:off x="6219826" y="2879726"/>
              <a:ext cx="209550" cy="393700"/>
            </a:xfrm>
            <a:custGeom>
              <a:avLst/>
              <a:gdLst>
                <a:gd name="T0" fmla="*/ 73 w 73"/>
                <a:gd name="T1" fmla="*/ 137 h 137"/>
                <a:gd name="T2" fmla="*/ 0 w 73"/>
                <a:gd name="T3" fmla="*/ 137 h 137"/>
                <a:gd name="T4" fmla="*/ 0 w 73"/>
                <a:gd name="T5" fmla="*/ 0 h 137"/>
                <a:gd name="T6" fmla="*/ 0 w 73"/>
                <a:gd name="T7" fmla="*/ 0 h 137"/>
                <a:gd name="T8" fmla="*/ 73 w 73"/>
                <a:gd name="T9" fmla="*/ 73 h 137"/>
                <a:gd name="T10" fmla="*/ 73 w 73"/>
                <a:gd name="T11" fmla="*/ 137 h 137"/>
              </a:gdLst>
              <a:ahLst/>
              <a:cxnLst>
                <a:cxn ang="0">
                  <a:pos x="T0" y="T1"/>
                </a:cxn>
                <a:cxn ang="0">
                  <a:pos x="T2" y="T3"/>
                </a:cxn>
                <a:cxn ang="0">
                  <a:pos x="T4" y="T5"/>
                </a:cxn>
                <a:cxn ang="0">
                  <a:pos x="T6" y="T7"/>
                </a:cxn>
                <a:cxn ang="0">
                  <a:pos x="T8" y="T9"/>
                </a:cxn>
                <a:cxn ang="0">
                  <a:pos x="T10" y="T11"/>
                </a:cxn>
              </a:cxnLst>
              <a:rect l="0" t="0" r="r" b="b"/>
              <a:pathLst>
                <a:path w="73" h="137">
                  <a:moveTo>
                    <a:pt x="73" y="137"/>
                  </a:moveTo>
                  <a:cubicBezTo>
                    <a:pt x="0" y="137"/>
                    <a:pt x="0" y="137"/>
                    <a:pt x="0" y="137"/>
                  </a:cubicBezTo>
                  <a:cubicBezTo>
                    <a:pt x="0" y="0"/>
                    <a:pt x="0" y="0"/>
                    <a:pt x="0" y="0"/>
                  </a:cubicBezTo>
                  <a:cubicBezTo>
                    <a:pt x="0" y="0"/>
                    <a:pt x="0" y="0"/>
                    <a:pt x="0" y="0"/>
                  </a:cubicBezTo>
                  <a:cubicBezTo>
                    <a:pt x="40" y="0"/>
                    <a:pt x="73" y="43"/>
                    <a:pt x="73" y="73"/>
                  </a:cubicBezTo>
                  <a:lnTo>
                    <a:pt x="73" y="137"/>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8" name="ïṥḻíḓé"/>
            <p:cNvSpPr/>
            <p:nvPr/>
          </p:nvSpPr>
          <p:spPr bwMode="auto">
            <a:xfrm>
              <a:off x="5334001" y="2557463"/>
              <a:ext cx="449263" cy="825500"/>
            </a:xfrm>
            <a:custGeom>
              <a:avLst/>
              <a:gdLst>
                <a:gd name="T0" fmla="*/ 144 w 156"/>
                <a:gd name="T1" fmla="*/ 0 h 287"/>
                <a:gd name="T2" fmla="*/ 10 w 156"/>
                <a:gd name="T3" fmla="*/ 213 h 287"/>
                <a:gd name="T4" fmla="*/ 13 w 156"/>
                <a:gd name="T5" fmla="*/ 266 h 287"/>
                <a:gd name="T6" fmla="*/ 13 w 156"/>
                <a:gd name="T7" fmla="*/ 266 h 287"/>
                <a:gd name="T8" fmla="*/ 67 w 156"/>
                <a:gd name="T9" fmla="*/ 278 h 287"/>
                <a:gd name="T10" fmla="*/ 72 w 156"/>
                <a:gd name="T11" fmla="*/ 276 h 287"/>
                <a:gd name="T12" fmla="*/ 97 w 156"/>
                <a:gd name="T13" fmla="*/ 247 h 287"/>
                <a:gd name="T14" fmla="*/ 156 w 156"/>
                <a:gd name="T15" fmla="*/ 24 h 287"/>
                <a:gd name="T16" fmla="*/ 144 w 156"/>
                <a:gd name="T17"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87">
                  <a:moveTo>
                    <a:pt x="144" y="0"/>
                  </a:moveTo>
                  <a:cubicBezTo>
                    <a:pt x="10" y="213"/>
                    <a:pt x="10" y="213"/>
                    <a:pt x="10" y="213"/>
                  </a:cubicBezTo>
                  <a:cubicBezTo>
                    <a:pt x="0" y="230"/>
                    <a:pt x="1" y="251"/>
                    <a:pt x="13" y="266"/>
                  </a:cubicBezTo>
                  <a:cubicBezTo>
                    <a:pt x="13" y="266"/>
                    <a:pt x="13" y="266"/>
                    <a:pt x="13" y="266"/>
                  </a:cubicBezTo>
                  <a:cubicBezTo>
                    <a:pt x="26" y="282"/>
                    <a:pt x="48" y="287"/>
                    <a:pt x="67" y="278"/>
                  </a:cubicBezTo>
                  <a:cubicBezTo>
                    <a:pt x="72" y="276"/>
                    <a:pt x="72" y="276"/>
                    <a:pt x="72" y="276"/>
                  </a:cubicBezTo>
                  <a:cubicBezTo>
                    <a:pt x="84" y="270"/>
                    <a:pt x="93" y="260"/>
                    <a:pt x="97" y="247"/>
                  </a:cubicBezTo>
                  <a:cubicBezTo>
                    <a:pt x="156" y="24"/>
                    <a:pt x="156" y="24"/>
                    <a:pt x="156" y="24"/>
                  </a:cubicBezTo>
                  <a:lnTo>
                    <a:pt x="144" y="0"/>
                  </a:ln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9" name="îṥľïḑé"/>
            <p:cNvSpPr/>
            <p:nvPr/>
          </p:nvSpPr>
          <p:spPr bwMode="auto">
            <a:xfrm>
              <a:off x="6049963" y="2492376"/>
              <a:ext cx="360363" cy="855663"/>
            </a:xfrm>
            <a:custGeom>
              <a:avLst/>
              <a:gdLst>
                <a:gd name="T0" fmla="*/ 16 w 125"/>
                <a:gd name="T1" fmla="*/ 0 h 298"/>
                <a:gd name="T2" fmla="*/ 117 w 125"/>
                <a:gd name="T3" fmla="*/ 230 h 298"/>
                <a:gd name="T4" fmla="*/ 106 w 125"/>
                <a:gd name="T5" fmla="*/ 282 h 298"/>
                <a:gd name="T6" fmla="*/ 106 w 125"/>
                <a:gd name="T7" fmla="*/ 282 h 298"/>
                <a:gd name="T8" fmla="*/ 52 w 125"/>
                <a:gd name="T9" fmla="*/ 287 h 298"/>
                <a:gd name="T10" fmla="*/ 47 w 125"/>
                <a:gd name="T11" fmla="*/ 284 h 298"/>
                <a:gd name="T12" fmla="*/ 27 w 125"/>
                <a:gd name="T13" fmla="*/ 251 h 298"/>
                <a:gd name="T14" fmla="*/ 0 w 125"/>
                <a:gd name="T15" fmla="*/ 23 h 298"/>
                <a:gd name="T16" fmla="*/ 16 w 125"/>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298">
                  <a:moveTo>
                    <a:pt x="16" y="0"/>
                  </a:moveTo>
                  <a:cubicBezTo>
                    <a:pt x="117" y="230"/>
                    <a:pt x="117" y="230"/>
                    <a:pt x="117" y="230"/>
                  </a:cubicBezTo>
                  <a:cubicBezTo>
                    <a:pt x="125" y="248"/>
                    <a:pt x="121" y="269"/>
                    <a:pt x="106" y="282"/>
                  </a:cubicBezTo>
                  <a:cubicBezTo>
                    <a:pt x="106" y="282"/>
                    <a:pt x="106" y="282"/>
                    <a:pt x="106" y="282"/>
                  </a:cubicBezTo>
                  <a:cubicBezTo>
                    <a:pt x="91" y="296"/>
                    <a:pt x="69" y="298"/>
                    <a:pt x="52" y="287"/>
                  </a:cubicBezTo>
                  <a:cubicBezTo>
                    <a:pt x="47" y="284"/>
                    <a:pt x="47" y="284"/>
                    <a:pt x="47" y="284"/>
                  </a:cubicBezTo>
                  <a:cubicBezTo>
                    <a:pt x="36" y="277"/>
                    <a:pt x="28" y="265"/>
                    <a:pt x="27" y="251"/>
                  </a:cubicBezTo>
                  <a:cubicBezTo>
                    <a:pt x="0" y="23"/>
                    <a:pt x="0" y="23"/>
                    <a:pt x="0" y="23"/>
                  </a:cubicBezTo>
                  <a:lnTo>
                    <a:pt x="16" y="0"/>
                  </a:ln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0" name="iSḻidê"/>
            <p:cNvSpPr/>
            <p:nvPr/>
          </p:nvSpPr>
          <p:spPr bwMode="auto">
            <a:xfrm>
              <a:off x="5773738" y="2420938"/>
              <a:ext cx="222250" cy="142875"/>
            </a:xfrm>
            <a:custGeom>
              <a:avLst/>
              <a:gdLst>
                <a:gd name="T0" fmla="*/ 140 w 140"/>
                <a:gd name="T1" fmla="*/ 90 h 90"/>
                <a:gd name="T2" fmla="*/ 0 w 140"/>
                <a:gd name="T3" fmla="*/ 76 h 90"/>
                <a:gd name="T4" fmla="*/ 0 w 140"/>
                <a:gd name="T5" fmla="*/ 14 h 90"/>
                <a:gd name="T6" fmla="*/ 140 w 140"/>
                <a:gd name="T7" fmla="*/ 0 h 90"/>
                <a:gd name="T8" fmla="*/ 140 w 140"/>
                <a:gd name="T9" fmla="*/ 90 h 90"/>
              </a:gdLst>
              <a:ahLst/>
              <a:cxnLst>
                <a:cxn ang="0">
                  <a:pos x="T0" y="T1"/>
                </a:cxn>
                <a:cxn ang="0">
                  <a:pos x="T2" y="T3"/>
                </a:cxn>
                <a:cxn ang="0">
                  <a:pos x="T4" y="T5"/>
                </a:cxn>
                <a:cxn ang="0">
                  <a:pos x="T6" y="T7"/>
                </a:cxn>
                <a:cxn ang="0">
                  <a:pos x="T8" y="T9"/>
                </a:cxn>
              </a:cxnLst>
              <a:rect l="0" t="0" r="r" b="b"/>
              <a:pathLst>
                <a:path w="140" h="90">
                  <a:moveTo>
                    <a:pt x="140" y="90"/>
                  </a:moveTo>
                  <a:lnTo>
                    <a:pt x="0" y="76"/>
                  </a:lnTo>
                  <a:lnTo>
                    <a:pt x="0" y="14"/>
                  </a:lnTo>
                  <a:lnTo>
                    <a:pt x="140" y="0"/>
                  </a:lnTo>
                  <a:lnTo>
                    <a:pt x="140" y="90"/>
                  </a:lnTo>
                  <a:close/>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1" name="ïśḻidé"/>
            <p:cNvSpPr/>
            <p:nvPr/>
          </p:nvSpPr>
          <p:spPr bwMode="auto">
            <a:xfrm>
              <a:off x="6046788" y="2420938"/>
              <a:ext cx="222250" cy="142875"/>
            </a:xfrm>
            <a:custGeom>
              <a:avLst/>
              <a:gdLst>
                <a:gd name="T0" fmla="*/ 140 w 140"/>
                <a:gd name="T1" fmla="*/ 90 h 90"/>
                <a:gd name="T2" fmla="*/ 0 w 140"/>
                <a:gd name="T3" fmla="*/ 76 h 90"/>
                <a:gd name="T4" fmla="*/ 0 w 140"/>
                <a:gd name="T5" fmla="*/ 14 h 90"/>
                <a:gd name="T6" fmla="*/ 140 w 140"/>
                <a:gd name="T7" fmla="*/ 0 h 90"/>
                <a:gd name="T8" fmla="*/ 140 w 140"/>
                <a:gd name="T9" fmla="*/ 90 h 90"/>
              </a:gdLst>
              <a:ahLst/>
              <a:cxnLst>
                <a:cxn ang="0">
                  <a:pos x="T0" y="T1"/>
                </a:cxn>
                <a:cxn ang="0">
                  <a:pos x="T2" y="T3"/>
                </a:cxn>
                <a:cxn ang="0">
                  <a:pos x="T4" y="T5"/>
                </a:cxn>
                <a:cxn ang="0">
                  <a:pos x="T6" y="T7"/>
                </a:cxn>
                <a:cxn ang="0">
                  <a:pos x="T8" y="T9"/>
                </a:cxn>
              </a:cxnLst>
              <a:rect l="0" t="0" r="r" b="b"/>
              <a:pathLst>
                <a:path w="140" h="90">
                  <a:moveTo>
                    <a:pt x="140" y="90"/>
                  </a:moveTo>
                  <a:lnTo>
                    <a:pt x="0" y="76"/>
                  </a:lnTo>
                  <a:lnTo>
                    <a:pt x="0" y="14"/>
                  </a:lnTo>
                  <a:lnTo>
                    <a:pt x="140" y="0"/>
                  </a:lnTo>
                  <a:lnTo>
                    <a:pt x="140" y="90"/>
                  </a:lnTo>
                  <a:close/>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2" name="íšľíḓè"/>
            <p:cNvSpPr/>
            <p:nvPr/>
          </p:nvSpPr>
          <p:spPr bwMode="auto">
            <a:xfrm>
              <a:off x="5918201" y="2405063"/>
              <a:ext cx="155575" cy="158750"/>
            </a:xfrm>
            <a:prstGeom prst="ellipse">
              <a:avLst/>
            </a:pr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3" name="ïṡļíḋe"/>
            <p:cNvSpPr/>
            <p:nvPr/>
          </p:nvSpPr>
          <p:spPr bwMode="auto">
            <a:xfrm>
              <a:off x="5946776" y="2428876"/>
              <a:ext cx="100013" cy="103188"/>
            </a:xfrm>
            <a:prstGeom prst="ellipse">
              <a:avLst/>
            </a:prstGeom>
            <a:solidFill>
              <a:srgbClr val="EFEE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4" name="işļíḍe"/>
            <p:cNvSpPr/>
            <p:nvPr/>
          </p:nvSpPr>
          <p:spPr bwMode="auto">
            <a:xfrm>
              <a:off x="6194426" y="2405063"/>
              <a:ext cx="152400" cy="158750"/>
            </a:xfrm>
            <a:prstGeom prst="ellipse">
              <a:avLst/>
            </a:pr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5" name="íšḷíde"/>
            <p:cNvSpPr/>
            <p:nvPr/>
          </p:nvSpPr>
          <p:spPr bwMode="auto">
            <a:xfrm>
              <a:off x="6219826" y="2428876"/>
              <a:ext cx="101600" cy="103188"/>
            </a:xfrm>
            <a:prstGeom prst="ellipse">
              <a:avLst/>
            </a:prstGeom>
            <a:solidFill>
              <a:srgbClr val="EFEE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6" name="îşļîďê"/>
            <p:cNvSpPr/>
            <p:nvPr/>
          </p:nvSpPr>
          <p:spPr bwMode="auto">
            <a:xfrm>
              <a:off x="5667376" y="2403476"/>
              <a:ext cx="241300" cy="292100"/>
            </a:xfrm>
            <a:custGeom>
              <a:avLst/>
              <a:gdLst>
                <a:gd name="T0" fmla="*/ 25 w 84"/>
                <a:gd name="T1" fmla="*/ 102 h 102"/>
                <a:gd name="T2" fmla="*/ 37 w 84"/>
                <a:gd name="T3" fmla="*/ 84 h 102"/>
                <a:gd name="T4" fmla="*/ 41 w 84"/>
                <a:gd name="T5" fmla="*/ 72 h 102"/>
                <a:gd name="T6" fmla="*/ 52 w 84"/>
                <a:gd name="T7" fmla="*/ 11 h 102"/>
                <a:gd name="T8" fmla="*/ 84 w 84"/>
                <a:gd name="T9" fmla="*/ 8 h 102"/>
                <a:gd name="T10" fmla="*/ 52 w 84"/>
                <a:gd name="T11" fmla="*/ 0 h 102"/>
                <a:gd name="T12" fmla="*/ 36 w 84"/>
                <a:gd name="T13" fmla="*/ 0 h 102"/>
                <a:gd name="T14" fmla="*/ 15 w 84"/>
                <a:gd name="T15" fmla="*/ 15 h 102"/>
                <a:gd name="T16" fmla="*/ 2 w 84"/>
                <a:gd name="T17" fmla="*/ 49 h 102"/>
                <a:gd name="T18" fmla="*/ 0 w 84"/>
                <a:gd name="T19" fmla="*/ 59 h 102"/>
                <a:gd name="T20" fmla="*/ 2 w 84"/>
                <a:gd name="T21" fmla="*/ 98 h 102"/>
                <a:gd name="T22" fmla="*/ 25 w 84"/>
                <a:gd name="T23"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02">
                  <a:moveTo>
                    <a:pt x="25" y="102"/>
                  </a:moveTo>
                  <a:cubicBezTo>
                    <a:pt x="37" y="84"/>
                    <a:pt x="37" y="84"/>
                    <a:pt x="37" y="84"/>
                  </a:cubicBezTo>
                  <a:cubicBezTo>
                    <a:pt x="39" y="80"/>
                    <a:pt x="41" y="76"/>
                    <a:pt x="41" y="72"/>
                  </a:cubicBezTo>
                  <a:cubicBezTo>
                    <a:pt x="52" y="11"/>
                    <a:pt x="52" y="11"/>
                    <a:pt x="52" y="11"/>
                  </a:cubicBezTo>
                  <a:cubicBezTo>
                    <a:pt x="84" y="8"/>
                    <a:pt x="84" y="8"/>
                    <a:pt x="84" y="8"/>
                  </a:cubicBezTo>
                  <a:cubicBezTo>
                    <a:pt x="52" y="0"/>
                    <a:pt x="52" y="0"/>
                    <a:pt x="52" y="0"/>
                  </a:cubicBezTo>
                  <a:cubicBezTo>
                    <a:pt x="36" y="0"/>
                    <a:pt x="36" y="0"/>
                    <a:pt x="36" y="0"/>
                  </a:cubicBezTo>
                  <a:cubicBezTo>
                    <a:pt x="27" y="1"/>
                    <a:pt x="18" y="7"/>
                    <a:pt x="15" y="15"/>
                  </a:cubicBezTo>
                  <a:cubicBezTo>
                    <a:pt x="2" y="49"/>
                    <a:pt x="2" y="49"/>
                    <a:pt x="2" y="49"/>
                  </a:cubicBezTo>
                  <a:cubicBezTo>
                    <a:pt x="1" y="52"/>
                    <a:pt x="0" y="55"/>
                    <a:pt x="0" y="59"/>
                  </a:cubicBezTo>
                  <a:cubicBezTo>
                    <a:pt x="2" y="98"/>
                    <a:pt x="2" y="98"/>
                    <a:pt x="2" y="98"/>
                  </a:cubicBezTo>
                  <a:lnTo>
                    <a:pt x="25" y="102"/>
                  </a:ln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7" name="ïṣľídê"/>
            <p:cNvSpPr/>
            <p:nvPr/>
          </p:nvSpPr>
          <p:spPr bwMode="auto">
            <a:xfrm>
              <a:off x="5365751" y="4725988"/>
              <a:ext cx="541338" cy="887413"/>
            </a:xfrm>
            <a:custGeom>
              <a:avLst/>
              <a:gdLst>
                <a:gd name="T0" fmla="*/ 188 w 188"/>
                <a:gd name="T1" fmla="*/ 0 h 309"/>
                <a:gd name="T2" fmla="*/ 56 w 188"/>
                <a:gd name="T3" fmla="*/ 0 h 309"/>
                <a:gd name="T4" fmla="*/ 84 w 188"/>
                <a:gd name="T5" fmla="*/ 230 h 309"/>
                <a:gd name="T6" fmla="*/ 49 w 188"/>
                <a:gd name="T7" fmla="*/ 240 h 309"/>
                <a:gd name="T8" fmla="*/ 0 w 188"/>
                <a:gd name="T9" fmla="*/ 309 h 309"/>
                <a:gd name="T10" fmla="*/ 0 w 188"/>
                <a:gd name="T11" fmla="*/ 309 h 309"/>
                <a:gd name="T12" fmla="*/ 172 w 188"/>
                <a:gd name="T13" fmla="*/ 309 h 309"/>
                <a:gd name="T14" fmla="*/ 188 w 188"/>
                <a:gd name="T15" fmla="*/ 0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309">
                  <a:moveTo>
                    <a:pt x="188" y="0"/>
                  </a:moveTo>
                  <a:cubicBezTo>
                    <a:pt x="56" y="0"/>
                    <a:pt x="56" y="0"/>
                    <a:pt x="56" y="0"/>
                  </a:cubicBezTo>
                  <a:cubicBezTo>
                    <a:pt x="84" y="230"/>
                    <a:pt x="84" y="230"/>
                    <a:pt x="84" y="230"/>
                  </a:cubicBezTo>
                  <a:cubicBezTo>
                    <a:pt x="49" y="240"/>
                    <a:pt x="49" y="240"/>
                    <a:pt x="49" y="240"/>
                  </a:cubicBezTo>
                  <a:cubicBezTo>
                    <a:pt x="20" y="248"/>
                    <a:pt x="0" y="277"/>
                    <a:pt x="0" y="309"/>
                  </a:cubicBezTo>
                  <a:cubicBezTo>
                    <a:pt x="0" y="309"/>
                    <a:pt x="0" y="309"/>
                    <a:pt x="0" y="309"/>
                  </a:cubicBezTo>
                  <a:cubicBezTo>
                    <a:pt x="172" y="309"/>
                    <a:pt x="172" y="309"/>
                    <a:pt x="172" y="309"/>
                  </a:cubicBezTo>
                  <a:lnTo>
                    <a:pt x="188" y="0"/>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8" name="iSḷiḋe"/>
            <p:cNvSpPr/>
            <p:nvPr/>
          </p:nvSpPr>
          <p:spPr bwMode="auto">
            <a:xfrm>
              <a:off x="5737226" y="4725988"/>
              <a:ext cx="169863" cy="887413"/>
            </a:xfrm>
            <a:custGeom>
              <a:avLst/>
              <a:gdLst>
                <a:gd name="T0" fmla="*/ 0 w 107"/>
                <a:gd name="T1" fmla="*/ 0 h 559"/>
                <a:gd name="T2" fmla="*/ 0 w 107"/>
                <a:gd name="T3" fmla="*/ 559 h 559"/>
                <a:gd name="T4" fmla="*/ 77 w 107"/>
                <a:gd name="T5" fmla="*/ 559 h 559"/>
                <a:gd name="T6" fmla="*/ 107 w 107"/>
                <a:gd name="T7" fmla="*/ 0 h 559"/>
                <a:gd name="T8" fmla="*/ 0 w 107"/>
                <a:gd name="T9" fmla="*/ 0 h 559"/>
              </a:gdLst>
              <a:ahLst/>
              <a:cxnLst>
                <a:cxn ang="0">
                  <a:pos x="T0" y="T1"/>
                </a:cxn>
                <a:cxn ang="0">
                  <a:pos x="T2" y="T3"/>
                </a:cxn>
                <a:cxn ang="0">
                  <a:pos x="T4" y="T5"/>
                </a:cxn>
                <a:cxn ang="0">
                  <a:pos x="T6" y="T7"/>
                </a:cxn>
                <a:cxn ang="0">
                  <a:pos x="T8" y="T9"/>
                </a:cxn>
              </a:cxnLst>
              <a:rect l="0" t="0" r="r" b="b"/>
              <a:pathLst>
                <a:path w="107" h="559">
                  <a:moveTo>
                    <a:pt x="0" y="0"/>
                  </a:moveTo>
                  <a:lnTo>
                    <a:pt x="0" y="559"/>
                  </a:lnTo>
                  <a:lnTo>
                    <a:pt x="77" y="559"/>
                  </a:lnTo>
                  <a:lnTo>
                    <a:pt x="107" y="0"/>
                  </a:lnTo>
                  <a:lnTo>
                    <a:pt x="0" y="0"/>
                  </a:lnTo>
                  <a:close/>
                </a:path>
              </a:pathLst>
            </a:custGeom>
            <a:solidFill>
              <a:srgbClr val="C6A6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9" name="iṧḷîďe"/>
            <p:cNvSpPr/>
            <p:nvPr/>
          </p:nvSpPr>
          <p:spPr bwMode="auto">
            <a:xfrm>
              <a:off x="5964238" y="4725988"/>
              <a:ext cx="538163" cy="887413"/>
            </a:xfrm>
            <a:custGeom>
              <a:avLst/>
              <a:gdLst>
                <a:gd name="T0" fmla="*/ 0 w 187"/>
                <a:gd name="T1" fmla="*/ 0 h 309"/>
                <a:gd name="T2" fmla="*/ 132 w 187"/>
                <a:gd name="T3" fmla="*/ 0 h 309"/>
                <a:gd name="T4" fmla="*/ 103 w 187"/>
                <a:gd name="T5" fmla="*/ 230 h 309"/>
                <a:gd name="T6" fmla="*/ 139 w 187"/>
                <a:gd name="T7" fmla="*/ 240 h 309"/>
                <a:gd name="T8" fmla="*/ 187 w 187"/>
                <a:gd name="T9" fmla="*/ 309 h 309"/>
                <a:gd name="T10" fmla="*/ 187 w 187"/>
                <a:gd name="T11" fmla="*/ 309 h 309"/>
                <a:gd name="T12" fmla="*/ 16 w 187"/>
                <a:gd name="T13" fmla="*/ 309 h 309"/>
                <a:gd name="T14" fmla="*/ 0 w 187"/>
                <a:gd name="T15" fmla="*/ 0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309">
                  <a:moveTo>
                    <a:pt x="0" y="0"/>
                  </a:moveTo>
                  <a:cubicBezTo>
                    <a:pt x="132" y="0"/>
                    <a:pt x="132" y="0"/>
                    <a:pt x="132" y="0"/>
                  </a:cubicBezTo>
                  <a:cubicBezTo>
                    <a:pt x="103" y="230"/>
                    <a:pt x="103" y="230"/>
                    <a:pt x="103" y="230"/>
                  </a:cubicBezTo>
                  <a:cubicBezTo>
                    <a:pt x="139" y="240"/>
                    <a:pt x="139" y="240"/>
                    <a:pt x="139" y="240"/>
                  </a:cubicBezTo>
                  <a:cubicBezTo>
                    <a:pt x="167" y="248"/>
                    <a:pt x="187" y="277"/>
                    <a:pt x="187" y="309"/>
                  </a:cubicBezTo>
                  <a:cubicBezTo>
                    <a:pt x="187" y="309"/>
                    <a:pt x="187" y="309"/>
                    <a:pt x="187" y="309"/>
                  </a:cubicBezTo>
                  <a:cubicBezTo>
                    <a:pt x="16" y="309"/>
                    <a:pt x="16" y="309"/>
                    <a:pt x="16" y="309"/>
                  </a:cubicBezTo>
                  <a:lnTo>
                    <a:pt x="0" y="0"/>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0" name="íṩḷïḓe"/>
            <p:cNvSpPr/>
            <p:nvPr/>
          </p:nvSpPr>
          <p:spPr bwMode="auto">
            <a:xfrm>
              <a:off x="5964238" y="4725988"/>
              <a:ext cx="163513" cy="887413"/>
            </a:xfrm>
            <a:custGeom>
              <a:avLst/>
              <a:gdLst>
                <a:gd name="T0" fmla="*/ 103 w 103"/>
                <a:gd name="T1" fmla="*/ 0 h 559"/>
                <a:gd name="T2" fmla="*/ 0 w 103"/>
                <a:gd name="T3" fmla="*/ 0 h 559"/>
                <a:gd name="T4" fmla="*/ 29 w 103"/>
                <a:gd name="T5" fmla="*/ 559 h 559"/>
                <a:gd name="T6" fmla="*/ 103 w 103"/>
                <a:gd name="T7" fmla="*/ 559 h 559"/>
                <a:gd name="T8" fmla="*/ 103 w 103"/>
                <a:gd name="T9" fmla="*/ 0 h 559"/>
              </a:gdLst>
              <a:ahLst/>
              <a:cxnLst>
                <a:cxn ang="0">
                  <a:pos x="T0" y="T1"/>
                </a:cxn>
                <a:cxn ang="0">
                  <a:pos x="T2" y="T3"/>
                </a:cxn>
                <a:cxn ang="0">
                  <a:pos x="T4" y="T5"/>
                </a:cxn>
                <a:cxn ang="0">
                  <a:pos x="T6" y="T7"/>
                </a:cxn>
                <a:cxn ang="0">
                  <a:pos x="T8" y="T9"/>
                </a:cxn>
              </a:cxnLst>
              <a:rect l="0" t="0" r="r" b="b"/>
              <a:pathLst>
                <a:path w="103" h="559">
                  <a:moveTo>
                    <a:pt x="103" y="0"/>
                  </a:moveTo>
                  <a:lnTo>
                    <a:pt x="0" y="0"/>
                  </a:lnTo>
                  <a:lnTo>
                    <a:pt x="29" y="559"/>
                  </a:lnTo>
                  <a:lnTo>
                    <a:pt x="103" y="559"/>
                  </a:lnTo>
                  <a:lnTo>
                    <a:pt x="103" y="0"/>
                  </a:lnTo>
                  <a:close/>
                </a:path>
              </a:pathLst>
            </a:custGeom>
            <a:solidFill>
              <a:srgbClr val="C6A6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1" name="îşḷíḓê"/>
            <p:cNvSpPr/>
            <p:nvPr/>
          </p:nvSpPr>
          <p:spPr bwMode="auto">
            <a:xfrm>
              <a:off x="6183313" y="5651501"/>
              <a:ext cx="1587500" cy="223838"/>
            </a:xfrm>
            <a:prstGeom prst="ellipse">
              <a:avLst/>
            </a:prstGeom>
            <a:solidFill>
              <a:srgbClr val="5335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2" name="ïśļïḑé"/>
            <p:cNvSpPr/>
            <p:nvPr/>
          </p:nvSpPr>
          <p:spPr bwMode="auto">
            <a:xfrm>
              <a:off x="6637338" y="4027488"/>
              <a:ext cx="609600" cy="301625"/>
            </a:xfrm>
            <a:prstGeom prst="rect">
              <a:avLst/>
            </a:prstGeom>
            <a:solidFill>
              <a:srgbClr val="0D232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43" name="îšḻïḋè"/>
            <p:cNvSpPr/>
            <p:nvPr/>
          </p:nvSpPr>
          <p:spPr bwMode="auto">
            <a:xfrm>
              <a:off x="6637338" y="4208463"/>
              <a:ext cx="247650" cy="1241425"/>
            </a:xfrm>
            <a:prstGeom prst="rect">
              <a:avLst/>
            </a:prstGeom>
            <a:solidFill>
              <a:srgbClr val="0D232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44" name="iṡḷîḍè"/>
            <p:cNvSpPr/>
            <p:nvPr/>
          </p:nvSpPr>
          <p:spPr bwMode="auto">
            <a:xfrm>
              <a:off x="7002463" y="4208463"/>
              <a:ext cx="247650" cy="1241425"/>
            </a:xfrm>
            <a:prstGeom prst="rect">
              <a:avLst/>
            </a:prstGeom>
            <a:solidFill>
              <a:srgbClr val="0D232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45" name="íSḻídè"/>
            <p:cNvSpPr/>
            <p:nvPr/>
          </p:nvSpPr>
          <p:spPr bwMode="auto">
            <a:xfrm>
              <a:off x="6735763" y="3109913"/>
              <a:ext cx="385763" cy="971550"/>
            </a:xfrm>
            <a:prstGeom prst="rect">
              <a:avLst/>
            </a:prstGeom>
            <a:solidFill>
              <a:srgbClr val="EFEEE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46" name="išḻíḑe"/>
            <p:cNvSpPr/>
            <p:nvPr/>
          </p:nvSpPr>
          <p:spPr bwMode="auto">
            <a:xfrm>
              <a:off x="6570663" y="3109913"/>
              <a:ext cx="215900" cy="971550"/>
            </a:xfrm>
            <a:custGeom>
              <a:avLst/>
              <a:gdLst>
                <a:gd name="T0" fmla="*/ 0 w 75"/>
                <a:gd name="T1" fmla="*/ 338 h 338"/>
                <a:gd name="T2" fmla="*/ 3 w 75"/>
                <a:gd name="T3" fmla="*/ 338 h 338"/>
                <a:gd name="T4" fmla="*/ 75 w 75"/>
                <a:gd name="T5" fmla="*/ 266 h 338"/>
                <a:gd name="T6" fmla="*/ 75 w 75"/>
                <a:gd name="T7" fmla="*/ 0 h 338"/>
                <a:gd name="T8" fmla="*/ 0 w 75"/>
                <a:gd name="T9" fmla="*/ 0 h 338"/>
                <a:gd name="T10" fmla="*/ 0 w 75"/>
                <a:gd name="T11" fmla="*/ 338 h 338"/>
              </a:gdLst>
              <a:ahLst/>
              <a:cxnLst>
                <a:cxn ang="0">
                  <a:pos x="T0" y="T1"/>
                </a:cxn>
                <a:cxn ang="0">
                  <a:pos x="T2" y="T3"/>
                </a:cxn>
                <a:cxn ang="0">
                  <a:pos x="T4" y="T5"/>
                </a:cxn>
                <a:cxn ang="0">
                  <a:pos x="T6" y="T7"/>
                </a:cxn>
                <a:cxn ang="0">
                  <a:pos x="T8" y="T9"/>
                </a:cxn>
                <a:cxn ang="0">
                  <a:pos x="T10" y="T11"/>
                </a:cxn>
              </a:cxnLst>
              <a:rect l="0" t="0" r="r" b="b"/>
              <a:pathLst>
                <a:path w="75" h="338">
                  <a:moveTo>
                    <a:pt x="0" y="338"/>
                  </a:moveTo>
                  <a:cubicBezTo>
                    <a:pt x="3" y="338"/>
                    <a:pt x="3" y="338"/>
                    <a:pt x="3" y="338"/>
                  </a:cubicBezTo>
                  <a:cubicBezTo>
                    <a:pt x="43" y="338"/>
                    <a:pt x="75" y="305"/>
                    <a:pt x="75" y="266"/>
                  </a:cubicBezTo>
                  <a:cubicBezTo>
                    <a:pt x="75" y="0"/>
                    <a:pt x="75" y="0"/>
                    <a:pt x="75" y="0"/>
                  </a:cubicBezTo>
                  <a:cubicBezTo>
                    <a:pt x="0" y="0"/>
                    <a:pt x="0" y="0"/>
                    <a:pt x="0" y="0"/>
                  </a:cubicBezTo>
                  <a:lnTo>
                    <a:pt x="0" y="338"/>
                  </a:lnTo>
                  <a:close/>
                </a:path>
              </a:pathLst>
            </a:custGeom>
            <a:solidFill>
              <a:srgbClr val="E07D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7" name="išlïḍê"/>
            <p:cNvSpPr/>
            <p:nvPr/>
          </p:nvSpPr>
          <p:spPr bwMode="auto">
            <a:xfrm>
              <a:off x="7051676" y="3109913"/>
              <a:ext cx="219075" cy="971550"/>
            </a:xfrm>
            <a:custGeom>
              <a:avLst/>
              <a:gdLst>
                <a:gd name="T0" fmla="*/ 76 w 76"/>
                <a:gd name="T1" fmla="*/ 338 h 338"/>
                <a:gd name="T2" fmla="*/ 72 w 76"/>
                <a:gd name="T3" fmla="*/ 338 h 338"/>
                <a:gd name="T4" fmla="*/ 0 w 76"/>
                <a:gd name="T5" fmla="*/ 266 h 338"/>
                <a:gd name="T6" fmla="*/ 0 w 76"/>
                <a:gd name="T7" fmla="*/ 0 h 338"/>
                <a:gd name="T8" fmla="*/ 76 w 76"/>
                <a:gd name="T9" fmla="*/ 0 h 338"/>
                <a:gd name="T10" fmla="*/ 76 w 76"/>
                <a:gd name="T11" fmla="*/ 338 h 338"/>
              </a:gdLst>
              <a:ahLst/>
              <a:cxnLst>
                <a:cxn ang="0">
                  <a:pos x="T0" y="T1"/>
                </a:cxn>
                <a:cxn ang="0">
                  <a:pos x="T2" y="T3"/>
                </a:cxn>
                <a:cxn ang="0">
                  <a:pos x="T4" y="T5"/>
                </a:cxn>
                <a:cxn ang="0">
                  <a:pos x="T6" y="T7"/>
                </a:cxn>
                <a:cxn ang="0">
                  <a:pos x="T8" y="T9"/>
                </a:cxn>
                <a:cxn ang="0">
                  <a:pos x="T10" y="T11"/>
                </a:cxn>
              </a:cxnLst>
              <a:rect l="0" t="0" r="r" b="b"/>
              <a:pathLst>
                <a:path w="76" h="338">
                  <a:moveTo>
                    <a:pt x="76" y="338"/>
                  </a:moveTo>
                  <a:cubicBezTo>
                    <a:pt x="72" y="338"/>
                    <a:pt x="72" y="338"/>
                    <a:pt x="72" y="338"/>
                  </a:cubicBezTo>
                  <a:cubicBezTo>
                    <a:pt x="32" y="338"/>
                    <a:pt x="0" y="305"/>
                    <a:pt x="0" y="266"/>
                  </a:cubicBezTo>
                  <a:cubicBezTo>
                    <a:pt x="0" y="0"/>
                    <a:pt x="0" y="0"/>
                    <a:pt x="0" y="0"/>
                  </a:cubicBezTo>
                  <a:cubicBezTo>
                    <a:pt x="76" y="0"/>
                    <a:pt x="76" y="0"/>
                    <a:pt x="76" y="0"/>
                  </a:cubicBezTo>
                  <a:lnTo>
                    <a:pt x="76" y="338"/>
                  </a:lnTo>
                  <a:close/>
                </a:path>
              </a:pathLst>
            </a:custGeom>
            <a:solidFill>
              <a:srgbClr val="E07D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8" name="îśliďe"/>
            <p:cNvSpPr/>
            <p:nvPr/>
          </p:nvSpPr>
          <p:spPr bwMode="auto">
            <a:xfrm>
              <a:off x="7080251" y="3314701"/>
              <a:ext cx="158750" cy="171450"/>
            </a:xfrm>
            <a:custGeom>
              <a:avLst/>
              <a:gdLst>
                <a:gd name="T0" fmla="*/ 32 w 55"/>
                <a:gd name="T1" fmla="*/ 60 h 60"/>
                <a:gd name="T2" fmla="*/ 23 w 55"/>
                <a:gd name="T3" fmla="*/ 60 h 60"/>
                <a:gd name="T4" fmla="*/ 0 w 55"/>
                <a:gd name="T5" fmla="*/ 36 h 60"/>
                <a:gd name="T6" fmla="*/ 0 w 55"/>
                <a:gd name="T7" fmla="*/ 0 h 60"/>
                <a:gd name="T8" fmla="*/ 55 w 55"/>
                <a:gd name="T9" fmla="*/ 0 h 60"/>
                <a:gd name="T10" fmla="*/ 55 w 55"/>
                <a:gd name="T11" fmla="*/ 36 h 60"/>
                <a:gd name="T12" fmla="*/ 32 w 55"/>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55" h="60">
                  <a:moveTo>
                    <a:pt x="32" y="60"/>
                  </a:moveTo>
                  <a:cubicBezTo>
                    <a:pt x="23" y="60"/>
                    <a:pt x="23" y="60"/>
                    <a:pt x="23" y="60"/>
                  </a:cubicBezTo>
                  <a:cubicBezTo>
                    <a:pt x="10" y="60"/>
                    <a:pt x="0" y="49"/>
                    <a:pt x="0" y="36"/>
                  </a:cubicBezTo>
                  <a:cubicBezTo>
                    <a:pt x="0" y="0"/>
                    <a:pt x="0" y="0"/>
                    <a:pt x="0" y="0"/>
                  </a:cubicBezTo>
                  <a:cubicBezTo>
                    <a:pt x="55" y="0"/>
                    <a:pt x="55" y="0"/>
                    <a:pt x="55" y="0"/>
                  </a:cubicBezTo>
                  <a:cubicBezTo>
                    <a:pt x="55" y="36"/>
                    <a:pt x="55" y="36"/>
                    <a:pt x="55" y="36"/>
                  </a:cubicBezTo>
                  <a:cubicBezTo>
                    <a:pt x="55" y="49"/>
                    <a:pt x="45" y="60"/>
                    <a:pt x="32" y="60"/>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9" name="íṩlíḑè"/>
            <p:cNvSpPr/>
            <p:nvPr/>
          </p:nvSpPr>
          <p:spPr bwMode="auto">
            <a:xfrm>
              <a:off x="7080251" y="3587751"/>
              <a:ext cx="158750" cy="171450"/>
            </a:xfrm>
            <a:custGeom>
              <a:avLst/>
              <a:gdLst>
                <a:gd name="T0" fmla="*/ 32 w 55"/>
                <a:gd name="T1" fmla="*/ 60 h 60"/>
                <a:gd name="T2" fmla="*/ 23 w 55"/>
                <a:gd name="T3" fmla="*/ 60 h 60"/>
                <a:gd name="T4" fmla="*/ 0 w 55"/>
                <a:gd name="T5" fmla="*/ 37 h 60"/>
                <a:gd name="T6" fmla="*/ 0 w 55"/>
                <a:gd name="T7" fmla="*/ 0 h 60"/>
                <a:gd name="T8" fmla="*/ 55 w 55"/>
                <a:gd name="T9" fmla="*/ 0 h 60"/>
                <a:gd name="T10" fmla="*/ 55 w 55"/>
                <a:gd name="T11" fmla="*/ 37 h 60"/>
                <a:gd name="T12" fmla="*/ 32 w 55"/>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55" h="60">
                  <a:moveTo>
                    <a:pt x="32" y="60"/>
                  </a:moveTo>
                  <a:cubicBezTo>
                    <a:pt x="23" y="60"/>
                    <a:pt x="23" y="60"/>
                    <a:pt x="23" y="60"/>
                  </a:cubicBezTo>
                  <a:cubicBezTo>
                    <a:pt x="10" y="60"/>
                    <a:pt x="0" y="50"/>
                    <a:pt x="0" y="37"/>
                  </a:cubicBezTo>
                  <a:cubicBezTo>
                    <a:pt x="0" y="0"/>
                    <a:pt x="0" y="0"/>
                    <a:pt x="0" y="0"/>
                  </a:cubicBezTo>
                  <a:cubicBezTo>
                    <a:pt x="55" y="0"/>
                    <a:pt x="55" y="0"/>
                    <a:pt x="55" y="0"/>
                  </a:cubicBezTo>
                  <a:cubicBezTo>
                    <a:pt x="55" y="37"/>
                    <a:pt x="55" y="37"/>
                    <a:pt x="55" y="37"/>
                  </a:cubicBezTo>
                  <a:cubicBezTo>
                    <a:pt x="55" y="50"/>
                    <a:pt x="45" y="60"/>
                    <a:pt x="32" y="60"/>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0" name="ísľíďê"/>
            <p:cNvSpPr/>
            <p:nvPr/>
          </p:nvSpPr>
          <p:spPr bwMode="auto">
            <a:xfrm>
              <a:off x="6492876" y="2713038"/>
              <a:ext cx="179388" cy="222250"/>
            </a:xfrm>
            <a:custGeom>
              <a:avLst/>
              <a:gdLst>
                <a:gd name="T0" fmla="*/ 49 w 62"/>
                <a:gd name="T1" fmla="*/ 19 h 77"/>
                <a:gd name="T2" fmla="*/ 13 w 62"/>
                <a:gd name="T3" fmla="*/ 18 h 77"/>
                <a:gd name="T4" fmla="*/ 62 w 62"/>
                <a:gd name="T5" fmla="*/ 60 h 77"/>
                <a:gd name="T6" fmla="*/ 49 w 62"/>
                <a:gd name="T7" fmla="*/ 19 h 77"/>
              </a:gdLst>
              <a:ahLst/>
              <a:cxnLst>
                <a:cxn ang="0">
                  <a:pos x="T0" y="T1"/>
                </a:cxn>
                <a:cxn ang="0">
                  <a:pos x="T2" y="T3"/>
                </a:cxn>
                <a:cxn ang="0">
                  <a:pos x="T4" y="T5"/>
                </a:cxn>
                <a:cxn ang="0">
                  <a:pos x="T6" y="T7"/>
                </a:cxn>
              </a:cxnLst>
              <a:rect l="0" t="0" r="r" b="b"/>
              <a:pathLst>
                <a:path w="62" h="77">
                  <a:moveTo>
                    <a:pt x="49" y="19"/>
                  </a:moveTo>
                  <a:cubicBezTo>
                    <a:pt x="49" y="19"/>
                    <a:pt x="26" y="0"/>
                    <a:pt x="13" y="18"/>
                  </a:cubicBezTo>
                  <a:cubicBezTo>
                    <a:pt x="0" y="36"/>
                    <a:pt x="33" y="77"/>
                    <a:pt x="62" y="60"/>
                  </a:cubicBezTo>
                  <a:lnTo>
                    <a:pt x="49" y="19"/>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1" name="ïṩ1iḓé"/>
            <p:cNvSpPr/>
            <p:nvPr/>
          </p:nvSpPr>
          <p:spPr bwMode="auto">
            <a:xfrm>
              <a:off x="6524626" y="2765426"/>
              <a:ext cx="141288" cy="138113"/>
            </a:xfrm>
            <a:custGeom>
              <a:avLst/>
              <a:gdLst>
                <a:gd name="T0" fmla="*/ 43 w 49"/>
                <a:gd name="T1" fmla="*/ 16 h 48"/>
                <a:gd name="T2" fmla="*/ 49 w 49"/>
                <a:gd name="T3" fmla="*/ 37 h 48"/>
                <a:gd name="T4" fmla="*/ 12 w 49"/>
                <a:gd name="T5" fmla="*/ 6 h 48"/>
                <a:gd name="T6" fmla="*/ 43 w 49"/>
                <a:gd name="T7" fmla="*/ 16 h 48"/>
              </a:gdLst>
              <a:ahLst/>
              <a:cxnLst>
                <a:cxn ang="0">
                  <a:pos x="T0" y="T1"/>
                </a:cxn>
                <a:cxn ang="0">
                  <a:pos x="T2" y="T3"/>
                </a:cxn>
                <a:cxn ang="0">
                  <a:pos x="T4" y="T5"/>
                </a:cxn>
                <a:cxn ang="0">
                  <a:pos x="T6" y="T7"/>
                </a:cxn>
              </a:cxnLst>
              <a:rect l="0" t="0" r="r" b="b"/>
              <a:pathLst>
                <a:path w="49" h="48">
                  <a:moveTo>
                    <a:pt x="43" y="16"/>
                  </a:moveTo>
                  <a:cubicBezTo>
                    <a:pt x="49" y="37"/>
                    <a:pt x="49" y="37"/>
                    <a:pt x="49" y="37"/>
                  </a:cubicBezTo>
                  <a:cubicBezTo>
                    <a:pt x="24" y="48"/>
                    <a:pt x="0" y="14"/>
                    <a:pt x="12" y="6"/>
                  </a:cubicBezTo>
                  <a:cubicBezTo>
                    <a:pt x="21" y="0"/>
                    <a:pt x="36" y="10"/>
                    <a:pt x="43" y="16"/>
                  </a:cubicBezTo>
                  <a:close/>
                </a:path>
              </a:pathLst>
            </a:custGeom>
            <a:solidFill>
              <a:srgbClr val="F7A5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2" name="îṡlïḓè"/>
            <p:cNvSpPr/>
            <p:nvPr/>
          </p:nvSpPr>
          <p:spPr bwMode="auto">
            <a:xfrm>
              <a:off x="6548438" y="2770188"/>
              <a:ext cx="100013" cy="41275"/>
            </a:xfrm>
            <a:custGeom>
              <a:avLst/>
              <a:gdLst>
                <a:gd name="T0" fmla="*/ 1 w 35"/>
                <a:gd name="T1" fmla="*/ 13 h 14"/>
                <a:gd name="T2" fmla="*/ 1 w 35"/>
                <a:gd name="T3" fmla="*/ 12 h 14"/>
                <a:gd name="T4" fmla="*/ 1 w 35"/>
                <a:gd name="T5" fmla="*/ 11 h 14"/>
                <a:gd name="T6" fmla="*/ 3 w 35"/>
                <a:gd name="T7" fmla="*/ 7 h 14"/>
                <a:gd name="T8" fmla="*/ 4 w 35"/>
                <a:gd name="T9" fmla="*/ 6 h 14"/>
                <a:gd name="T10" fmla="*/ 4 w 35"/>
                <a:gd name="T11" fmla="*/ 5 h 14"/>
                <a:gd name="T12" fmla="*/ 4 w 35"/>
                <a:gd name="T13" fmla="*/ 5 h 14"/>
                <a:gd name="T14" fmla="*/ 4 w 35"/>
                <a:gd name="T15" fmla="*/ 5 h 14"/>
                <a:gd name="T16" fmla="*/ 4 w 35"/>
                <a:gd name="T17" fmla="*/ 5 h 14"/>
                <a:gd name="T18" fmla="*/ 4 w 35"/>
                <a:gd name="T19" fmla="*/ 5 h 14"/>
                <a:gd name="T20" fmla="*/ 4 w 35"/>
                <a:gd name="T21" fmla="*/ 5 h 14"/>
                <a:gd name="T22" fmla="*/ 4 w 35"/>
                <a:gd name="T23" fmla="*/ 5 h 14"/>
                <a:gd name="T24" fmla="*/ 5 w 35"/>
                <a:gd name="T25" fmla="*/ 5 h 14"/>
                <a:gd name="T26" fmla="*/ 6 w 35"/>
                <a:gd name="T27" fmla="*/ 5 h 14"/>
                <a:gd name="T28" fmla="*/ 6 w 35"/>
                <a:gd name="T29" fmla="*/ 4 h 14"/>
                <a:gd name="T30" fmla="*/ 7 w 35"/>
                <a:gd name="T31" fmla="*/ 4 h 14"/>
                <a:gd name="T32" fmla="*/ 8 w 35"/>
                <a:gd name="T33" fmla="*/ 4 h 14"/>
                <a:gd name="T34" fmla="*/ 15 w 35"/>
                <a:gd name="T35" fmla="*/ 5 h 14"/>
                <a:gd name="T36" fmla="*/ 19 w 35"/>
                <a:gd name="T37" fmla="*/ 6 h 14"/>
                <a:gd name="T38" fmla="*/ 22 w 35"/>
                <a:gd name="T39" fmla="*/ 8 h 14"/>
                <a:gd name="T40" fmla="*/ 28 w 35"/>
                <a:gd name="T41" fmla="*/ 11 h 14"/>
                <a:gd name="T42" fmla="*/ 35 w 35"/>
                <a:gd name="T43" fmla="*/ 14 h 14"/>
                <a:gd name="T44" fmla="*/ 33 w 35"/>
                <a:gd name="T45" fmla="*/ 13 h 14"/>
                <a:gd name="T46" fmla="*/ 30 w 35"/>
                <a:gd name="T47" fmla="*/ 9 h 14"/>
                <a:gd name="T48" fmla="*/ 27 w 35"/>
                <a:gd name="T49" fmla="*/ 7 h 14"/>
                <a:gd name="T50" fmla="*/ 24 w 35"/>
                <a:gd name="T51" fmla="*/ 5 h 14"/>
                <a:gd name="T52" fmla="*/ 16 w 35"/>
                <a:gd name="T53" fmla="*/ 1 h 14"/>
                <a:gd name="T54" fmla="*/ 12 w 35"/>
                <a:gd name="T55" fmla="*/ 0 h 14"/>
                <a:gd name="T56" fmla="*/ 7 w 35"/>
                <a:gd name="T57" fmla="*/ 1 h 14"/>
                <a:gd name="T58" fmla="*/ 6 w 35"/>
                <a:gd name="T59" fmla="*/ 1 h 14"/>
                <a:gd name="T60" fmla="*/ 5 w 35"/>
                <a:gd name="T61" fmla="*/ 1 h 14"/>
                <a:gd name="T62" fmla="*/ 4 w 35"/>
                <a:gd name="T63" fmla="*/ 2 h 14"/>
                <a:gd name="T64" fmla="*/ 3 w 35"/>
                <a:gd name="T65" fmla="*/ 2 h 14"/>
                <a:gd name="T66" fmla="*/ 3 w 35"/>
                <a:gd name="T67" fmla="*/ 3 h 14"/>
                <a:gd name="T68" fmla="*/ 3 w 35"/>
                <a:gd name="T69" fmla="*/ 3 h 14"/>
                <a:gd name="T70" fmla="*/ 3 w 35"/>
                <a:gd name="T71" fmla="*/ 3 h 14"/>
                <a:gd name="T72" fmla="*/ 2 w 35"/>
                <a:gd name="T73" fmla="*/ 4 h 14"/>
                <a:gd name="T74" fmla="*/ 1 w 35"/>
                <a:gd name="T75" fmla="*/ 5 h 14"/>
                <a:gd name="T76" fmla="*/ 0 w 35"/>
                <a:gd name="T77" fmla="*/ 9 h 14"/>
                <a:gd name="T78" fmla="*/ 0 w 35"/>
                <a:gd name="T79" fmla="*/ 11 h 14"/>
                <a:gd name="T80" fmla="*/ 1 w 35"/>
                <a:gd name="T81" fmla="*/ 12 h 14"/>
                <a:gd name="T82" fmla="*/ 1 w 35"/>
                <a:gd name="T8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 h="14">
                  <a:moveTo>
                    <a:pt x="1" y="13"/>
                  </a:moveTo>
                  <a:cubicBezTo>
                    <a:pt x="1" y="13"/>
                    <a:pt x="1" y="12"/>
                    <a:pt x="1" y="12"/>
                  </a:cubicBezTo>
                  <a:cubicBezTo>
                    <a:pt x="1" y="12"/>
                    <a:pt x="1" y="11"/>
                    <a:pt x="1" y="11"/>
                  </a:cubicBezTo>
                  <a:cubicBezTo>
                    <a:pt x="1" y="10"/>
                    <a:pt x="2" y="8"/>
                    <a:pt x="3" y="7"/>
                  </a:cubicBezTo>
                  <a:cubicBezTo>
                    <a:pt x="3" y="6"/>
                    <a:pt x="3" y="6"/>
                    <a:pt x="4" y="6"/>
                  </a:cubicBezTo>
                  <a:cubicBezTo>
                    <a:pt x="4" y="5"/>
                    <a:pt x="4" y="5"/>
                    <a:pt x="4" y="5"/>
                  </a:cubicBezTo>
                  <a:cubicBezTo>
                    <a:pt x="4" y="5"/>
                    <a:pt x="4" y="5"/>
                    <a:pt x="4" y="5"/>
                  </a:cubicBezTo>
                  <a:cubicBezTo>
                    <a:pt x="4" y="5"/>
                    <a:pt x="4" y="5"/>
                    <a:pt x="4" y="5"/>
                  </a:cubicBezTo>
                  <a:cubicBezTo>
                    <a:pt x="4" y="5"/>
                    <a:pt x="4" y="5"/>
                    <a:pt x="4" y="5"/>
                  </a:cubicBezTo>
                  <a:cubicBezTo>
                    <a:pt x="4" y="5"/>
                    <a:pt x="4" y="5"/>
                    <a:pt x="4" y="5"/>
                  </a:cubicBezTo>
                  <a:cubicBezTo>
                    <a:pt x="4" y="5"/>
                    <a:pt x="4" y="5"/>
                    <a:pt x="4" y="5"/>
                  </a:cubicBezTo>
                  <a:cubicBezTo>
                    <a:pt x="4" y="5"/>
                    <a:pt x="4" y="5"/>
                    <a:pt x="4" y="5"/>
                  </a:cubicBezTo>
                  <a:cubicBezTo>
                    <a:pt x="5" y="5"/>
                    <a:pt x="5" y="5"/>
                    <a:pt x="5" y="5"/>
                  </a:cubicBezTo>
                  <a:cubicBezTo>
                    <a:pt x="5" y="5"/>
                    <a:pt x="5" y="5"/>
                    <a:pt x="6" y="5"/>
                  </a:cubicBezTo>
                  <a:cubicBezTo>
                    <a:pt x="6" y="4"/>
                    <a:pt x="6" y="4"/>
                    <a:pt x="6" y="4"/>
                  </a:cubicBezTo>
                  <a:cubicBezTo>
                    <a:pt x="7" y="4"/>
                    <a:pt x="7" y="4"/>
                    <a:pt x="7" y="4"/>
                  </a:cubicBezTo>
                  <a:cubicBezTo>
                    <a:pt x="7" y="4"/>
                    <a:pt x="8" y="4"/>
                    <a:pt x="8" y="4"/>
                  </a:cubicBezTo>
                  <a:cubicBezTo>
                    <a:pt x="10" y="4"/>
                    <a:pt x="13" y="4"/>
                    <a:pt x="15" y="5"/>
                  </a:cubicBezTo>
                  <a:cubicBezTo>
                    <a:pt x="16" y="5"/>
                    <a:pt x="18" y="5"/>
                    <a:pt x="19" y="6"/>
                  </a:cubicBezTo>
                  <a:cubicBezTo>
                    <a:pt x="20" y="6"/>
                    <a:pt x="21" y="7"/>
                    <a:pt x="22" y="8"/>
                  </a:cubicBezTo>
                  <a:cubicBezTo>
                    <a:pt x="25" y="9"/>
                    <a:pt x="27" y="10"/>
                    <a:pt x="28" y="11"/>
                  </a:cubicBezTo>
                  <a:cubicBezTo>
                    <a:pt x="32" y="13"/>
                    <a:pt x="35" y="14"/>
                    <a:pt x="35" y="14"/>
                  </a:cubicBezTo>
                  <a:cubicBezTo>
                    <a:pt x="35" y="14"/>
                    <a:pt x="34" y="14"/>
                    <a:pt x="33" y="13"/>
                  </a:cubicBezTo>
                  <a:cubicBezTo>
                    <a:pt x="33" y="12"/>
                    <a:pt x="31" y="10"/>
                    <a:pt x="30" y="9"/>
                  </a:cubicBezTo>
                  <a:cubicBezTo>
                    <a:pt x="29" y="8"/>
                    <a:pt x="28" y="8"/>
                    <a:pt x="27" y="7"/>
                  </a:cubicBezTo>
                  <a:cubicBezTo>
                    <a:pt x="26" y="6"/>
                    <a:pt x="25" y="5"/>
                    <a:pt x="24" y="5"/>
                  </a:cubicBezTo>
                  <a:cubicBezTo>
                    <a:pt x="22" y="3"/>
                    <a:pt x="19" y="2"/>
                    <a:pt x="16" y="1"/>
                  </a:cubicBezTo>
                  <a:cubicBezTo>
                    <a:pt x="15" y="1"/>
                    <a:pt x="13" y="0"/>
                    <a:pt x="12" y="0"/>
                  </a:cubicBezTo>
                  <a:cubicBezTo>
                    <a:pt x="10" y="0"/>
                    <a:pt x="9" y="0"/>
                    <a:pt x="7" y="1"/>
                  </a:cubicBezTo>
                  <a:cubicBezTo>
                    <a:pt x="7" y="1"/>
                    <a:pt x="7" y="1"/>
                    <a:pt x="6" y="1"/>
                  </a:cubicBezTo>
                  <a:cubicBezTo>
                    <a:pt x="6" y="1"/>
                    <a:pt x="5" y="1"/>
                    <a:pt x="5" y="1"/>
                  </a:cubicBezTo>
                  <a:cubicBezTo>
                    <a:pt x="5" y="2"/>
                    <a:pt x="5" y="2"/>
                    <a:pt x="4" y="2"/>
                  </a:cubicBezTo>
                  <a:cubicBezTo>
                    <a:pt x="4" y="2"/>
                    <a:pt x="4" y="2"/>
                    <a:pt x="3" y="2"/>
                  </a:cubicBezTo>
                  <a:cubicBezTo>
                    <a:pt x="3" y="3"/>
                    <a:pt x="3" y="3"/>
                    <a:pt x="3" y="3"/>
                  </a:cubicBezTo>
                  <a:cubicBezTo>
                    <a:pt x="3" y="3"/>
                    <a:pt x="3" y="3"/>
                    <a:pt x="3" y="3"/>
                  </a:cubicBezTo>
                  <a:cubicBezTo>
                    <a:pt x="3" y="3"/>
                    <a:pt x="3" y="3"/>
                    <a:pt x="3" y="3"/>
                  </a:cubicBezTo>
                  <a:cubicBezTo>
                    <a:pt x="2" y="3"/>
                    <a:pt x="2" y="4"/>
                    <a:pt x="2" y="4"/>
                  </a:cubicBezTo>
                  <a:cubicBezTo>
                    <a:pt x="1" y="4"/>
                    <a:pt x="1" y="5"/>
                    <a:pt x="1" y="5"/>
                  </a:cubicBezTo>
                  <a:cubicBezTo>
                    <a:pt x="0" y="7"/>
                    <a:pt x="0" y="8"/>
                    <a:pt x="0" y="9"/>
                  </a:cubicBezTo>
                  <a:cubicBezTo>
                    <a:pt x="0" y="9"/>
                    <a:pt x="0" y="10"/>
                    <a:pt x="0" y="11"/>
                  </a:cubicBezTo>
                  <a:cubicBezTo>
                    <a:pt x="0" y="11"/>
                    <a:pt x="1" y="12"/>
                    <a:pt x="1" y="12"/>
                  </a:cubicBezTo>
                  <a:cubicBezTo>
                    <a:pt x="1" y="12"/>
                    <a:pt x="1" y="13"/>
                    <a:pt x="1" y="13"/>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3" name="iś1îďe"/>
            <p:cNvSpPr/>
            <p:nvPr/>
          </p:nvSpPr>
          <p:spPr bwMode="auto">
            <a:xfrm>
              <a:off x="7100888" y="2587626"/>
              <a:ext cx="146050" cy="206375"/>
            </a:xfrm>
            <a:custGeom>
              <a:avLst/>
              <a:gdLst>
                <a:gd name="T0" fmla="*/ 0 w 51"/>
                <a:gd name="T1" fmla="*/ 26 h 72"/>
                <a:gd name="T2" fmla="*/ 32 w 51"/>
                <a:gd name="T3" fmla="*/ 11 h 72"/>
                <a:gd name="T4" fmla="*/ 6 w 51"/>
                <a:gd name="T5" fmla="*/ 69 h 72"/>
                <a:gd name="T6" fmla="*/ 0 w 51"/>
                <a:gd name="T7" fmla="*/ 26 h 72"/>
              </a:gdLst>
              <a:ahLst/>
              <a:cxnLst>
                <a:cxn ang="0">
                  <a:pos x="T0" y="T1"/>
                </a:cxn>
                <a:cxn ang="0">
                  <a:pos x="T2" y="T3"/>
                </a:cxn>
                <a:cxn ang="0">
                  <a:pos x="T4" y="T5"/>
                </a:cxn>
                <a:cxn ang="0">
                  <a:pos x="T6" y="T7"/>
                </a:cxn>
              </a:cxnLst>
              <a:rect l="0" t="0" r="r" b="b"/>
              <a:pathLst>
                <a:path w="51" h="72">
                  <a:moveTo>
                    <a:pt x="0" y="26"/>
                  </a:moveTo>
                  <a:cubicBezTo>
                    <a:pt x="0" y="26"/>
                    <a:pt x="12" y="0"/>
                    <a:pt x="32" y="11"/>
                  </a:cubicBezTo>
                  <a:cubicBezTo>
                    <a:pt x="51" y="21"/>
                    <a:pt x="39" y="72"/>
                    <a:pt x="6" y="69"/>
                  </a:cubicBezTo>
                  <a:lnTo>
                    <a:pt x="0" y="26"/>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4" name="i$1ïdé"/>
            <p:cNvSpPr/>
            <p:nvPr/>
          </p:nvSpPr>
          <p:spPr bwMode="auto">
            <a:xfrm>
              <a:off x="7107238" y="2638426"/>
              <a:ext cx="106363" cy="131763"/>
            </a:xfrm>
            <a:custGeom>
              <a:avLst/>
              <a:gdLst>
                <a:gd name="T0" fmla="*/ 0 w 37"/>
                <a:gd name="T1" fmla="*/ 24 h 46"/>
                <a:gd name="T2" fmla="*/ 3 w 37"/>
                <a:gd name="T3" fmla="*/ 46 h 46"/>
                <a:gd name="T4" fmla="*/ 24 w 37"/>
                <a:gd name="T5" fmla="*/ 2 h 46"/>
                <a:gd name="T6" fmla="*/ 0 w 37"/>
                <a:gd name="T7" fmla="*/ 24 h 46"/>
              </a:gdLst>
              <a:ahLst/>
              <a:cxnLst>
                <a:cxn ang="0">
                  <a:pos x="T0" y="T1"/>
                </a:cxn>
                <a:cxn ang="0">
                  <a:pos x="T2" y="T3"/>
                </a:cxn>
                <a:cxn ang="0">
                  <a:pos x="T4" y="T5"/>
                </a:cxn>
                <a:cxn ang="0">
                  <a:pos x="T6" y="T7"/>
                </a:cxn>
              </a:cxnLst>
              <a:rect l="0" t="0" r="r" b="b"/>
              <a:pathLst>
                <a:path w="37" h="46">
                  <a:moveTo>
                    <a:pt x="0" y="24"/>
                  </a:moveTo>
                  <a:cubicBezTo>
                    <a:pt x="3" y="46"/>
                    <a:pt x="3" y="46"/>
                    <a:pt x="3" y="46"/>
                  </a:cubicBezTo>
                  <a:cubicBezTo>
                    <a:pt x="31" y="45"/>
                    <a:pt x="37" y="4"/>
                    <a:pt x="24" y="2"/>
                  </a:cubicBezTo>
                  <a:cubicBezTo>
                    <a:pt x="13" y="0"/>
                    <a:pt x="4" y="16"/>
                    <a:pt x="0" y="24"/>
                  </a:cubicBezTo>
                  <a:close/>
                </a:path>
              </a:pathLst>
            </a:custGeom>
            <a:solidFill>
              <a:srgbClr val="F7A5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5" name="iṥlîḓé"/>
            <p:cNvSpPr/>
            <p:nvPr/>
          </p:nvSpPr>
          <p:spPr bwMode="auto">
            <a:xfrm>
              <a:off x="7107238" y="2638426"/>
              <a:ext cx="85725" cy="69850"/>
            </a:xfrm>
            <a:custGeom>
              <a:avLst/>
              <a:gdLst>
                <a:gd name="T0" fmla="*/ 30 w 30"/>
                <a:gd name="T1" fmla="*/ 9 h 24"/>
                <a:gd name="T2" fmla="*/ 30 w 30"/>
                <a:gd name="T3" fmla="*/ 8 h 24"/>
                <a:gd name="T4" fmla="*/ 29 w 30"/>
                <a:gd name="T5" fmla="*/ 7 h 24"/>
                <a:gd name="T6" fmla="*/ 26 w 30"/>
                <a:gd name="T7" fmla="*/ 4 h 24"/>
                <a:gd name="T8" fmla="*/ 24 w 30"/>
                <a:gd name="T9" fmla="*/ 3 h 24"/>
                <a:gd name="T10" fmla="*/ 24 w 30"/>
                <a:gd name="T11" fmla="*/ 3 h 24"/>
                <a:gd name="T12" fmla="*/ 24 w 30"/>
                <a:gd name="T13" fmla="*/ 3 h 24"/>
                <a:gd name="T14" fmla="*/ 24 w 30"/>
                <a:gd name="T15" fmla="*/ 3 h 24"/>
                <a:gd name="T16" fmla="*/ 24 w 30"/>
                <a:gd name="T17" fmla="*/ 3 h 24"/>
                <a:gd name="T18" fmla="*/ 24 w 30"/>
                <a:gd name="T19" fmla="*/ 3 h 24"/>
                <a:gd name="T20" fmla="*/ 23 w 30"/>
                <a:gd name="T21" fmla="*/ 3 h 24"/>
                <a:gd name="T22" fmla="*/ 23 w 30"/>
                <a:gd name="T23" fmla="*/ 3 h 24"/>
                <a:gd name="T24" fmla="*/ 23 w 30"/>
                <a:gd name="T25" fmla="*/ 3 h 24"/>
                <a:gd name="T26" fmla="*/ 22 w 30"/>
                <a:gd name="T27" fmla="*/ 3 h 24"/>
                <a:gd name="T28" fmla="*/ 21 w 30"/>
                <a:gd name="T29" fmla="*/ 3 h 24"/>
                <a:gd name="T30" fmla="*/ 21 w 30"/>
                <a:gd name="T31" fmla="*/ 3 h 24"/>
                <a:gd name="T32" fmla="*/ 20 w 30"/>
                <a:gd name="T33" fmla="*/ 4 h 24"/>
                <a:gd name="T34" fmla="*/ 14 w 30"/>
                <a:gd name="T35" fmla="*/ 7 h 24"/>
                <a:gd name="T36" fmla="*/ 11 w 30"/>
                <a:gd name="T37" fmla="*/ 10 h 24"/>
                <a:gd name="T38" fmla="*/ 8 w 30"/>
                <a:gd name="T39" fmla="*/ 13 h 24"/>
                <a:gd name="T40" fmla="*/ 4 w 30"/>
                <a:gd name="T41" fmla="*/ 19 h 24"/>
                <a:gd name="T42" fmla="*/ 0 w 30"/>
                <a:gd name="T43" fmla="*/ 24 h 24"/>
                <a:gd name="T44" fmla="*/ 1 w 30"/>
                <a:gd name="T45" fmla="*/ 22 h 24"/>
                <a:gd name="T46" fmla="*/ 2 w 30"/>
                <a:gd name="T47" fmla="*/ 18 h 24"/>
                <a:gd name="T48" fmla="*/ 4 w 30"/>
                <a:gd name="T49" fmla="*/ 15 h 24"/>
                <a:gd name="T50" fmla="*/ 6 w 30"/>
                <a:gd name="T51" fmla="*/ 11 h 24"/>
                <a:gd name="T52" fmla="*/ 11 w 30"/>
                <a:gd name="T53" fmla="*/ 5 h 24"/>
                <a:gd name="T54" fmla="*/ 15 w 30"/>
                <a:gd name="T55" fmla="*/ 2 h 24"/>
                <a:gd name="T56" fmla="*/ 19 w 30"/>
                <a:gd name="T57" fmla="*/ 1 h 24"/>
                <a:gd name="T58" fmla="*/ 20 w 30"/>
                <a:gd name="T59" fmla="*/ 0 h 24"/>
                <a:gd name="T60" fmla="*/ 21 w 30"/>
                <a:gd name="T61" fmla="*/ 0 h 24"/>
                <a:gd name="T62" fmla="*/ 22 w 30"/>
                <a:gd name="T63" fmla="*/ 0 h 24"/>
                <a:gd name="T64" fmla="*/ 23 w 30"/>
                <a:gd name="T65" fmla="*/ 0 h 24"/>
                <a:gd name="T66" fmla="*/ 24 w 30"/>
                <a:gd name="T67" fmla="*/ 1 h 24"/>
                <a:gd name="T68" fmla="*/ 24 w 30"/>
                <a:gd name="T69" fmla="*/ 1 h 24"/>
                <a:gd name="T70" fmla="*/ 24 w 30"/>
                <a:gd name="T71" fmla="*/ 1 h 24"/>
                <a:gd name="T72" fmla="*/ 25 w 30"/>
                <a:gd name="T73" fmla="*/ 1 h 24"/>
                <a:gd name="T74" fmla="*/ 27 w 30"/>
                <a:gd name="T75" fmla="*/ 2 h 24"/>
                <a:gd name="T76" fmla="*/ 29 w 30"/>
                <a:gd name="T77" fmla="*/ 4 h 24"/>
                <a:gd name="T78" fmla="*/ 30 w 30"/>
                <a:gd name="T79" fmla="*/ 7 h 24"/>
                <a:gd name="T80" fmla="*/ 30 w 30"/>
                <a:gd name="T81" fmla="*/ 8 h 24"/>
                <a:gd name="T82" fmla="*/ 30 w 30"/>
                <a:gd name="T83"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 h="24">
                  <a:moveTo>
                    <a:pt x="30" y="9"/>
                  </a:moveTo>
                  <a:cubicBezTo>
                    <a:pt x="30" y="9"/>
                    <a:pt x="30" y="8"/>
                    <a:pt x="30" y="8"/>
                  </a:cubicBezTo>
                  <a:cubicBezTo>
                    <a:pt x="29" y="8"/>
                    <a:pt x="29" y="7"/>
                    <a:pt x="29" y="7"/>
                  </a:cubicBezTo>
                  <a:cubicBezTo>
                    <a:pt x="28" y="6"/>
                    <a:pt x="27" y="5"/>
                    <a:pt x="26" y="4"/>
                  </a:cubicBezTo>
                  <a:cubicBezTo>
                    <a:pt x="25" y="4"/>
                    <a:pt x="25"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3" y="3"/>
                    <a:pt x="23" y="3"/>
                    <a:pt x="23" y="3"/>
                  </a:cubicBezTo>
                  <a:cubicBezTo>
                    <a:pt x="23" y="3"/>
                    <a:pt x="23" y="3"/>
                    <a:pt x="23" y="3"/>
                  </a:cubicBezTo>
                  <a:cubicBezTo>
                    <a:pt x="23" y="3"/>
                    <a:pt x="23" y="3"/>
                    <a:pt x="23" y="3"/>
                  </a:cubicBezTo>
                  <a:cubicBezTo>
                    <a:pt x="23" y="3"/>
                    <a:pt x="22" y="3"/>
                    <a:pt x="22" y="3"/>
                  </a:cubicBezTo>
                  <a:cubicBezTo>
                    <a:pt x="22" y="3"/>
                    <a:pt x="22" y="3"/>
                    <a:pt x="21" y="3"/>
                  </a:cubicBezTo>
                  <a:cubicBezTo>
                    <a:pt x="21" y="3"/>
                    <a:pt x="21" y="3"/>
                    <a:pt x="21" y="3"/>
                  </a:cubicBezTo>
                  <a:cubicBezTo>
                    <a:pt x="20" y="4"/>
                    <a:pt x="20" y="4"/>
                    <a:pt x="20" y="4"/>
                  </a:cubicBezTo>
                  <a:cubicBezTo>
                    <a:pt x="18" y="4"/>
                    <a:pt x="16" y="6"/>
                    <a:pt x="14" y="7"/>
                  </a:cubicBezTo>
                  <a:cubicBezTo>
                    <a:pt x="13" y="8"/>
                    <a:pt x="12" y="9"/>
                    <a:pt x="11" y="10"/>
                  </a:cubicBezTo>
                  <a:cubicBezTo>
                    <a:pt x="10" y="11"/>
                    <a:pt x="9" y="12"/>
                    <a:pt x="8" y="13"/>
                  </a:cubicBezTo>
                  <a:cubicBezTo>
                    <a:pt x="7" y="15"/>
                    <a:pt x="5" y="17"/>
                    <a:pt x="4" y="19"/>
                  </a:cubicBezTo>
                  <a:cubicBezTo>
                    <a:pt x="2" y="22"/>
                    <a:pt x="0" y="24"/>
                    <a:pt x="0" y="24"/>
                  </a:cubicBezTo>
                  <a:cubicBezTo>
                    <a:pt x="0" y="24"/>
                    <a:pt x="0" y="24"/>
                    <a:pt x="1" y="22"/>
                  </a:cubicBezTo>
                  <a:cubicBezTo>
                    <a:pt x="1" y="21"/>
                    <a:pt x="1" y="20"/>
                    <a:pt x="2" y="18"/>
                  </a:cubicBezTo>
                  <a:cubicBezTo>
                    <a:pt x="3" y="17"/>
                    <a:pt x="3" y="16"/>
                    <a:pt x="4" y="15"/>
                  </a:cubicBezTo>
                  <a:cubicBezTo>
                    <a:pt x="4" y="13"/>
                    <a:pt x="5" y="12"/>
                    <a:pt x="6" y="11"/>
                  </a:cubicBezTo>
                  <a:cubicBezTo>
                    <a:pt x="7" y="9"/>
                    <a:pt x="9" y="7"/>
                    <a:pt x="11" y="5"/>
                  </a:cubicBezTo>
                  <a:cubicBezTo>
                    <a:pt x="12" y="4"/>
                    <a:pt x="13" y="3"/>
                    <a:pt x="15" y="2"/>
                  </a:cubicBezTo>
                  <a:cubicBezTo>
                    <a:pt x="16" y="1"/>
                    <a:pt x="18" y="1"/>
                    <a:pt x="19" y="1"/>
                  </a:cubicBezTo>
                  <a:cubicBezTo>
                    <a:pt x="19" y="0"/>
                    <a:pt x="20" y="0"/>
                    <a:pt x="20" y="0"/>
                  </a:cubicBezTo>
                  <a:cubicBezTo>
                    <a:pt x="20" y="0"/>
                    <a:pt x="21" y="0"/>
                    <a:pt x="21" y="0"/>
                  </a:cubicBezTo>
                  <a:cubicBezTo>
                    <a:pt x="22" y="0"/>
                    <a:pt x="22" y="0"/>
                    <a:pt x="22" y="0"/>
                  </a:cubicBezTo>
                  <a:cubicBezTo>
                    <a:pt x="23" y="0"/>
                    <a:pt x="23" y="0"/>
                    <a:pt x="23" y="0"/>
                  </a:cubicBezTo>
                  <a:cubicBezTo>
                    <a:pt x="24" y="1"/>
                    <a:pt x="24" y="1"/>
                    <a:pt x="24" y="1"/>
                  </a:cubicBezTo>
                  <a:cubicBezTo>
                    <a:pt x="24" y="1"/>
                    <a:pt x="24" y="1"/>
                    <a:pt x="24" y="1"/>
                  </a:cubicBezTo>
                  <a:cubicBezTo>
                    <a:pt x="24" y="1"/>
                    <a:pt x="24" y="1"/>
                    <a:pt x="24" y="1"/>
                  </a:cubicBezTo>
                  <a:cubicBezTo>
                    <a:pt x="25" y="1"/>
                    <a:pt x="25" y="1"/>
                    <a:pt x="25" y="1"/>
                  </a:cubicBezTo>
                  <a:cubicBezTo>
                    <a:pt x="26" y="1"/>
                    <a:pt x="26" y="2"/>
                    <a:pt x="27" y="2"/>
                  </a:cubicBezTo>
                  <a:cubicBezTo>
                    <a:pt x="28" y="3"/>
                    <a:pt x="28" y="4"/>
                    <a:pt x="29" y="4"/>
                  </a:cubicBezTo>
                  <a:cubicBezTo>
                    <a:pt x="29" y="5"/>
                    <a:pt x="29" y="6"/>
                    <a:pt x="30" y="7"/>
                  </a:cubicBezTo>
                  <a:cubicBezTo>
                    <a:pt x="30" y="7"/>
                    <a:pt x="30" y="8"/>
                    <a:pt x="30" y="8"/>
                  </a:cubicBezTo>
                  <a:cubicBezTo>
                    <a:pt x="30" y="8"/>
                    <a:pt x="30" y="9"/>
                    <a:pt x="30" y="9"/>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6" name="îṣḻîdê"/>
            <p:cNvSpPr/>
            <p:nvPr/>
          </p:nvSpPr>
          <p:spPr bwMode="auto">
            <a:xfrm>
              <a:off x="6861176" y="2911476"/>
              <a:ext cx="138113" cy="247650"/>
            </a:xfrm>
            <a:custGeom>
              <a:avLst/>
              <a:gdLst>
                <a:gd name="T0" fmla="*/ 0 w 48"/>
                <a:gd name="T1" fmla="*/ 1 h 86"/>
                <a:gd name="T2" fmla="*/ 45 w 48"/>
                <a:gd name="T3" fmla="*/ 0 h 86"/>
                <a:gd name="T4" fmla="*/ 48 w 48"/>
                <a:gd name="T5" fmla="*/ 70 h 86"/>
                <a:gd name="T6" fmla="*/ 25 w 48"/>
                <a:gd name="T7" fmla="*/ 85 h 86"/>
                <a:gd name="T8" fmla="*/ 0 w 48"/>
                <a:gd name="T9" fmla="*/ 71 h 86"/>
                <a:gd name="T10" fmla="*/ 0 w 48"/>
                <a:gd name="T11" fmla="*/ 1 h 86"/>
              </a:gdLst>
              <a:ahLst/>
              <a:cxnLst>
                <a:cxn ang="0">
                  <a:pos x="T0" y="T1"/>
                </a:cxn>
                <a:cxn ang="0">
                  <a:pos x="T2" y="T3"/>
                </a:cxn>
                <a:cxn ang="0">
                  <a:pos x="T4" y="T5"/>
                </a:cxn>
                <a:cxn ang="0">
                  <a:pos x="T6" y="T7"/>
                </a:cxn>
                <a:cxn ang="0">
                  <a:pos x="T8" y="T9"/>
                </a:cxn>
                <a:cxn ang="0">
                  <a:pos x="T10" y="T11"/>
                </a:cxn>
              </a:cxnLst>
              <a:rect l="0" t="0" r="r" b="b"/>
              <a:pathLst>
                <a:path w="48" h="86">
                  <a:moveTo>
                    <a:pt x="0" y="1"/>
                  </a:moveTo>
                  <a:cubicBezTo>
                    <a:pt x="45" y="0"/>
                    <a:pt x="45" y="0"/>
                    <a:pt x="45" y="0"/>
                  </a:cubicBezTo>
                  <a:cubicBezTo>
                    <a:pt x="45" y="0"/>
                    <a:pt x="48" y="70"/>
                    <a:pt x="48" y="70"/>
                  </a:cubicBezTo>
                  <a:cubicBezTo>
                    <a:pt x="48" y="70"/>
                    <a:pt x="45" y="84"/>
                    <a:pt x="25" y="85"/>
                  </a:cubicBezTo>
                  <a:cubicBezTo>
                    <a:pt x="5" y="86"/>
                    <a:pt x="0" y="71"/>
                    <a:pt x="0" y="71"/>
                  </a:cubicBezTo>
                  <a:cubicBezTo>
                    <a:pt x="0" y="71"/>
                    <a:pt x="0" y="1"/>
                    <a:pt x="0" y="1"/>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7" name="ïṥļîḍé"/>
            <p:cNvSpPr/>
            <p:nvPr/>
          </p:nvSpPr>
          <p:spPr bwMode="auto">
            <a:xfrm>
              <a:off x="6859588" y="2986088"/>
              <a:ext cx="139700" cy="120650"/>
            </a:xfrm>
            <a:custGeom>
              <a:avLst/>
              <a:gdLst>
                <a:gd name="T0" fmla="*/ 1 w 49"/>
                <a:gd name="T1" fmla="*/ 1 h 42"/>
                <a:gd name="T2" fmla="*/ 46 w 49"/>
                <a:gd name="T3" fmla="*/ 0 h 42"/>
                <a:gd name="T4" fmla="*/ 49 w 49"/>
                <a:gd name="T5" fmla="*/ 27 h 42"/>
                <a:gd name="T6" fmla="*/ 26 w 49"/>
                <a:gd name="T7" fmla="*/ 42 h 42"/>
                <a:gd name="T8" fmla="*/ 0 w 49"/>
                <a:gd name="T9" fmla="*/ 28 h 42"/>
                <a:gd name="T10" fmla="*/ 1 w 49"/>
                <a:gd name="T11" fmla="*/ 1 h 42"/>
              </a:gdLst>
              <a:ahLst/>
              <a:cxnLst>
                <a:cxn ang="0">
                  <a:pos x="T0" y="T1"/>
                </a:cxn>
                <a:cxn ang="0">
                  <a:pos x="T2" y="T3"/>
                </a:cxn>
                <a:cxn ang="0">
                  <a:pos x="T4" y="T5"/>
                </a:cxn>
                <a:cxn ang="0">
                  <a:pos x="T6" y="T7"/>
                </a:cxn>
                <a:cxn ang="0">
                  <a:pos x="T8" y="T9"/>
                </a:cxn>
                <a:cxn ang="0">
                  <a:pos x="T10" y="T11"/>
                </a:cxn>
              </a:cxnLst>
              <a:rect l="0" t="0" r="r" b="b"/>
              <a:pathLst>
                <a:path w="49" h="42">
                  <a:moveTo>
                    <a:pt x="1" y="1"/>
                  </a:moveTo>
                  <a:cubicBezTo>
                    <a:pt x="46" y="0"/>
                    <a:pt x="46" y="0"/>
                    <a:pt x="46" y="0"/>
                  </a:cubicBezTo>
                  <a:cubicBezTo>
                    <a:pt x="46" y="0"/>
                    <a:pt x="48" y="27"/>
                    <a:pt x="49" y="27"/>
                  </a:cubicBezTo>
                  <a:cubicBezTo>
                    <a:pt x="49" y="27"/>
                    <a:pt x="46" y="41"/>
                    <a:pt x="26" y="42"/>
                  </a:cubicBezTo>
                  <a:cubicBezTo>
                    <a:pt x="6" y="42"/>
                    <a:pt x="0" y="28"/>
                    <a:pt x="0" y="28"/>
                  </a:cubicBezTo>
                  <a:cubicBezTo>
                    <a:pt x="1" y="28"/>
                    <a:pt x="1" y="1"/>
                    <a:pt x="1" y="1"/>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8" name="ïṩḷïḍè"/>
            <p:cNvSpPr/>
            <p:nvPr/>
          </p:nvSpPr>
          <p:spPr bwMode="auto">
            <a:xfrm>
              <a:off x="6864351" y="2935288"/>
              <a:ext cx="141288" cy="79375"/>
            </a:xfrm>
            <a:custGeom>
              <a:avLst/>
              <a:gdLst>
                <a:gd name="T0" fmla="*/ 0 w 49"/>
                <a:gd name="T1" fmla="*/ 10 h 28"/>
                <a:gd name="T2" fmla="*/ 44 w 49"/>
                <a:gd name="T3" fmla="*/ 0 h 28"/>
                <a:gd name="T4" fmla="*/ 49 w 49"/>
                <a:gd name="T5" fmla="*/ 16 h 28"/>
                <a:gd name="T6" fmla="*/ 35 w 49"/>
                <a:gd name="T7" fmla="*/ 23 h 28"/>
                <a:gd name="T8" fmla="*/ 3 w 49"/>
                <a:gd name="T9" fmla="*/ 27 h 28"/>
                <a:gd name="T10" fmla="*/ 0 w 49"/>
                <a:gd name="T11" fmla="*/ 10 h 28"/>
              </a:gdLst>
              <a:ahLst/>
              <a:cxnLst>
                <a:cxn ang="0">
                  <a:pos x="T0" y="T1"/>
                </a:cxn>
                <a:cxn ang="0">
                  <a:pos x="T2" y="T3"/>
                </a:cxn>
                <a:cxn ang="0">
                  <a:pos x="T4" y="T5"/>
                </a:cxn>
                <a:cxn ang="0">
                  <a:pos x="T6" y="T7"/>
                </a:cxn>
                <a:cxn ang="0">
                  <a:pos x="T8" y="T9"/>
                </a:cxn>
                <a:cxn ang="0">
                  <a:pos x="T10" y="T11"/>
                </a:cxn>
              </a:cxnLst>
              <a:rect l="0" t="0" r="r" b="b"/>
              <a:pathLst>
                <a:path w="49" h="28">
                  <a:moveTo>
                    <a:pt x="0" y="10"/>
                  </a:moveTo>
                  <a:cubicBezTo>
                    <a:pt x="44" y="0"/>
                    <a:pt x="44" y="0"/>
                    <a:pt x="44" y="0"/>
                  </a:cubicBezTo>
                  <a:cubicBezTo>
                    <a:pt x="44" y="0"/>
                    <a:pt x="46" y="9"/>
                    <a:pt x="49" y="16"/>
                  </a:cubicBezTo>
                  <a:cubicBezTo>
                    <a:pt x="49" y="17"/>
                    <a:pt x="37" y="22"/>
                    <a:pt x="35" y="23"/>
                  </a:cubicBezTo>
                  <a:cubicBezTo>
                    <a:pt x="25" y="27"/>
                    <a:pt x="14" y="28"/>
                    <a:pt x="3" y="27"/>
                  </a:cubicBezTo>
                  <a:cubicBezTo>
                    <a:pt x="2" y="20"/>
                    <a:pt x="0" y="10"/>
                    <a:pt x="0" y="1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9" name="íŝ1íḋê"/>
            <p:cNvSpPr/>
            <p:nvPr/>
          </p:nvSpPr>
          <p:spPr bwMode="auto">
            <a:xfrm>
              <a:off x="6521451" y="2282826"/>
              <a:ext cx="650875" cy="700088"/>
            </a:xfrm>
            <a:custGeom>
              <a:avLst/>
              <a:gdLst>
                <a:gd name="T0" fmla="*/ 12 w 226"/>
                <a:gd name="T1" fmla="*/ 155 h 244"/>
                <a:gd name="T2" fmla="*/ 141 w 226"/>
                <a:gd name="T3" fmla="*/ 231 h 244"/>
                <a:gd name="T4" fmla="*/ 225 w 226"/>
                <a:gd name="T5" fmla="*/ 108 h 244"/>
                <a:gd name="T6" fmla="*/ 96 w 226"/>
                <a:gd name="T7" fmla="*/ 32 h 244"/>
                <a:gd name="T8" fmla="*/ 12 w 226"/>
                <a:gd name="T9" fmla="*/ 155 h 244"/>
              </a:gdLst>
              <a:ahLst/>
              <a:cxnLst>
                <a:cxn ang="0">
                  <a:pos x="T0" y="T1"/>
                </a:cxn>
                <a:cxn ang="0">
                  <a:pos x="T2" y="T3"/>
                </a:cxn>
                <a:cxn ang="0">
                  <a:pos x="T4" y="T5"/>
                </a:cxn>
                <a:cxn ang="0">
                  <a:pos x="T6" y="T7"/>
                </a:cxn>
                <a:cxn ang="0">
                  <a:pos x="T8" y="T9"/>
                </a:cxn>
              </a:cxnLst>
              <a:rect l="0" t="0" r="r" b="b"/>
              <a:pathLst>
                <a:path w="226" h="244">
                  <a:moveTo>
                    <a:pt x="12" y="155"/>
                  </a:moveTo>
                  <a:cubicBezTo>
                    <a:pt x="25" y="210"/>
                    <a:pt x="82" y="244"/>
                    <a:pt x="141" y="231"/>
                  </a:cubicBezTo>
                  <a:cubicBezTo>
                    <a:pt x="199" y="218"/>
                    <a:pt x="226" y="164"/>
                    <a:pt x="225" y="108"/>
                  </a:cubicBezTo>
                  <a:cubicBezTo>
                    <a:pt x="222" y="0"/>
                    <a:pt x="155" y="19"/>
                    <a:pt x="96" y="32"/>
                  </a:cubicBezTo>
                  <a:cubicBezTo>
                    <a:pt x="38" y="45"/>
                    <a:pt x="0" y="101"/>
                    <a:pt x="12" y="155"/>
                  </a:cubicBezTo>
                  <a:close/>
                </a:path>
              </a:pathLst>
            </a:custGeom>
            <a:solidFill>
              <a:srgbClr val="3E150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0" name="îSľíďe"/>
            <p:cNvSpPr/>
            <p:nvPr/>
          </p:nvSpPr>
          <p:spPr bwMode="auto">
            <a:xfrm>
              <a:off x="6570663" y="2414588"/>
              <a:ext cx="579438" cy="606425"/>
            </a:xfrm>
            <a:custGeom>
              <a:avLst/>
              <a:gdLst>
                <a:gd name="T0" fmla="*/ 6 w 201"/>
                <a:gd name="T1" fmla="*/ 106 h 211"/>
                <a:gd name="T2" fmla="*/ 35 w 201"/>
                <a:gd name="T3" fmla="*/ 24 h 211"/>
                <a:gd name="T4" fmla="*/ 82 w 201"/>
                <a:gd name="T5" fmla="*/ 6 h 211"/>
                <a:gd name="T6" fmla="*/ 132 w 201"/>
                <a:gd name="T7" fmla="*/ 2 h 211"/>
                <a:gd name="T8" fmla="*/ 170 w 201"/>
                <a:gd name="T9" fmla="*/ 49 h 211"/>
                <a:gd name="T10" fmla="*/ 193 w 201"/>
                <a:gd name="T11" fmla="*/ 64 h 211"/>
                <a:gd name="T12" fmla="*/ 197 w 201"/>
                <a:gd name="T13" fmla="*/ 82 h 211"/>
                <a:gd name="T14" fmla="*/ 199 w 201"/>
                <a:gd name="T15" fmla="*/ 126 h 211"/>
                <a:gd name="T16" fmla="*/ 180 w 201"/>
                <a:gd name="T17" fmla="*/ 175 h 211"/>
                <a:gd name="T18" fmla="*/ 158 w 201"/>
                <a:gd name="T19" fmla="*/ 195 h 211"/>
                <a:gd name="T20" fmla="*/ 112 w 201"/>
                <a:gd name="T21" fmla="*/ 210 h 211"/>
                <a:gd name="T22" fmla="*/ 78 w 201"/>
                <a:gd name="T23" fmla="*/ 206 h 211"/>
                <a:gd name="T24" fmla="*/ 33 w 201"/>
                <a:gd name="T25" fmla="*/ 174 h 211"/>
                <a:gd name="T26" fmla="*/ 12 w 201"/>
                <a:gd name="T27" fmla="*/ 131 h 211"/>
                <a:gd name="T28" fmla="*/ 6 w 201"/>
                <a:gd name="T29" fmla="*/ 106 h 211"/>
                <a:gd name="T30" fmla="*/ 6 w 201"/>
                <a:gd name="T31" fmla="*/ 10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1" h="211">
                  <a:moveTo>
                    <a:pt x="6" y="106"/>
                  </a:moveTo>
                  <a:cubicBezTo>
                    <a:pt x="0" y="75"/>
                    <a:pt x="7" y="43"/>
                    <a:pt x="35" y="24"/>
                  </a:cubicBezTo>
                  <a:cubicBezTo>
                    <a:pt x="49" y="15"/>
                    <a:pt x="65" y="9"/>
                    <a:pt x="82" y="6"/>
                  </a:cubicBezTo>
                  <a:cubicBezTo>
                    <a:pt x="98" y="3"/>
                    <a:pt x="115" y="0"/>
                    <a:pt x="132" y="2"/>
                  </a:cubicBezTo>
                  <a:cubicBezTo>
                    <a:pt x="162" y="7"/>
                    <a:pt x="161" y="22"/>
                    <a:pt x="170" y="49"/>
                  </a:cubicBezTo>
                  <a:cubicBezTo>
                    <a:pt x="171" y="52"/>
                    <a:pt x="192" y="61"/>
                    <a:pt x="193" y="64"/>
                  </a:cubicBezTo>
                  <a:cubicBezTo>
                    <a:pt x="194" y="70"/>
                    <a:pt x="196" y="76"/>
                    <a:pt x="197" y="82"/>
                  </a:cubicBezTo>
                  <a:cubicBezTo>
                    <a:pt x="200" y="97"/>
                    <a:pt x="201" y="111"/>
                    <a:pt x="199" y="126"/>
                  </a:cubicBezTo>
                  <a:cubicBezTo>
                    <a:pt x="198" y="144"/>
                    <a:pt x="192" y="161"/>
                    <a:pt x="180" y="175"/>
                  </a:cubicBezTo>
                  <a:cubicBezTo>
                    <a:pt x="174" y="183"/>
                    <a:pt x="166" y="190"/>
                    <a:pt x="158" y="195"/>
                  </a:cubicBezTo>
                  <a:cubicBezTo>
                    <a:pt x="143" y="204"/>
                    <a:pt x="129" y="209"/>
                    <a:pt x="112" y="210"/>
                  </a:cubicBezTo>
                  <a:cubicBezTo>
                    <a:pt x="100" y="211"/>
                    <a:pt x="89" y="209"/>
                    <a:pt x="78" y="206"/>
                  </a:cubicBezTo>
                  <a:cubicBezTo>
                    <a:pt x="59" y="200"/>
                    <a:pt x="44" y="189"/>
                    <a:pt x="33" y="174"/>
                  </a:cubicBezTo>
                  <a:cubicBezTo>
                    <a:pt x="23" y="161"/>
                    <a:pt x="17" y="146"/>
                    <a:pt x="12" y="131"/>
                  </a:cubicBezTo>
                  <a:cubicBezTo>
                    <a:pt x="9" y="123"/>
                    <a:pt x="7" y="115"/>
                    <a:pt x="6" y="106"/>
                  </a:cubicBezTo>
                  <a:cubicBezTo>
                    <a:pt x="6" y="106"/>
                    <a:pt x="6" y="106"/>
                    <a:pt x="6" y="106"/>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1" name="íşļîḋe"/>
            <p:cNvSpPr/>
            <p:nvPr/>
          </p:nvSpPr>
          <p:spPr bwMode="auto">
            <a:xfrm>
              <a:off x="6715126" y="2695576"/>
              <a:ext cx="95250" cy="101600"/>
            </a:xfrm>
            <a:custGeom>
              <a:avLst/>
              <a:gdLst>
                <a:gd name="T0" fmla="*/ 31 w 33"/>
                <a:gd name="T1" fmla="*/ 14 h 35"/>
                <a:gd name="T2" fmla="*/ 20 w 33"/>
                <a:gd name="T3" fmla="*/ 33 h 35"/>
                <a:gd name="T4" fmla="*/ 2 w 33"/>
                <a:gd name="T5" fmla="*/ 21 h 35"/>
                <a:gd name="T6" fmla="*/ 12 w 33"/>
                <a:gd name="T7" fmla="*/ 2 h 35"/>
                <a:gd name="T8" fmla="*/ 31 w 33"/>
                <a:gd name="T9" fmla="*/ 14 h 35"/>
              </a:gdLst>
              <a:ahLst/>
              <a:cxnLst>
                <a:cxn ang="0">
                  <a:pos x="T0" y="T1"/>
                </a:cxn>
                <a:cxn ang="0">
                  <a:pos x="T2" y="T3"/>
                </a:cxn>
                <a:cxn ang="0">
                  <a:pos x="T4" y="T5"/>
                </a:cxn>
                <a:cxn ang="0">
                  <a:pos x="T6" y="T7"/>
                </a:cxn>
                <a:cxn ang="0">
                  <a:pos x="T8" y="T9"/>
                </a:cxn>
              </a:cxnLst>
              <a:rect l="0" t="0" r="r" b="b"/>
              <a:pathLst>
                <a:path w="33" h="35">
                  <a:moveTo>
                    <a:pt x="31" y="14"/>
                  </a:moveTo>
                  <a:cubicBezTo>
                    <a:pt x="33" y="22"/>
                    <a:pt x="28" y="31"/>
                    <a:pt x="20" y="33"/>
                  </a:cubicBezTo>
                  <a:cubicBezTo>
                    <a:pt x="12" y="35"/>
                    <a:pt x="4" y="30"/>
                    <a:pt x="2" y="21"/>
                  </a:cubicBezTo>
                  <a:cubicBezTo>
                    <a:pt x="0" y="13"/>
                    <a:pt x="4" y="4"/>
                    <a:pt x="12" y="2"/>
                  </a:cubicBezTo>
                  <a:cubicBezTo>
                    <a:pt x="20" y="0"/>
                    <a:pt x="28" y="5"/>
                    <a:pt x="31" y="14"/>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2" name="íṥliďè"/>
            <p:cNvSpPr/>
            <p:nvPr/>
          </p:nvSpPr>
          <p:spPr bwMode="auto">
            <a:xfrm>
              <a:off x="6715126" y="2678113"/>
              <a:ext cx="95250" cy="101600"/>
            </a:xfrm>
            <a:custGeom>
              <a:avLst/>
              <a:gdLst>
                <a:gd name="T0" fmla="*/ 30 w 33"/>
                <a:gd name="T1" fmla="*/ 14 h 35"/>
                <a:gd name="T2" fmla="*/ 20 w 33"/>
                <a:gd name="T3" fmla="*/ 33 h 35"/>
                <a:gd name="T4" fmla="*/ 2 w 33"/>
                <a:gd name="T5" fmla="*/ 21 h 35"/>
                <a:gd name="T6" fmla="*/ 12 w 33"/>
                <a:gd name="T7" fmla="*/ 2 h 35"/>
                <a:gd name="T8" fmla="*/ 30 w 33"/>
                <a:gd name="T9" fmla="*/ 14 h 35"/>
              </a:gdLst>
              <a:ahLst/>
              <a:cxnLst>
                <a:cxn ang="0">
                  <a:pos x="T0" y="T1"/>
                </a:cxn>
                <a:cxn ang="0">
                  <a:pos x="T2" y="T3"/>
                </a:cxn>
                <a:cxn ang="0">
                  <a:pos x="T4" y="T5"/>
                </a:cxn>
                <a:cxn ang="0">
                  <a:pos x="T6" y="T7"/>
                </a:cxn>
                <a:cxn ang="0">
                  <a:pos x="T8" y="T9"/>
                </a:cxn>
              </a:cxnLst>
              <a:rect l="0" t="0" r="r" b="b"/>
              <a:pathLst>
                <a:path w="33" h="35">
                  <a:moveTo>
                    <a:pt x="30" y="14"/>
                  </a:moveTo>
                  <a:cubicBezTo>
                    <a:pt x="33" y="22"/>
                    <a:pt x="28" y="31"/>
                    <a:pt x="20" y="33"/>
                  </a:cubicBezTo>
                  <a:cubicBezTo>
                    <a:pt x="12" y="35"/>
                    <a:pt x="4" y="30"/>
                    <a:pt x="2" y="21"/>
                  </a:cubicBezTo>
                  <a:cubicBezTo>
                    <a:pt x="0" y="13"/>
                    <a:pt x="4" y="4"/>
                    <a:pt x="12" y="2"/>
                  </a:cubicBezTo>
                  <a:cubicBezTo>
                    <a:pt x="20" y="0"/>
                    <a:pt x="28" y="5"/>
                    <a:pt x="30" y="1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3" name="îṣḷíďé"/>
            <p:cNvSpPr/>
            <p:nvPr/>
          </p:nvSpPr>
          <p:spPr bwMode="auto">
            <a:xfrm>
              <a:off x="6750051" y="2695576"/>
              <a:ext cx="36513" cy="38100"/>
            </a:xfrm>
            <a:custGeom>
              <a:avLst/>
              <a:gdLst>
                <a:gd name="T0" fmla="*/ 12 w 13"/>
                <a:gd name="T1" fmla="*/ 5 h 13"/>
                <a:gd name="T2" fmla="*/ 8 w 13"/>
                <a:gd name="T3" fmla="*/ 12 h 13"/>
                <a:gd name="T4" fmla="*/ 1 w 13"/>
                <a:gd name="T5" fmla="*/ 8 h 13"/>
                <a:gd name="T6" fmla="*/ 5 w 13"/>
                <a:gd name="T7" fmla="*/ 1 h 13"/>
                <a:gd name="T8" fmla="*/ 12 w 13"/>
                <a:gd name="T9" fmla="*/ 5 h 13"/>
              </a:gdLst>
              <a:ahLst/>
              <a:cxnLst>
                <a:cxn ang="0">
                  <a:pos x="T0" y="T1"/>
                </a:cxn>
                <a:cxn ang="0">
                  <a:pos x="T2" y="T3"/>
                </a:cxn>
                <a:cxn ang="0">
                  <a:pos x="T4" y="T5"/>
                </a:cxn>
                <a:cxn ang="0">
                  <a:pos x="T6" y="T7"/>
                </a:cxn>
                <a:cxn ang="0">
                  <a:pos x="T8" y="T9"/>
                </a:cxn>
              </a:cxnLst>
              <a:rect l="0" t="0" r="r" b="b"/>
              <a:pathLst>
                <a:path w="13" h="13">
                  <a:moveTo>
                    <a:pt x="12" y="5"/>
                  </a:moveTo>
                  <a:cubicBezTo>
                    <a:pt x="13" y="8"/>
                    <a:pt x="11" y="11"/>
                    <a:pt x="8" y="12"/>
                  </a:cubicBezTo>
                  <a:cubicBezTo>
                    <a:pt x="5" y="13"/>
                    <a:pt x="2" y="11"/>
                    <a:pt x="1" y="8"/>
                  </a:cubicBezTo>
                  <a:cubicBezTo>
                    <a:pt x="0" y="5"/>
                    <a:pt x="2" y="2"/>
                    <a:pt x="5" y="1"/>
                  </a:cubicBezTo>
                  <a:cubicBezTo>
                    <a:pt x="8" y="0"/>
                    <a:pt x="12" y="2"/>
                    <a:pt x="12"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4" name="ïślïḍe"/>
            <p:cNvSpPr/>
            <p:nvPr/>
          </p:nvSpPr>
          <p:spPr bwMode="auto">
            <a:xfrm>
              <a:off x="6965951" y="2649538"/>
              <a:ext cx="96838" cy="101600"/>
            </a:xfrm>
            <a:custGeom>
              <a:avLst/>
              <a:gdLst>
                <a:gd name="T0" fmla="*/ 31 w 34"/>
                <a:gd name="T1" fmla="*/ 13 h 35"/>
                <a:gd name="T2" fmla="*/ 21 w 34"/>
                <a:gd name="T3" fmla="*/ 33 h 35"/>
                <a:gd name="T4" fmla="*/ 3 w 34"/>
                <a:gd name="T5" fmla="*/ 21 h 35"/>
                <a:gd name="T6" fmla="*/ 13 w 34"/>
                <a:gd name="T7" fmla="*/ 2 h 35"/>
                <a:gd name="T8" fmla="*/ 31 w 34"/>
                <a:gd name="T9" fmla="*/ 13 h 35"/>
              </a:gdLst>
              <a:ahLst/>
              <a:cxnLst>
                <a:cxn ang="0">
                  <a:pos x="T0" y="T1"/>
                </a:cxn>
                <a:cxn ang="0">
                  <a:pos x="T2" y="T3"/>
                </a:cxn>
                <a:cxn ang="0">
                  <a:pos x="T4" y="T5"/>
                </a:cxn>
                <a:cxn ang="0">
                  <a:pos x="T6" y="T7"/>
                </a:cxn>
                <a:cxn ang="0">
                  <a:pos x="T8" y="T9"/>
                </a:cxn>
              </a:cxnLst>
              <a:rect l="0" t="0" r="r" b="b"/>
              <a:pathLst>
                <a:path w="34" h="35">
                  <a:moveTo>
                    <a:pt x="31" y="13"/>
                  </a:moveTo>
                  <a:cubicBezTo>
                    <a:pt x="34" y="22"/>
                    <a:pt x="29" y="31"/>
                    <a:pt x="21" y="33"/>
                  </a:cubicBezTo>
                  <a:cubicBezTo>
                    <a:pt x="13" y="35"/>
                    <a:pt x="5" y="30"/>
                    <a:pt x="3" y="21"/>
                  </a:cubicBezTo>
                  <a:cubicBezTo>
                    <a:pt x="0" y="12"/>
                    <a:pt x="5" y="4"/>
                    <a:pt x="13" y="2"/>
                  </a:cubicBezTo>
                  <a:cubicBezTo>
                    <a:pt x="21" y="0"/>
                    <a:pt x="29" y="5"/>
                    <a:pt x="31" y="13"/>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5" name="íṡľiḓe"/>
            <p:cNvSpPr/>
            <p:nvPr/>
          </p:nvSpPr>
          <p:spPr bwMode="auto">
            <a:xfrm>
              <a:off x="6965951" y="2638426"/>
              <a:ext cx="95250" cy="101600"/>
            </a:xfrm>
            <a:custGeom>
              <a:avLst/>
              <a:gdLst>
                <a:gd name="T0" fmla="*/ 30 w 33"/>
                <a:gd name="T1" fmla="*/ 14 h 35"/>
                <a:gd name="T2" fmla="*/ 20 w 33"/>
                <a:gd name="T3" fmla="*/ 33 h 35"/>
                <a:gd name="T4" fmla="*/ 2 w 33"/>
                <a:gd name="T5" fmla="*/ 21 h 35"/>
                <a:gd name="T6" fmla="*/ 12 w 33"/>
                <a:gd name="T7" fmla="*/ 2 h 35"/>
                <a:gd name="T8" fmla="*/ 30 w 33"/>
                <a:gd name="T9" fmla="*/ 14 h 35"/>
              </a:gdLst>
              <a:ahLst/>
              <a:cxnLst>
                <a:cxn ang="0">
                  <a:pos x="T0" y="T1"/>
                </a:cxn>
                <a:cxn ang="0">
                  <a:pos x="T2" y="T3"/>
                </a:cxn>
                <a:cxn ang="0">
                  <a:pos x="T4" y="T5"/>
                </a:cxn>
                <a:cxn ang="0">
                  <a:pos x="T6" y="T7"/>
                </a:cxn>
                <a:cxn ang="0">
                  <a:pos x="T8" y="T9"/>
                </a:cxn>
              </a:cxnLst>
              <a:rect l="0" t="0" r="r" b="b"/>
              <a:pathLst>
                <a:path w="33" h="35">
                  <a:moveTo>
                    <a:pt x="30" y="14"/>
                  </a:moveTo>
                  <a:cubicBezTo>
                    <a:pt x="33" y="22"/>
                    <a:pt x="28" y="31"/>
                    <a:pt x="20" y="33"/>
                  </a:cubicBezTo>
                  <a:cubicBezTo>
                    <a:pt x="12" y="35"/>
                    <a:pt x="4" y="30"/>
                    <a:pt x="2" y="21"/>
                  </a:cubicBezTo>
                  <a:cubicBezTo>
                    <a:pt x="0" y="13"/>
                    <a:pt x="4" y="4"/>
                    <a:pt x="12" y="2"/>
                  </a:cubicBezTo>
                  <a:cubicBezTo>
                    <a:pt x="20" y="0"/>
                    <a:pt x="28" y="5"/>
                    <a:pt x="30" y="1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6" name="îṡļídè"/>
            <p:cNvSpPr/>
            <p:nvPr/>
          </p:nvSpPr>
          <p:spPr bwMode="auto">
            <a:xfrm>
              <a:off x="6999288" y="2655888"/>
              <a:ext cx="38100" cy="38100"/>
            </a:xfrm>
            <a:custGeom>
              <a:avLst/>
              <a:gdLst>
                <a:gd name="T0" fmla="*/ 12 w 13"/>
                <a:gd name="T1" fmla="*/ 5 h 13"/>
                <a:gd name="T2" fmla="*/ 8 w 13"/>
                <a:gd name="T3" fmla="*/ 12 h 13"/>
                <a:gd name="T4" fmla="*/ 1 w 13"/>
                <a:gd name="T5" fmla="*/ 8 h 13"/>
                <a:gd name="T6" fmla="*/ 5 w 13"/>
                <a:gd name="T7" fmla="*/ 1 h 13"/>
                <a:gd name="T8" fmla="*/ 12 w 13"/>
                <a:gd name="T9" fmla="*/ 5 h 13"/>
              </a:gdLst>
              <a:ahLst/>
              <a:cxnLst>
                <a:cxn ang="0">
                  <a:pos x="T0" y="T1"/>
                </a:cxn>
                <a:cxn ang="0">
                  <a:pos x="T2" y="T3"/>
                </a:cxn>
                <a:cxn ang="0">
                  <a:pos x="T4" y="T5"/>
                </a:cxn>
                <a:cxn ang="0">
                  <a:pos x="T6" y="T7"/>
                </a:cxn>
                <a:cxn ang="0">
                  <a:pos x="T8" y="T9"/>
                </a:cxn>
              </a:cxnLst>
              <a:rect l="0" t="0" r="r" b="b"/>
              <a:pathLst>
                <a:path w="13" h="13">
                  <a:moveTo>
                    <a:pt x="12" y="5"/>
                  </a:moveTo>
                  <a:cubicBezTo>
                    <a:pt x="13" y="8"/>
                    <a:pt x="11" y="11"/>
                    <a:pt x="8" y="12"/>
                  </a:cubicBezTo>
                  <a:cubicBezTo>
                    <a:pt x="5" y="13"/>
                    <a:pt x="2" y="11"/>
                    <a:pt x="1" y="8"/>
                  </a:cubicBezTo>
                  <a:cubicBezTo>
                    <a:pt x="0" y="5"/>
                    <a:pt x="2" y="2"/>
                    <a:pt x="5" y="1"/>
                  </a:cubicBezTo>
                  <a:cubicBezTo>
                    <a:pt x="8" y="0"/>
                    <a:pt x="12" y="2"/>
                    <a:pt x="12"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7" name="ïṡlíḍê"/>
            <p:cNvSpPr/>
            <p:nvPr/>
          </p:nvSpPr>
          <p:spPr bwMode="auto">
            <a:xfrm>
              <a:off x="6861176" y="2690813"/>
              <a:ext cx="109538" cy="152400"/>
            </a:xfrm>
            <a:custGeom>
              <a:avLst/>
              <a:gdLst>
                <a:gd name="T0" fmla="*/ 13 w 38"/>
                <a:gd name="T1" fmla="*/ 0 h 53"/>
                <a:gd name="T2" fmla="*/ 20 w 38"/>
                <a:gd name="T3" fmla="*/ 18 h 53"/>
                <a:gd name="T4" fmla="*/ 10 w 38"/>
                <a:gd name="T5" fmla="*/ 38 h 53"/>
                <a:gd name="T6" fmla="*/ 5 w 38"/>
                <a:gd name="T7" fmla="*/ 0 h 53"/>
                <a:gd name="T8" fmla="*/ 13 w 38"/>
                <a:gd name="T9" fmla="*/ 0 h 53"/>
              </a:gdLst>
              <a:ahLst/>
              <a:cxnLst>
                <a:cxn ang="0">
                  <a:pos x="T0" y="T1"/>
                </a:cxn>
                <a:cxn ang="0">
                  <a:pos x="T2" y="T3"/>
                </a:cxn>
                <a:cxn ang="0">
                  <a:pos x="T4" y="T5"/>
                </a:cxn>
                <a:cxn ang="0">
                  <a:pos x="T6" y="T7"/>
                </a:cxn>
                <a:cxn ang="0">
                  <a:pos x="T8" y="T9"/>
                </a:cxn>
              </a:cxnLst>
              <a:rect l="0" t="0" r="r" b="b"/>
              <a:pathLst>
                <a:path w="38" h="53">
                  <a:moveTo>
                    <a:pt x="13" y="0"/>
                  </a:moveTo>
                  <a:cubicBezTo>
                    <a:pt x="13" y="0"/>
                    <a:pt x="11" y="19"/>
                    <a:pt x="20" y="18"/>
                  </a:cubicBezTo>
                  <a:cubicBezTo>
                    <a:pt x="38" y="15"/>
                    <a:pt x="36" y="53"/>
                    <a:pt x="10" y="38"/>
                  </a:cubicBezTo>
                  <a:cubicBezTo>
                    <a:pt x="0" y="33"/>
                    <a:pt x="5" y="0"/>
                    <a:pt x="5" y="0"/>
                  </a:cubicBezTo>
                  <a:lnTo>
                    <a:pt x="13" y="0"/>
                  </a:lnTo>
                  <a:close/>
                </a:path>
              </a:pathLst>
            </a:custGeom>
            <a:solidFill>
              <a:srgbClr val="F484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8" name="isḷîḑé"/>
            <p:cNvSpPr/>
            <p:nvPr/>
          </p:nvSpPr>
          <p:spPr bwMode="auto">
            <a:xfrm>
              <a:off x="6799263" y="2840038"/>
              <a:ext cx="180975" cy="114300"/>
            </a:xfrm>
            <a:custGeom>
              <a:avLst/>
              <a:gdLst>
                <a:gd name="T0" fmla="*/ 61 w 63"/>
                <a:gd name="T1" fmla="*/ 3 h 40"/>
                <a:gd name="T2" fmla="*/ 6 w 63"/>
                <a:gd name="T3" fmla="*/ 0 h 40"/>
                <a:gd name="T4" fmla="*/ 39 w 63"/>
                <a:gd name="T5" fmla="*/ 37 h 40"/>
                <a:gd name="T6" fmla="*/ 61 w 63"/>
                <a:gd name="T7" fmla="*/ 3 h 40"/>
              </a:gdLst>
              <a:ahLst/>
              <a:cxnLst>
                <a:cxn ang="0">
                  <a:pos x="T0" y="T1"/>
                </a:cxn>
                <a:cxn ang="0">
                  <a:pos x="T2" y="T3"/>
                </a:cxn>
                <a:cxn ang="0">
                  <a:pos x="T4" y="T5"/>
                </a:cxn>
                <a:cxn ang="0">
                  <a:pos x="T6" y="T7"/>
                </a:cxn>
              </a:cxnLst>
              <a:rect l="0" t="0" r="r" b="b"/>
              <a:pathLst>
                <a:path w="63" h="40">
                  <a:moveTo>
                    <a:pt x="61" y="3"/>
                  </a:moveTo>
                  <a:cubicBezTo>
                    <a:pt x="61" y="3"/>
                    <a:pt x="27" y="16"/>
                    <a:pt x="6" y="0"/>
                  </a:cubicBezTo>
                  <a:cubicBezTo>
                    <a:pt x="6" y="0"/>
                    <a:pt x="0" y="40"/>
                    <a:pt x="39" y="37"/>
                  </a:cubicBezTo>
                  <a:cubicBezTo>
                    <a:pt x="63" y="35"/>
                    <a:pt x="61" y="3"/>
                    <a:pt x="61" y="3"/>
                  </a:cubicBezTo>
                  <a:close/>
                </a:path>
              </a:pathLst>
            </a:custGeom>
            <a:solidFill>
              <a:srgbClr val="B431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9" name="iś1îḍé"/>
            <p:cNvSpPr/>
            <p:nvPr/>
          </p:nvSpPr>
          <p:spPr bwMode="auto">
            <a:xfrm>
              <a:off x="6821488" y="2862263"/>
              <a:ext cx="131763" cy="87313"/>
            </a:xfrm>
            <a:custGeom>
              <a:avLst/>
              <a:gdLst>
                <a:gd name="T0" fmla="*/ 46 w 46"/>
                <a:gd name="T1" fmla="*/ 21 h 30"/>
                <a:gd name="T2" fmla="*/ 31 w 46"/>
                <a:gd name="T3" fmla="*/ 29 h 30"/>
                <a:gd name="T4" fmla="*/ 11 w 46"/>
                <a:gd name="T5" fmla="*/ 25 h 30"/>
                <a:gd name="T6" fmla="*/ 7 w 46"/>
                <a:gd name="T7" fmla="*/ 23 h 30"/>
                <a:gd name="T8" fmla="*/ 7 w 46"/>
                <a:gd name="T9" fmla="*/ 23 h 30"/>
                <a:gd name="T10" fmla="*/ 7 w 46"/>
                <a:gd name="T11" fmla="*/ 23 h 30"/>
                <a:gd name="T12" fmla="*/ 0 w 46"/>
                <a:gd name="T13" fmla="*/ 10 h 30"/>
                <a:gd name="T14" fmla="*/ 46 w 46"/>
                <a:gd name="T15" fmla="*/ 21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30">
                  <a:moveTo>
                    <a:pt x="46" y="21"/>
                  </a:moveTo>
                  <a:cubicBezTo>
                    <a:pt x="43" y="25"/>
                    <a:pt x="38" y="28"/>
                    <a:pt x="31" y="29"/>
                  </a:cubicBezTo>
                  <a:cubicBezTo>
                    <a:pt x="22" y="30"/>
                    <a:pt x="16" y="28"/>
                    <a:pt x="11" y="25"/>
                  </a:cubicBezTo>
                  <a:cubicBezTo>
                    <a:pt x="10" y="25"/>
                    <a:pt x="8" y="24"/>
                    <a:pt x="7" y="23"/>
                  </a:cubicBezTo>
                  <a:cubicBezTo>
                    <a:pt x="7" y="23"/>
                    <a:pt x="7" y="23"/>
                    <a:pt x="7" y="23"/>
                  </a:cubicBezTo>
                  <a:cubicBezTo>
                    <a:pt x="7" y="23"/>
                    <a:pt x="7" y="23"/>
                    <a:pt x="7" y="23"/>
                  </a:cubicBezTo>
                  <a:cubicBezTo>
                    <a:pt x="3" y="19"/>
                    <a:pt x="1" y="15"/>
                    <a:pt x="0" y="10"/>
                  </a:cubicBezTo>
                  <a:cubicBezTo>
                    <a:pt x="20" y="0"/>
                    <a:pt x="38" y="14"/>
                    <a:pt x="46" y="21"/>
                  </a:cubicBezTo>
                  <a:close/>
                </a:path>
              </a:pathLst>
            </a:custGeom>
            <a:solidFill>
              <a:srgbClr val="F057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0" name="ïṣļídê"/>
            <p:cNvSpPr/>
            <p:nvPr/>
          </p:nvSpPr>
          <p:spPr bwMode="auto">
            <a:xfrm>
              <a:off x="6832601" y="2847976"/>
              <a:ext cx="141288" cy="38100"/>
            </a:xfrm>
            <a:custGeom>
              <a:avLst/>
              <a:gdLst>
                <a:gd name="T0" fmla="*/ 49 w 49"/>
                <a:gd name="T1" fmla="*/ 0 h 13"/>
                <a:gd name="T2" fmla="*/ 49 w 49"/>
                <a:gd name="T3" fmla="*/ 0 h 13"/>
                <a:gd name="T4" fmla="*/ 49 w 49"/>
                <a:gd name="T5" fmla="*/ 1 h 13"/>
                <a:gd name="T6" fmla="*/ 33 w 49"/>
                <a:gd name="T7" fmla="*/ 12 h 13"/>
                <a:gd name="T8" fmla="*/ 16 w 49"/>
                <a:gd name="T9" fmla="*/ 12 h 13"/>
                <a:gd name="T10" fmla="*/ 6 w 49"/>
                <a:gd name="T11" fmla="*/ 9 h 13"/>
                <a:gd name="T12" fmla="*/ 0 w 49"/>
                <a:gd name="T13" fmla="*/ 0 h 13"/>
                <a:gd name="T14" fmla="*/ 49 w 49"/>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13">
                  <a:moveTo>
                    <a:pt x="49" y="0"/>
                  </a:moveTo>
                  <a:cubicBezTo>
                    <a:pt x="49" y="0"/>
                    <a:pt x="49" y="0"/>
                    <a:pt x="49" y="0"/>
                  </a:cubicBezTo>
                  <a:cubicBezTo>
                    <a:pt x="49" y="0"/>
                    <a:pt x="49" y="0"/>
                    <a:pt x="49" y="1"/>
                  </a:cubicBezTo>
                  <a:cubicBezTo>
                    <a:pt x="46" y="2"/>
                    <a:pt x="41" y="11"/>
                    <a:pt x="33" y="12"/>
                  </a:cubicBezTo>
                  <a:cubicBezTo>
                    <a:pt x="27" y="13"/>
                    <a:pt x="22" y="13"/>
                    <a:pt x="16" y="12"/>
                  </a:cubicBezTo>
                  <a:cubicBezTo>
                    <a:pt x="13" y="11"/>
                    <a:pt x="10" y="10"/>
                    <a:pt x="6" y="9"/>
                  </a:cubicBezTo>
                  <a:cubicBezTo>
                    <a:pt x="4" y="8"/>
                    <a:pt x="2" y="3"/>
                    <a:pt x="0" y="0"/>
                  </a:cubicBezTo>
                  <a:cubicBezTo>
                    <a:pt x="21" y="11"/>
                    <a:pt x="49" y="0"/>
                    <a:pt x="4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1" name="îṡḷiḑé"/>
            <p:cNvSpPr/>
            <p:nvPr/>
          </p:nvSpPr>
          <p:spPr bwMode="auto">
            <a:xfrm>
              <a:off x="6804026" y="2833688"/>
              <a:ext cx="180975" cy="120650"/>
            </a:xfrm>
            <a:custGeom>
              <a:avLst/>
              <a:gdLst>
                <a:gd name="T0" fmla="*/ 37 w 63"/>
                <a:gd name="T1" fmla="*/ 41 h 42"/>
                <a:gd name="T2" fmla="*/ 11 w 63"/>
                <a:gd name="T3" fmla="*/ 33 h 42"/>
                <a:gd name="T4" fmla="*/ 2 w 63"/>
                <a:gd name="T5" fmla="*/ 1 h 42"/>
                <a:gd name="T6" fmla="*/ 4 w 63"/>
                <a:gd name="T7" fmla="*/ 0 h 42"/>
                <a:gd name="T8" fmla="*/ 6 w 63"/>
                <a:gd name="T9" fmla="*/ 0 h 42"/>
                <a:gd name="T10" fmla="*/ 58 w 63"/>
                <a:gd name="T11" fmla="*/ 3 h 42"/>
                <a:gd name="T12" fmla="*/ 60 w 63"/>
                <a:gd name="T13" fmla="*/ 3 h 42"/>
                <a:gd name="T14" fmla="*/ 61 w 63"/>
                <a:gd name="T15" fmla="*/ 5 h 42"/>
                <a:gd name="T16" fmla="*/ 41 w 63"/>
                <a:gd name="T17" fmla="*/ 40 h 42"/>
                <a:gd name="T18" fmla="*/ 37 w 63"/>
                <a:gd name="T19" fmla="*/ 41 h 42"/>
                <a:gd name="T20" fmla="*/ 6 w 63"/>
                <a:gd name="T21" fmla="*/ 5 h 42"/>
                <a:gd name="T22" fmla="*/ 13 w 63"/>
                <a:gd name="T23" fmla="*/ 30 h 42"/>
                <a:gd name="T24" fmla="*/ 37 w 63"/>
                <a:gd name="T25" fmla="*/ 37 h 42"/>
                <a:gd name="T26" fmla="*/ 57 w 63"/>
                <a:gd name="T27" fmla="*/ 8 h 42"/>
                <a:gd name="T28" fmla="*/ 6 w 63"/>
                <a:gd name="T29" fmla="*/ 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42">
                  <a:moveTo>
                    <a:pt x="37" y="41"/>
                  </a:moveTo>
                  <a:cubicBezTo>
                    <a:pt x="26" y="42"/>
                    <a:pt x="17" y="39"/>
                    <a:pt x="11" y="33"/>
                  </a:cubicBezTo>
                  <a:cubicBezTo>
                    <a:pt x="0" y="21"/>
                    <a:pt x="2" y="2"/>
                    <a:pt x="2" y="1"/>
                  </a:cubicBezTo>
                  <a:cubicBezTo>
                    <a:pt x="2" y="1"/>
                    <a:pt x="3" y="0"/>
                    <a:pt x="4" y="0"/>
                  </a:cubicBezTo>
                  <a:cubicBezTo>
                    <a:pt x="4" y="0"/>
                    <a:pt x="5" y="0"/>
                    <a:pt x="6" y="0"/>
                  </a:cubicBezTo>
                  <a:cubicBezTo>
                    <a:pt x="25" y="16"/>
                    <a:pt x="58" y="3"/>
                    <a:pt x="58" y="3"/>
                  </a:cubicBezTo>
                  <a:cubicBezTo>
                    <a:pt x="59" y="3"/>
                    <a:pt x="60" y="3"/>
                    <a:pt x="60" y="3"/>
                  </a:cubicBezTo>
                  <a:cubicBezTo>
                    <a:pt x="61" y="4"/>
                    <a:pt x="61" y="4"/>
                    <a:pt x="61" y="5"/>
                  </a:cubicBezTo>
                  <a:cubicBezTo>
                    <a:pt x="61" y="5"/>
                    <a:pt x="63" y="35"/>
                    <a:pt x="41" y="40"/>
                  </a:cubicBezTo>
                  <a:cubicBezTo>
                    <a:pt x="40" y="41"/>
                    <a:pt x="39" y="41"/>
                    <a:pt x="37" y="41"/>
                  </a:cubicBezTo>
                  <a:close/>
                  <a:moveTo>
                    <a:pt x="6" y="5"/>
                  </a:moveTo>
                  <a:cubicBezTo>
                    <a:pt x="6" y="11"/>
                    <a:pt x="6" y="23"/>
                    <a:pt x="13" y="30"/>
                  </a:cubicBezTo>
                  <a:cubicBezTo>
                    <a:pt x="19" y="36"/>
                    <a:pt x="27" y="38"/>
                    <a:pt x="37" y="37"/>
                  </a:cubicBezTo>
                  <a:cubicBezTo>
                    <a:pt x="55" y="36"/>
                    <a:pt x="57" y="15"/>
                    <a:pt x="57" y="8"/>
                  </a:cubicBezTo>
                  <a:cubicBezTo>
                    <a:pt x="49" y="10"/>
                    <a:pt x="24" y="17"/>
                    <a:pt x="6" y="5"/>
                  </a:cubicBezTo>
                  <a:close/>
                </a:path>
              </a:pathLst>
            </a:custGeom>
            <a:solidFill>
              <a:srgbClr val="F05B4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2" name="ïṡļíḍé"/>
            <p:cNvSpPr/>
            <p:nvPr/>
          </p:nvSpPr>
          <p:spPr bwMode="auto">
            <a:xfrm>
              <a:off x="6931026" y="2595563"/>
              <a:ext cx="120650" cy="20638"/>
            </a:xfrm>
            <a:custGeom>
              <a:avLst/>
              <a:gdLst>
                <a:gd name="T0" fmla="*/ 42 w 42"/>
                <a:gd name="T1" fmla="*/ 7 h 7"/>
                <a:gd name="T2" fmla="*/ 41 w 42"/>
                <a:gd name="T3" fmla="*/ 6 h 7"/>
                <a:gd name="T4" fmla="*/ 39 w 42"/>
                <a:gd name="T5" fmla="*/ 5 h 7"/>
                <a:gd name="T6" fmla="*/ 37 w 42"/>
                <a:gd name="T7" fmla="*/ 3 h 7"/>
                <a:gd name="T8" fmla="*/ 33 w 42"/>
                <a:gd name="T9" fmla="*/ 2 h 7"/>
                <a:gd name="T10" fmla="*/ 30 w 42"/>
                <a:gd name="T11" fmla="*/ 1 h 7"/>
                <a:gd name="T12" fmla="*/ 26 w 42"/>
                <a:gd name="T13" fmla="*/ 0 h 7"/>
                <a:gd name="T14" fmla="*/ 21 w 42"/>
                <a:gd name="T15" fmla="*/ 0 h 7"/>
                <a:gd name="T16" fmla="*/ 17 w 42"/>
                <a:gd name="T17" fmla="*/ 0 h 7"/>
                <a:gd name="T18" fmla="*/ 13 w 42"/>
                <a:gd name="T19" fmla="*/ 1 h 7"/>
                <a:gd name="T20" fmla="*/ 9 w 42"/>
                <a:gd name="T21" fmla="*/ 2 h 7"/>
                <a:gd name="T22" fmla="*/ 6 w 42"/>
                <a:gd name="T23" fmla="*/ 4 h 7"/>
                <a:gd name="T24" fmla="*/ 4 w 42"/>
                <a:gd name="T25" fmla="*/ 5 h 7"/>
                <a:gd name="T26" fmla="*/ 2 w 42"/>
                <a:gd name="T27" fmla="*/ 6 h 7"/>
                <a:gd name="T28" fmla="*/ 0 w 42"/>
                <a:gd name="T29" fmla="*/ 7 h 7"/>
                <a:gd name="T30" fmla="*/ 2 w 42"/>
                <a:gd name="T31" fmla="*/ 7 h 7"/>
                <a:gd name="T32" fmla="*/ 4 w 42"/>
                <a:gd name="T33" fmla="*/ 7 h 7"/>
                <a:gd name="T34" fmla="*/ 7 w 42"/>
                <a:gd name="T35" fmla="*/ 6 h 7"/>
                <a:gd name="T36" fmla="*/ 10 w 42"/>
                <a:gd name="T37" fmla="*/ 6 h 7"/>
                <a:gd name="T38" fmla="*/ 14 w 42"/>
                <a:gd name="T39" fmla="*/ 5 h 7"/>
                <a:gd name="T40" fmla="*/ 18 w 42"/>
                <a:gd name="T41" fmla="*/ 5 h 7"/>
                <a:gd name="T42" fmla="*/ 21 w 42"/>
                <a:gd name="T43" fmla="*/ 5 h 7"/>
                <a:gd name="T44" fmla="*/ 23 w 42"/>
                <a:gd name="T45" fmla="*/ 5 h 7"/>
                <a:gd name="T46" fmla="*/ 25 w 42"/>
                <a:gd name="T47" fmla="*/ 5 h 7"/>
                <a:gd name="T48" fmla="*/ 27 w 42"/>
                <a:gd name="T49" fmla="*/ 5 h 7"/>
                <a:gd name="T50" fmla="*/ 29 w 42"/>
                <a:gd name="T51" fmla="*/ 5 h 7"/>
                <a:gd name="T52" fmla="*/ 32 w 42"/>
                <a:gd name="T53" fmla="*/ 5 h 7"/>
                <a:gd name="T54" fmla="*/ 34 w 42"/>
                <a:gd name="T55" fmla="*/ 6 h 7"/>
                <a:gd name="T56" fmla="*/ 36 w 42"/>
                <a:gd name="T57" fmla="*/ 6 h 7"/>
                <a:gd name="T58" fmla="*/ 38 w 42"/>
                <a:gd name="T59" fmla="*/ 6 h 7"/>
                <a:gd name="T60" fmla="*/ 40 w 42"/>
                <a:gd name="T61" fmla="*/ 7 h 7"/>
                <a:gd name="T62" fmla="*/ 42 w 42"/>
                <a:gd name="T63" fmla="*/ 7 h 7"/>
                <a:gd name="T64" fmla="*/ 42 w 42"/>
                <a:gd name="T6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7">
                  <a:moveTo>
                    <a:pt x="42" y="7"/>
                  </a:moveTo>
                  <a:cubicBezTo>
                    <a:pt x="42" y="7"/>
                    <a:pt x="42" y="7"/>
                    <a:pt x="41" y="6"/>
                  </a:cubicBezTo>
                  <a:cubicBezTo>
                    <a:pt x="40" y="6"/>
                    <a:pt x="40" y="5"/>
                    <a:pt x="39" y="5"/>
                  </a:cubicBezTo>
                  <a:cubicBezTo>
                    <a:pt x="38" y="4"/>
                    <a:pt x="37" y="4"/>
                    <a:pt x="37" y="3"/>
                  </a:cubicBezTo>
                  <a:cubicBezTo>
                    <a:pt x="36" y="3"/>
                    <a:pt x="35" y="2"/>
                    <a:pt x="33" y="2"/>
                  </a:cubicBezTo>
                  <a:cubicBezTo>
                    <a:pt x="32" y="2"/>
                    <a:pt x="31" y="1"/>
                    <a:pt x="30" y="1"/>
                  </a:cubicBezTo>
                  <a:cubicBezTo>
                    <a:pt x="28" y="1"/>
                    <a:pt x="27" y="0"/>
                    <a:pt x="26" y="0"/>
                  </a:cubicBezTo>
                  <a:cubicBezTo>
                    <a:pt x="24" y="0"/>
                    <a:pt x="23" y="0"/>
                    <a:pt x="21" y="0"/>
                  </a:cubicBezTo>
                  <a:cubicBezTo>
                    <a:pt x="20" y="0"/>
                    <a:pt x="19" y="0"/>
                    <a:pt x="17" y="0"/>
                  </a:cubicBezTo>
                  <a:cubicBezTo>
                    <a:pt x="16" y="1"/>
                    <a:pt x="14" y="1"/>
                    <a:pt x="13" y="1"/>
                  </a:cubicBezTo>
                  <a:cubicBezTo>
                    <a:pt x="12" y="1"/>
                    <a:pt x="11" y="2"/>
                    <a:pt x="9" y="2"/>
                  </a:cubicBezTo>
                  <a:cubicBezTo>
                    <a:pt x="8" y="3"/>
                    <a:pt x="7" y="3"/>
                    <a:pt x="6" y="4"/>
                  </a:cubicBezTo>
                  <a:cubicBezTo>
                    <a:pt x="5" y="4"/>
                    <a:pt x="4" y="4"/>
                    <a:pt x="4" y="5"/>
                  </a:cubicBezTo>
                  <a:cubicBezTo>
                    <a:pt x="3" y="5"/>
                    <a:pt x="2" y="6"/>
                    <a:pt x="2" y="6"/>
                  </a:cubicBezTo>
                  <a:cubicBezTo>
                    <a:pt x="1" y="7"/>
                    <a:pt x="0" y="7"/>
                    <a:pt x="0" y="7"/>
                  </a:cubicBezTo>
                  <a:cubicBezTo>
                    <a:pt x="0" y="7"/>
                    <a:pt x="1" y="7"/>
                    <a:pt x="2" y="7"/>
                  </a:cubicBezTo>
                  <a:cubicBezTo>
                    <a:pt x="3" y="7"/>
                    <a:pt x="4" y="7"/>
                    <a:pt x="4" y="7"/>
                  </a:cubicBezTo>
                  <a:cubicBezTo>
                    <a:pt x="5" y="6"/>
                    <a:pt x="6" y="6"/>
                    <a:pt x="7" y="6"/>
                  </a:cubicBezTo>
                  <a:cubicBezTo>
                    <a:pt x="8" y="6"/>
                    <a:pt x="9" y="6"/>
                    <a:pt x="10" y="6"/>
                  </a:cubicBezTo>
                  <a:cubicBezTo>
                    <a:pt x="11" y="6"/>
                    <a:pt x="13" y="5"/>
                    <a:pt x="14" y="5"/>
                  </a:cubicBezTo>
                  <a:cubicBezTo>
                    <a:pt x="15" y="5"/>
                    <a:pt x="16" y="5"/>
                    <a:pt x="18" y="5"/>
                  </a:cubicBezTo>
                  <a:cubicBezTo>
                    <a:pt x="19" y="5"/>
                    <a:pt x="20" y="5"/>
                    <a:pt x="21" y="5"/>
                  </a:cubicBezTo>
                  <a:cubicBezTo>
                    <a:pt x="22" y="5"/>
                    <a:pt x="23" y="5"/>
                    <a:pt x="23" y="5"/>
                  </a:cubicBezTo>
                  <a:cubicBezTo>
                    <a:pt x="24" y="5"/>
                    <a:pt x="25" y="5"/>
                    <a:pt x="25" y="5"/>
                  </a:cubicBezTo>
                  <a:cubicBezTo>
                    <a:pt x="26" y="5"/>
                    <a:pt x="27" y="5"/>
                    <a:pt x="27" y="5"/>
                  </a:cubicBezTo>
                  <a:cubicBezTo>
                    <a:pt x="28" y="5"/>
                    <a:pt x="28" y="5"/>
                    <a:pt x="29" y="5"/>
                  </a:cubicBezTo>
                  <a:cubicBezTo>
                    <a:pt x="30" y="5"/>
                    <a:pt x="31" y="5"/>
                    <a:pt x="32" y="5"/>
                  </a:cubicBezTo>
                  <a:cubicBezTo>
                    <a:pt x="33" y="5"/>
                    <a:pt x="34" y="6"/>
                    <a:pt x="34" y="6"/>
                  </a:cubicBezTo>
                  <a:cubicBezTo>
                    <a:pt x="35" y="6"/>
                    <a:pt x="35" y="6"/>
                    <a:pt x="36" y="6"/>
                  </a:cubicBezTo>
                  <a:cubicBezTo>
                    <a:pt x="37" y="6"/>
                    <a:pt x="38" y="6"/>
                    <a:pt x="38" y="6"/>
                  </a:cubicBezTo>
                  <a:cubicBezTo>
                    <a:pt x="39" y="6"/>
                    <a:pt x="40" y="7"/>
                    <a:pt x="40" y="7"/>
                  </a:cubicBezTo>
                  <a:cubicBezTo>
                    <a:pt x="41" y="7"/>
                    <a:pt x="41" y="7"/>
                    <a:pt x="42" y="7"/>
                  </a:cubicBezTo>
                  <a:cubicBezTo>
                    <a:pt x="42" y="7"/>
                    <a:pt x="42" y="7"/>
                    <a:pt x="42"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3" name="íṩḻíḓe"/>
            <p:cNvSpPr/>
            <p:nvPr/>
          </p:nvSpPr>
          <p:spPr bwMode="auto">
            <a:xfrm>
              <a:off x="6697663" y="2617788"/>
              <a:ext cx="120650" cy="26988"/>
            </a:xfrm>
            <a:custGeom>
              <a:avLst/>
              <a:gdLst>
                <a:gd name="T0" fmla="*/ 0 w 42"/>
                <a:gd name="T1" fmla="*/ 9 h 9"/>
                <a:gd name="T2" fmla="*/ 2 w 42"/>
                <a:gd name="T3" fmla="*/ 8 h 9"/>
                <a:gd name="T4" fmla="*/ 3 w 42"/>
                <a:gd name="T5" fmla="*/ 6 h 9"/>
                <a:gd name="T6" fmla="*/ 6 w 42"/>
                <a:gd name="T7" fmla="*/ 5 h 9"/>
                <a:gd name="T8" fmla="*/ 9 w 42"/>
                <a:gd name="T9" fmla="*/ 3 h 9"/>
                <a:gd name="T10" fmla="*/ 12 w 42"/>
                <a:gd name="T11" fmla="*/ 2 h 9"/>
                <a:gd name="T12" fmla="*/ 16 w 42"/>
                <a:gd name="T13" fmla="*/ 1 h 9"/>
                <a:gd name="T14" fmla="*/ 21 w 42"/>
                <a:gd name="T15" fmla="*/ 0 h 9"/>
                <a:gd name="T16" fmla="*/ 25 w 42"/>
                <a:gd name="T17" fmla="*/ 0 h 9"/>
                <a:gd name="T18" fmla="*/ 29 w 42"/>
                <a:gd name="T19" fmla="*/ 1 h 9"/>
                <a:gd name="T20" fmla="*/ 33 w 42"/>
                <a:gd name="T21" fmla="*/ 1 h 9"/>
                <a:gd name="T22" fmla="*/ 36 w 42"/>
                <a:gd name="T23" fmla="*/ 3 h 9"/>
                <a:gd name="T24" fmla="*/ 39 w 42"/>
                <a:gd name="T25" fmla="*/ 4 h 9"/>
                <a:gd name="T26" fmla="*/ 41 w 42"/>
                <a:gd name="T27" fmla="*/ 5 h 9"/>
                <a:gd name="T28" fmla="*/ 42 w 42"/>
                <a:gd name="T29" fmla="*/ 6 h 9"/>
                <a:gd name="T30" fmla="*/ 40 w 42"/>
                <a:gd name="T31" fmla="*/ 6 h 9"/>
                <a:gd name="T32" fmla="*/ 38 w 42"/>
                <a:gd name="T33" fmla="*/ 5 h 9"/>
                <a:gd name="T34" fmla="*/ 35 w 42"/>
                <a:gd name="T35" fmla="*/ 5 h 9"/>
                <a:gd name="T36" fmla="*/ 32 w 42"/>
                <a:gd name="T37" fmla="*/ 5 h 9"/>
                <a:gd name="T38" fmla="*/ 29 w 42"/>
                <a:gd name="T39" fmla="*/ 5 h 9"/>
                <a:gd name="T40" fmla="*/ 25 w 42"/>
                <a:gd name="T41" fmla="*/ 5 h 9"/>
                <a:gd name="T42" fmla="*/ 21 w 42"/>
                <a:gd name="T43" fmla="*/ 5 h 9"/>
                <a:gd name="T44" fmla="*/ 19 w 42"/>
                <a:gd name="T45" fmla="*/ 5 h 9"/>
                <a:gd name="T46" fmla="*/ 17 w 42"/>
                <a:gd name="T47" fmla="*/ 5 h 9"/>
                <a:gd name="T48" fmla="*/ 15 w 42"/>
                <a:gd name="T49" fmla="*/ 6 h 9"/>
                <a:gd name="T50" fmla="*/ 13 w 42"/>
                <a:gd name="T51" fmla="*/ 6 h 9"/>
                <a:gd name="T52" fmla="*/ 10 w 42"/>
                <a:gd name="T53" fmla="*/ 7 h 9"/>
                <a:gd name="T54" fmla="*/ 8 w 42"/>
                <a:gd name="T55" fmla="*/ 7 h 9"/>
                <a:gd name="T56" fmla="*/ 7 w 42"/>
                <a:gd name="T57" fmla="*/ 7 h 9"/>
                <a:gd name="T58" fmla="*/ 4 w 42"/>
                <a:gd name="T59" fmla="*/ 8 h 9"/>
                <a:gd name="T60" fmla="*/ 2 w 42"/>
                <a:gd name="T61" fmla="*/ 9 h 9"/>
                <a:gd name="T62" fmla="*/ 1 w 42"/>
                <a:gd name="T63" fmla="*/ 9 h 9"/>
                <a:gd name="T64" fmla="*/ 0 w 42"/>
                <a:gd name="T6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9">
                  <a:moveTo>
                    <a:pt x="0" y="9"/>
                  </a:moveTo>
                  <a:cubicBezTo>
                    <a:pt x="0" y="9"/>
                    <a:pt x="1" y="9"/>
                    <a:pt x="2" y="8"/>
                  </a:cubicBezTo>
                  <a:cubicBezTo>
                    <a:pt x="2" y="7"/>
                    <a:pt x="3" y="7"/>
                    <a:pt x="3" y="6"/>
                  </a:cubicBezTo>
                  <a:cubicBezTo>
                    <a:pt x="4" y="6"/>
                    <a:pt x="5" y="5"/>
                    <a:pt x="6" y="5"/>
                  </a:cubicBezTo>
                  <a:cubicBezTo>
                    <a:pt x="7" y="4"/>
                    <a:pt x="8" y="4"/>
                    <a:pt x="9" y="3"/>
                  </a:cubicBezTo>
                  <a:cubicBezTo>
                    <a:pt x="10" y="3"/>
                    <a:pt x="11" y="2"/>
                    <a:pt x="12" y="2"/>
                  </a:cubicBezTo>
                  <a:cubicBezTo>
                    <a:pt x="14" y="1"/>
                    <a:pt x="15" y="1"/>
                    <a:pt x="16" y="1"/>
                  </a:cubicBezTo>
                  <a:cubicBezTo>
                    <a:pt x="18" y="1"/>
                    <a:pt x="19" y="0"/>
                    <a:pt x="21" y="0"/>
                  </a:cubicBezTo>
                  <a:cubicBezTo>
                    <a:pt x="22" y="0"/>
                    <a:pt x="23" y="0"/>
                    <a:pt x="25" y="0"/>
                  </a:cubicBezTo>
                  <a:cubicBezTo>
                    <a:pt x="26" y="0"/>
                    <a:pt x="28" y="1"/>
                    <a:pt x="29" y="1"/>
                  </a:cubicBezTo>
                  <a:cubicBezTo>
                    <a:pt x="30" y="1"/>
                    <a:pt x="32" y="1"/>
                    <a:pt x="33" y="1"/>
                  </a:cubicBezTo>
                  <a:cubicBezTo>
                    <a:pt x="34" y="2"/>
                    <a:pt x="35" y="2"/>
                    <a:pt x="36" y="3"/>
                  </a:cubicBezTo>
                  <a:cubicBezTo>
                    <a:pt x="37" y="3"/>
                    <a:pt x="38" y="3"/>
                    <a:pt x="39" y="4"/>
                  </a:cubicBezTo>
                  <a:cubicBezTo>
                    <a:pt x="39" y="4"/>
                    <a:pt x="40" y="4"/>
                    <a:pt x="41" y="5"/>
                  </a:cubicBezTo>
                  <a:cubicBezTo>
                    <a:pt x="42" y="5"/>
                    <a:pt x="42" y="6"/>
                    <a:pt x="42" y="6"/>
                  </a:cubicBezTo>
                  <a:cubicBezTo>
                    <a:pt x="42" y="6"/>
                    <a:pt x="42" y="6"/>
                    <a:pt x="40" y="6"/>
                  </a:cubicBezTo>
                  <a:cubicBezTo>
                    <a:pt x="40" y="6"/>
                    <a:pt x="39" y="5"/>
                    <a:pt x="38" y="5"/>
                  </a:cubicBezTo>
                  <a:cubicBezTo>
                    <a:pt x="37" y="5"/>
                    <a:pt x="36" y="5"/>
                    <a:pt x="35" y="5"/>
                  </a:cubicBezTo>
                  <a:cubicBezTo>
                    <a:pt x="34" y="5"/>
                    <a:pt x="33" y="5"/>
                    <a:pt x="32" y="5"/>
                  </a:cubicBezTo>
                  <a:cubicBezTo>
                    <a:pt x="31" y="5"/>
                    <a:pt x="30" y="5"/>
                    <a:pt x="29" y="5"/>
                  </a:cubicBezTo>
                  <a:cubicBezTo>
                    <a:pt x="27" y="5"/>
                    <a:pt x="26" y="5"/>
                    <a:pt x="25" y="5"/>
                  </a:cubicBezTo>
                  <a:cubicBezTo>
                    <a:pt x="24" y="5"/>
                    <a:pt x="22" y="5"/>
                    <a:pt x="21" y="5"/>
                  </a:cubicBezTo>
                  <a:cubicBezTo>
                    <a:pt x="20" y="5"/>
                    <a:pt x="20" y="5"/>
                    <a:pt x="19" y="5"/>
                  </a:cubicBezTo>
                  <a:cubicBezTo>
                    <a:pt x="18" y="5"/>
                    <a:pt x="18" y="5"/>
                    <a:pt x="17" y="5"/>
                  </a:cubicBezTo>
                  <a:cubicBezTo>
                    <a:pt x="17" y="6"/>
                    <a:pt x="16" y="6"/>
                    <a:pt x="15" y="6"/>
                  </a:cubicBezTo>
                  <a:cubicBezTo>
                    <a:pt x="15" y="6"/>
                    <a:pt x="14" y="6"/>
                    <a:pt x="13" y="6"/>
                  </a:cubicBezTo>
                  <a:cubicBezTo>
                    <a:pt x="12" y="6"/>
                    <a:pt x="11" y="6"/>
                    <a:pt x="10" y="7"/>
                  </a:cubicBezTo>
                  <a:cubicBezTo>
                    <a:pt x="9" y="7"/>
                    <a:pt x="9" y="7"/>
                    <a:pt x="8" y="7"/>
                  </a:cubicBezTo>
                  <a:cubicBezTo>
                    <a:pt x="8" y="7"/>
                    <a:pt x="7" y="7"/>
                    <a:pt x="7" y="7"/>
                  </a:cubicBezTo>
                  <a:cubicBezTo>
                    <a:pt x="6" y="8"/>
                    <a:pt x="5" y="8"/>
                    <a:pt x="4" y="8"/>
                  </a:cubicBezTo>
                  <a:cubicBezTo>
                    <a:pt x="3" y="8"/>
                    <a:pt x="3" y="8"/>
                    <a:pt x="2" y="9"/>
                  </a:cubicBezTo>
                  <a:cubicBezTo>
                    <a:pt x="2" y="9"/>
                    <a:pt x="1" y="9"/>
                    <a:pt x="1" y="9"/>
                  </a:cubicBezTo>
                  <a:cubicBezTo>
                    <a:pt x="1" y="9"/>
                    <a:pt x="0" y="9"/>
                    <a:pt x="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4" name="íšḷïdé"/>
            <p:cNvSpPr/>
            <p:nvPr/>
          </p:nvSpPr>
          <p:spPr bwMode="auto">
            <a:xfrm>
              <a:off x="6562726" y="2644776"/>
              <a:ext cx="22225" cy="77788"/>
            </a:xfrm>
            <a:custGeom>
              <a:avLst/>
              <a:gdLst>
                <a:gd name="T0" fmla="*/ 8 w 8"/>
                <a:gd name="T1" fmla="*/ 27 h 27"/>
                <a:gd name="T2" fmla="*/ 0 w 8"/>
                <a:gd name="T3" fmla="*/ 0 h 27"/>
                <a:gd name="T4" fmla="*/ 8 w 8"/>
                <a:gd name="T5" fmla="*/ 27 h 27"/>
              </a:gdLst>
              <a:ahLst/>
              <a:cxnLst>
                <a:cxn ang="0">
                  <a:pos x="T0" y="T1"/>
                </a:cxn>
                <a:cxn ang="0">
                  <a:pos x="T2" y="T3"/>
                </a:cxn>
                <a:cxn ang="0">
                  <a:pos x="T4" y="T5"/>
                </a:cxn>
              </a:cxnLst>
              <a:rect l="0" t="0" r="r" b="b"/>
              <a:pathLst>
                <a:path w="8" h="27">
                  <a:moveTo>
                    <a:pt x="8" y="27"/>
                  </a:moveTo>
                  <a:cubicBezTo>
                    <a:pt x="8" y="27"/>
                    <a:pt x="4" y="15"/>
                    <a:pt x="0" y="0"/>
                  </a:cubicBezTo>
                  <a:cubicBezTo>
                    <a:pt x="4" y="16"/>
                    <a:pt x="8" y="27"/>
                    <a:pt x="8" y="27"/>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5" name="ïšḻiḍè"/>
            <p:cNvSpPr/>
            <p:nvPr/>
          </p:nvSpPr>
          <p:spPr bwMode="auto">
            <a:xfrm>
              <a:off x="6415088" y="2238376"/>
              <a:ext cx="798513" cy="601663"/>
            </a:xfrm>
            <a:custGeom>
              <a:avLst/>
              <a:gdLst>
                <a:gd name="T0" fmla="*/ 71 w 277"/>
                <a:gd name="T1" fmla="*/ 209 h 209"/>
                <a:gd name="T2" fmla="*/ 48 w 277"/>
                <a:gd name="T3" fmla="*/ 162 h 209"/>
                <a:gd name="T4" fmla="*/ 56 w 277"/>
                <a:gd name="T5" fmla="*/ 83 h 209"/>
                <a:gd name="T6" fmla="*/ 160 w 277"/>
                <a:gd name="T7" fmla="*/ 8 h 209"/>
                <a:gd name="T8" fmla="*/ 225 w 277"/>
                <a:gd name="T9" fmla="*/ 92 h 209"/>
                <a:gd name="T10" fmla="*/ 162 w 277"/>
                <a:gd name="T11" fmla="*/ 92 h 209"/>
                <a:gd name="T12" fmla="*/ 181 w 277"/>
                <a:gd name="T13" fmla="*/ 98 h 209"/>
                <a:gd name="T14" fmla="*/ 145 w 277"/>
                <a:gd name="T15" fmla="*/ 124 h 209"/>
                <a:gd name="T16" fmla="*/ 79 w 277"/>
                <a:gd name="T17" fmla="*/ 125 h 209"/>
                <a:gd name="T18" fmla="*/ 81 w 277"/>
                <a:gd name="T19" fmla="*/ 156 h 209"/>
                <a:gd name="T20" fmla="*/ 70 w 277"/>
                <a:gd name="T21" fmla="*/ 193 h 209"/>
                <a:gd name="T22" fmla="*/ 67 w 277"/>
                <a:gd name="T23" fmla="*/ 20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7" h="209">
                  <a:moveTo>
                    <a:pt x="71" y="209"/>
                  </a:moveTo>
                  <a:cubicBezTo>
                    <a:pt x="71" y="209"/>
                    <a:pt x="63" y="189"/>
                    <a:pt x="48" y="162"/>
                  </a:cubicBezTo>
                  <a:cubicBezTo>
                    <a:pt x="0" y="76"/>
                    <a:pt x="56" y="83"/>
                    <a:pt x="56" y="83"/>
                  </a:cubicBezTo>
                  <a:cubicBezTo>
                    <a:pt x="56" y="83"/>
                    <a:pt x="72" y="16"/>
                    <a:pt x="160" y="8"/>
                  </a:cubicBezTo>
                  <a:cubicBezTo>
                    <a:pt x="248" y="0"/>
                    <a:pt x="277" y="70"/>
                    <a:pt x="225" y="92"/>
                  </a:cubicBezTo>
                  <a:cubicBezTo>
                    <a:pt x="199" y="104"/>
                    <a:pt x="162" y="92"/>
                    <a:pt x="162" y="92"/>
                  </a:cubicBezTo>
                  <a:cubicBezTo>
                    <a:pt x="162" y="92"/>
                    <a:pt x="167" y="90"/>
                    <a:pt x="181" y="98"/>
                  </a:cubicBezTo>
                  <a:cubicBezTo>
                    <a:pt x="196" y="106"/>
                    <a:pt x="185" y="114"/>
                    <a:pt x="145" y="124"/>
                  </a:cubicBezTo>
                  <a:cubicBezTo>
                    <a:pt x="106" y="134"/>
                    <a:pt x="79" y="125"/>
                    <a:pt x="79" y="125"/>
                  </a:cubicBezTo>
                  <a:cubicBezTo>
                    <a:pt x="79" y="125"/>
                    <a:pt x="83" y="137"/>
                    <a:pt x="81" y="156"/>
                  </a:cubicBezTo>
                  <a:cubicBezTo>
                    <a:pt x="80" y="169"/>
                    <a:pt x="74" y="185"/>
                    <a:pt x="70" y="193"/>
                  </a:cubicBezTo>
                  <a:cubicBezTo>
                    <a:pt x="68" y="197"/>
                    <a:pt x="67" y="200"/>
                    <a:pt x="67" y="200"/>
                  </a:cubicBezTo>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6" name="ïṥlíḓe"/>
            <p:cNvSpPr/>
            <p:nvPr/>
          </p:nvSpPr>
          <p:spPr bwMode="auto">
            <a:xfrm>
              <a:off x="6605588" y="2727326"/>
              <a:ext cx="552450" cy="346075"/>
            </a:xfrm>
            <a:custGeom>
              <a:avLst/>
              <a:gdLst>
                <a:gd name="T0" fmla="*/ 0 w 192"/>
                <a:gd name="T1" fmla="*/ 22 h 120"/>
                <a:gd name="T2" fmla="*/ 49 w 192"/>
                <a:gd name="T3" fmla="*/ 82 h 120"/>
                <a:gd name="T4" fmla="*/ 112 w 192"/>
                <a:gd name="T5" fmla="*/ 90 h 120"/>
                <a:gd name="T6" fmla="*/ 167 w 192"/>
                <a:gd name="T7" fmla="*/ 61 h 120"/>
                <a:gd name="T8" fmla="*/ 191 w 192"/>
                <a:gd name="T9" fmla="*/ 0 h 120"/>
                <a:gd name="T10" fmla="*/ 184 w 192"/>
                <a:gd name="T11" fmla="*/ 72 h 120"/>
                <a:gd name="T12" fmla="*/ 109 w 192"/>
                <a:gd name="T13" fmla="*/ 112 h 120"/>
                <a:gd name="T14" fmla="*/ 30 w 192"/>
                <a:gd name="T15" fmla="*/ 93 h 120"/>
                <a:gd name="T16" fmla="*/ 0 w 192"/>
                <a:gd name="T17" fmla="*/ 2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20">
                  <a:moveTo>
                    <a:pt x="0" y="22"/>
                  </a:moveTo>
                  <a:cubicBezTo>
                    <a:pt x="0" y="22"/>
                    <a:pt x="25" y="68"/>
                    <a:pt x="49" y="82"/>
                  </a:cubicBezTo>
                  <a:cubicBezTo>
                    <a:pt x="70" y="94"/>
                    <a:pt x="94" y="95"/>
                    <a:pt x="112" y="90"/>
                  </a:cubicBezTo>
                  <a:cubicBezTo>
                    <a:pt x="131" y="86"/>
                    <a:pt x="149" y="80"/>
                    <a:pt x="167" y="61"/>
                  </a:cubicBezTo>
                  <a:cubicBezTo>
                    <a:pt x="181" y="47"/>
                    <a:pt x="191" y="0"/>
                    <a:pt x="191" y="0"/>
                  </a:cubicBezTo>
                  <a:cubicBezTo>
                    <a:pt x="191" y="0"/>
                    <a:pt x="192" y="56"/>
                    <a:pt x="184" y="72"/>
                  </a:cubicBezTo>
                  <a:cubicBezTo>
                    <a:pt x="176" y="88"/>
                    <a:pt x="164" y="105"/>
                    <a:pt x="109" y="112"/>
                  </a:cubicBezTo>
                  <a:cubicBezTo>
                    <a:pt x="53" y="120"/>
                    <a:pt x="39" y="106"/>
                    <a:pt x="30" y="93"/>
                  </a:cubicBezTo>
                  <a:cubicBezTo>
                    <a:pt x="22" y="80"/>
                    <a:pt x="0" y="22"/>
                    <a:pt x="0" y="22"/>
                  </a:cubicBezTo>
                  <a:close/>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7" name="işļíḓe"/>
            <p:cNvSpPr/>
            <p:nvPr/>
          </p:nvSpPr>
          <p:spPr bwMode="auto">
            <a:xfrm>
              <a:off x="6881813" y="2800351"/>
              <a:ext cx="155575" cy="177800"/>
            </a:xfrm>
            <a:custGeom>
              <a:avLst/>
              <a:gdLst>
                <a:gd name="T0" fmla="*/ 17 w 54"/>
                <a:gd name="T1" fmla="*/ 6 h 62"/>
                <a:gd name="T2" fmla="*/ 38 w 54"/>
                <a:gd name="T3" fmla="*/ 2 h 62"/>
                <a:gd name="T4" fmla="*/ 53 w 54"/>
                <a:gd name="T5" fmla="*/ 12 h 62"/>
                <a:gd name="T6" fmla="*/ 46 w 54"/>
                <a:gd name="T7" fmla="*/ 59 h 62"/>
                <a:gd name="T8" fmla="*/ 29 w 54"/>
                <a:gd name="T9" fmla="*/ 62 h 62"/>
                <a:gd name="T10" fmla="*/ 41 w 54"/>
                <a:gd name="T11" fmla="*/ 15 h 62"/>
                <a:gd name="T12" fmla="*/ 12 w 54"/>
                <a:gd name="T13" fmla="*/ 16 h 62"/>
                <a:gd name="T14" fmla="*/ 0 w 54"/>
                <a:gd name="T15" fmla="*/ 16 h 62"/>
                <a:gd name="T16" fmla="*/ 5 w 54"/>
                <a:gd name="T17" fmla="*/ 7 h 62"/>
                <a:gd name="T18" fmla="*/ 17 w 54"/>
                <a:gd name="T19" fmla="*/ 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62">
                  <a:moveTo>
                    <a:pt x="17" y="6"/>
                  </a:moveTo>
                  <a:cubicBezTo>
                    <a:pt x="17" y="6"/>
                    <a:pt x="30" y="3"/>
                    <a:pt x="38" y="2"/>
                  </a:cubicBezTo>
                  <a:cubicBezTo>
                    <a:pt x="47" y="0"/>
                    <a:pt x="53" y="4"/>
                    <a:pt x="53" y="12"/>
                  </a:cubicBezTo>
                  <a:cubicBezTo>
                    <a:pt x="54" y="20"/>
                    <a:pt x="46" y="59"/>
                    <a:pt x="46" y="59"/>
                  </a:cubicBezTo>
                  <a:cubicBezTo>
                    <a:pt x="29" y="62"/>
                    <a:pt x="29" y="62"/>
                    <a:pt x="29" y="62"/>
                  </a:cubicBezTo>
                  <a:cubicBezTo>
                    <a:pt x="29" y="62"/>
                    <a:pt x="44" y="22"/>
                    <a:pt x="41" y="15"/>
                  </a:cubicBezTo>
                  <a:cubicBezTo>
                    <a:pt x="38" y="8"/>
                    <a:pt x="19" y="16"/>
                    <a:pt x="12" y="16"/>
                  </a:cubicBezTo>
                  <a:cubicBezTo>
                    <a:pt x="0" y="16"/>
                    <a:pt x="0" y="16"/>
                    <a:pt x="0" y="16"/>
                  </a:cubicBezTo>
                  <a:cubicBezTo>
                    <a:pt x="5" y="7"/>
                    <a:pt x="5" y="7"/>
                    <a:pt x="5" y="7"/>
                  </a:cubicBezTo>
                  <a:lnTo>
                    <a:pt x="17" y="6"/>
                  </a:lnTo>
                  <a:close/>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8" name="ïŝḷîḍê"/>
            <p:cNvSpPr/>
            <p:nvPr/>
          </p:nvSpPr>
          <p:spPr bwMode="auto">
            <a:xfrm>
              <a:off x="6754813" y="2790826"/>
              <a:ext cx="161925" cy="201613"/>
            </a:xfrm>
            <a:custGeom>
              <a:avLst/>
              <a:gdLst>
                <a:gd name="T0" fmla="*/ 40 w 56"/>
                <a:gd name="T1" fmla="*/ 8 h 70"/>
                <a:gd name="T2" fmla="*/ 19 w 56"/>
                <a:gd name="T3" fmla="*/ 2 h 70"/>
                <a:gd name="T4" fmla="*/ 3 w 56"/>
                <a:gd name="T5" fmla="*/ 11 h 70"/>
                <a:gd name="T6" fmla="*/ 0 w 56"/>
                <a:gd name="T7" fmla="*/ 64 h 70"/>
                <a:gd name="T8" fmla="*/ 13 w 56"/>
                <a:gd name="T9" fmla="*/ 70 h 70"/>
                <a:gd name="T10" fmla="*/ 15 w 56"/>
                <a:gd name="T11" fmla="*/ 15 h 70"/>
                <a:gd name="T12" fmla="*/ 44 w 56"/>
                <a:gd name="T13" fmla="*/ 19 h 70"/>
                <a:gd name="T14" fmla="*/ 51 w 56"/>
                <a:gd name="T15" fmla="*/ 19 h 70"/>
                <a:gd name="T16" fmla="*/ 51 w 56"/>
                <a:gd name="T17" fmla="*/ 10 h 70"/>
                <a:gd name="T18" fmla="*/ 40 w 56"/>
                <a:gd name="T19" fmla="*/ 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70">
                  <a:moveTo>
                    <a:pt x="40" y="8"/>
                  </a:moveTo>
                  <a:cubicBezTo>
                    <a:pt x="40" y="8"/>
                    <a:pt x="27" y="5"/>
                    <a:pt x="19" y="2"/>
                  </a:cubicBezTo>
                  <a:cubicBezTo>
                    <a:pt x="11" y="0"/>
                    <a:pt x="5" y="3"/>
                    <a:pt x="3" y="11"/>
                  </a:cubicBezTo>
                  <a:cubicBezTo>
                    <a:pt x="2" y="19"/>
                    <a:pt x="0" y="64"/>
                    <a:pt x="0" y="64"/>
                  </a:cubicBezTo>
                  <a:cubicBezTo>
                    <a:pt x="13" y="70"/>
                    <a:pt x="13" y="70"/>
                    <a:pt x="13" y="70"/>
                  </a:cubicBezTo>
                  <a:cubicBezTo>
                    <a:pt x="13" y="70"/>
                    <a:pt x="11" y="22"/>
                    <a:pt x="15" y="15"/>
                  </a:cubicBezTo>
                  <a:cubicBezTo>
                    <a:pt x="19" y="8"/>
                    <a:pt x="38" y="19"/>
                    <a:pt x="44" y="19"/>
                  </a:cubicBezTo>
                  <a:cubicBezTo>
                    <a:pt x="56" y="19"/>
                    <a:pt x="51" y="19"/>
                    <a:pt x="51" y="19"/>
                  </a:cubicBezTo>
                  <a:cubicBezTo>
                    <a:pt x="51" y="10"/>
                    <a:pt x="51" y="10"/>
                    <a:pt x="51" y="10"/>
                  </a:cubicBezTo>
                  <a:lnTo>
                    <a:pt x="40" y="8"/>
                  </a:lnTo>
                  <a:close/>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9" name="îŝḻíḋè"/>
            <p:cNvSpPr/>
            <p:nvPr/>
          </p:nvSpPr>
          <p:spPr bwMode="auto">
            <a:xfrm>
              <a:off x="6988176" y="28225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0" name="išliḋé"/>
            <p:cNvSpPr/>
            <p:nvPr/>
          </p:nvSpPr>
          <p:spPr bwMode="auto">
            <a:xfrm>
              <a:off x="6988176" y="28225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1" name="îṧ1iḍê"/>
            <p:cNvSpPr/>
            <p:nvPr/>
          </p:nvSpPr>
          <p:spPr bwMode="auto">
            <a:xfrm>
              <a:off x="6446838" y="2141538"/>
              <a:ext cx="722313" cy="442913"/>
            </a:xfrm>
            <a:custGeom>
              <a:avLst/>
              <a:gdLst>
                <a:gd name="T0" fmla="*/ 11 w 251"/>
                <a:gd name="T1" fmla="*/ 154 h 154"/>
                <a:gd name="T2" fmla="*/ 251 w 251"/>
                <a:gd name="T3" fmla="*/ 102 h 154"/>
                <a:gd name="T4" fmla="*/ 250 w 251"/>
                <a:gd name="T5" fmla="*/ 97 h 154"/>
                <a:gd name="T6" fmla="*/ 199 w 251"/>
                <a:gd name="T7" fmla="*/ 21 h 154"/>
                <a:gd name="T8" fmla="*/ 129 w 251"/>
                <a:gd name="T9" fmla="*/ 0 h 154"/>
                <a:gd name="T10" fmla="*/ 109 w 251"/>
                <a:gd name="T11" fmla="*/ 2 h 154"/>
                <a:gd name="T12" fmla="*/ 89 w 251"/>
                <a:gd name="T13" fmla="*/ 8 h 154"/>
                <a:gd name="T14" fmla="*/ 9 w 251"/>
                <a:gd name="T15" fmla="*/ 142 h 154"/>
                <a:gd name="T16" fmla="*/ 11 w 251"/>
                <a:gd name="T17"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 h="154">
                  <a:moveTo>
                    <a:pt x="11" y="154"/>
                  </a:moveTo>
                  <a:cubicBezTo>
                    <a:pt x="251" y="102"/>
                    <a:pt x="251" y="102"/>
                    <a:pt x="251" y="102"/>
                  </a:cubicBezTo>
                  <a:cubicBezTo>
                    <a:pt x="250" y="97"/>
                    <a:pt x="250" y="97"/>
                    <a:pt x="250" y="97"/>
                  </a:cubicBezTo>
                  <a:cubicBezTo>
                    <a:pt x="243" y="65"/>
                    <a:pt x="224" y="38"/>
                    <a:pt x="199" y="21"/>
                  </a:cubicBezTo>
                  <a:cubicBezTo>
                    <a:pt x="179" y="8"/>
                    <a:pt x="154" y="0"/>
                    <a:pt x="129" y="0"/>
                  </a:cubicBezTo>
                  <a:cubicBezTo>
                    <a:pt x="122" y="0"/>
                    <a:pt x="116" y="1"/>
                    <a:pt x="109" y="2"/>
                  </a:cubicBezTo>
                  <a:cubicBezTo>
                    <a:pt x="102" y="3"/>
                    <a:pt x="95" y="5"/>
                    <a:pt x="89" y="8"/>
                  </a:cubicBezTo>
                  <a:cubicBezTo>
                    <a:pt x="35" y="27"/>
                    <a:pt x="0" y="83"/>
                    <a:pt x="9" y="142"/>
                  </a:cubicBezTo>
                  <a:lnTo>
                    <a:pt x="11" y="154"/>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2" name="íşḷïdê"/>
            <p:cNvSpPr/>
            <p:nvPr/>
          </p:nvSpPr>
          <p:spPr bwMode="auto">
            <a:xfrm>
              <a:off x="6570663" y="2420938"/>
              <a:ext cx="890588" cy="142875"/>
            </a:xfrm>
            <a:custGeom>
              <a:avLst/>
              <a:gdLst>
                <a:gd name="T0" fmla="*/ 207 w 309"/>
                <a:gd name="T1" fmla="*/ 0 h 50"/>
                <a:gd name="T2" fmla="*/ 0 w 309"/>
                <a:gd name="T3" fmla="*/ 50 h 50"/>
                <a:gd name="T4" fmla="*/ 187 w 309"/>
                <a:gd name="T5" fmla="*/ 31 h 50"/>
                <a:gd name="T6" fmla="*/ 207 w 309"/>
                <a:gd name="T7" fmla="*/ 0 h 50"/>
              </a:gdLst>
              <a:ahLst/>
              <a:cxnLst>
                <a:cxn ang="0">
                  <a:pos x="T0" y="T1"/>
                </a:cxn>
                <a:cxn ang="0">
                  <a:pos x="T2" y="T3"/>
                </a:cxn>
                <a:cxn ang="0">
                  <a:pos x="T4" y="T5"/>
                </a:cxn>
                <a:cxn ang="0">
                  <a:pos x="T6" y="T7"/>
                </a:cxn>
              </a:cxnLst>
              <a:rect l="0" t="0" r="r" b="b"/>
              <a:pathLst>
                <a:path w="309" h="50">
                  <a:moveTo>
                    <a:pt x="207" y="0"/>
                  </a:moveTo>
                  <a:cubicBezTo>
                    <a:pt x="0" y="50"/>
                    <a:pt x="0" y="50"/>
                    <a:pt x="0" y="50"/>
                  </a:cubicBezTo>
                  <a:cubicBezTo>
                    <a:pt x="0" y="50"/>
                    <a:pt x="127" y="44"/>
                    <a:pt x="187" y="31"/>
                  </a:cubicBezTo>
                  <a:cubicBezTo>
                    <a:pt x="309" y="6"/>
                    <a:pt x="207" y="0"/>
                    <a:pt x="207" y="0"/>
                  </a:cubicBezTo>
                  <a:close/>
                </a:path>
              </a:pathLst>
            </a:custGeom>
            <a:solidFill>
              <a:srgbClr val="BE92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3" name="îş1îďè"/>
            <p:cNvSpPr/>
            <p:nvPr/>
          </p:nvSpPr>
          <p:spPr bwMode="auto">
            <a:xfrm>
              <a:off x="6704013" y="2141538"/>
              <a:ext cx="301625" cy="361950"/>
            </a:xfrm>
            <a:custGeom>
              <a:avLst/>
              <a:gdLst>
                <a:gd name="T0" fmla="*/ 0 w 105"/>
                <a:gd name="T1" fmla="*/ 8 h 126"/>
                <a:gd name="T2" fmla="*/ 36 w 105"/>
                <a:gd name="T3" fmla="*/ 30 h 126"/>
                <a:gd name="T4" fmla="*/ 72 w 105"/>
                <a:gd name="T5" fmla="*/ 122 h 126"/>
                <a:gd name="T6" fmla="*/ 62 w 105"/>
                <a:gd name="T7" fmla="*/ 126 h 126"/>
                <a:gd name="T8" fmla="*/ 72 w 105"/>
                <a:gd name="T9" fmla="*/ 122 h 126"/>
                <a:gd name="T10" fmla="*/ 105 w 105"/>
                <a:gd name="T11" fmla="*/ 109 h 126"/>
                <a:gd name="T12" fmla="*/ 87 w 105"/>
                <a:gd name="T13" fmla="*/ 53 h 126"/>
                <a:gd name="T14" fmla="*/ 40 w 105"/>
                <a:gd name="T15" fmla="*/ 0 h 126"/>
                <a:gd name="T16" fmla="*/ 40 w 105"/>
                <a:gd name="T17" fmla="*/ 0 h 126"/>
                <a:gd name="T18" fmla="*/ 20 w 105"/>
                <a:gd name="T19" fmla="*/ 2 h 126"/>
                <a:gd name="T20" fmla="*/ 0 w 105"/>
                <a:gd name="T21" fmla="*/ 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26">
                  <a:moveTo>
                    <a:pt x="0" y="8"/>
                  </a:moveTo>
                  <a:cubicBezTo>
                    <a:pt x="9" y="8"/>
                    <a:pt x="22" y="14"/>
                    <a:pt x="36" y="30"/>
                  </a:cubicBezTo>
                  <a:cubicBezTo>
                    <a:pt x="64" y="62"/>
                    <a:pt x="70" y="111"/>
                    <a:pt x="72" y="122"/>
                  </a:cubicBezTo>
                  <a:cubicBezTo>
                    <a:pt x="72" y="123"/>
                    <a:pt x="62" y="126"/>
                    <a:pt x="62" y="126"/>
                  </a:cubicBezTo>
                  <a:cubicBezTo>
                    <a:pt x="72" y="122"/>
                    <a:pt x="72" y="122"/>
                    <a:pt x="72" y="122"/>
                  </a:cubicBezTo>
                  <a:cubicBezTo>
                    <a:pt x="105" y="109"/>
                    <a:pt x="105" y="109"/>
                    <a:pt x="105" y="109"/>
                  </a:cubicBezTo>
                  <a:cubicBezTo>
                    <a:pt x="105" y="109"/>
                    <a:pt x="101" y="85"/>
                    <a:pt x="87" y="53"/>
                  </a:cubicBezTo>
                  <a:cubicBezTo>
                    <a:pt x="74" y="21"/>
                    <a:pt x="40" y="0"/>
                    <a:pt x="40" y="0"/>
                  </a:cubicBezTo>
                  <a:cubicBezTo>
                    <a:pt x="40" y="0"/>
                    <a:pt x="40" y="0"/>
                    <a:pt x="40" y="0"/>
                  </a:cubicBezTo>
                  <a:cubicBezTo>
                    <a:pt x="33" y="0"/>
                    <a:pt x="27" y="1"/>
                    <a:pt x="20" y="2"/>
                  </a:cubicBezTo>
                  <a:cubicBezTo>
                    <a:pt x="13" y="3"/>
                    <a:pt x="6" y="5"/>
                    <a:pt x="0" y="8"/>
                  </a:cubicBezTo>
                  <a:close/>
                </a:path>
              </a:pathLst>
            </a:custGeom>
            <a:solidFill>
              <a:srgbClr val="BE92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4" name="ïṩļïḍé"/>
            <p:cNvSpPr/>
            <p:nvPr/>
          </p:nvSpPr>
          <p:spPr bwMode="auto">
            <a:xfrm>
              <a:off x="6357938" y="3109913"/>
              <a:ext cx="212725" cy="396875"/>
            </a:xfrm>
            <a:custGeom>
              <a:avLst/>
              <a:gdLst>
                <a:gd name="T0" fmla="*/ 0 w 74"/>
                <a:gd name="T1" fmla="*/ 138 h 138"/>
                <a:gd name="T2" fmla="*/ 74 w 74"/>
                <a:gd name="T3" fmla="*/ 138 h 138"/>
                <a:gd name="T4" fmla="*/ 74 w 74"/>
                <a:gd name="T5" fmla="*/ 0 h 138"/>
                <a:gd name="T6" fmla="*/ 74 w 74"/>
                <a:gd name="T7" fmla="*/ 0 h 138"/>
                <a:gd name="T8" fmla="*/ 0 w 74"/>
                <a:gd name="T9" fmla="*/ 74 h 138"/>
                <a:gd name="T10" fmla="*/ 0 w 74"/>
                <a:gd name="T11" fmla="*/ 138 h 138"/>
              </a:gdLst>
              <a:ahLst/>
              <a:cxnLst>
                <a:cxn ang="0">
                  <a:pos x="T0" y="T1"/>
                </a:cxn>
                <a:cxn ang="0">
                  <a:pos x="T2" y="T3"/>
                </a:cxn>
                <a:cxn ang="0">
                  <a:pos x="T4" y="T5"/>
                </a:cxn>
                <a:cxn ang="0">
                  <a:pos x="T6" y="T7"/>
                </a:cxn>
                <a:cxn ang="0">
                  <a:pos x="T8" y="T9"/>
                </a:cxn>
                <a:cxn ang="0">
                  <a:pos x="T10" y="T11"/>
                </a:cxn>
              </a:cxnLst>
              <a:rect l="0" t="0" r="r" b="b"/>
              <a:pathLst>
                <a:path w="74" h="138">
                  <a:moveTo>
                    <a:pt x="0" y="138"/>
                  </a:moveTo>
                  <a:cubicBezTo>
                    <a:pt x="74" y="138"/>
                    <a:pt x="74" y="138"/>
                    <a:pt x="74" y="138"/>
                  </a:cubicBezTo>
                  <a:cubicBezTo>
                    <a:pt x="74" y="0"/>
                    <a:pt x="74" y="0"/>
                    <a:pt x="74" y="0"/>
                  </a:cubicBezTo>
                  <a:cubicBezTo>
                    <a:pt x="74" y="0"/>
                    <a:pt x="74" y="0"/>
                    <a:pt x="74" y="0"/>
                  </a:cubicBezTo>
                  <a:cubicBezTo>
                    <a:pt x="33" y="0"/>
                    <a:pt x="0" y="33"/>
                    <a:pt x="0" y="74"/>
                  </a:cubicBezTo>
                  <a:lnTo>
                    <a:pt x="0" y="138"/>
                  </a:lnTo>
                  <a:close/>
                </a:path>
              </a:pathLst>
            </a:custGeom>
            <a:solidFill>
              <a:srgbClr val="EFEE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5" name="îṩlïḋê"/>
            <p:cNvSpPr/>
            <p:nvPr/>
          </p:nvSpPr>
          <p:spPr bwMode="auto">
            <a:xfrm>
              <a:off x="7267576" y="3109913"/>
              <a:ext cx="209550" cy="396875"/>
            </a:xfrm>
            <a:custGeom>
              <a:avLst/>
              <a:gdLst>
                <a:gd name="T0" fmla="*/ 73 w 73"/>
                <a:gd name="T1" fmla="*/ 138 h 138"/>
                <a:gd name="T2" fmla="*/ 0 w 73"/>
                <a:gd name="T3" fmla="*/ 138 h 138"/>
                <a:gd name="T4" fmla="*/ 0 w 73"/>
                <a:gd name="T5" fmla="*/ 0 h 138"/>
                <a:gd name="T6" fmla="*/ 0 w 73"/>
                <a:gd name="T7" fmla="*/ 0 h 138"/>
                <a:gd name="T8" fmla="*/ 73 w 73"/>
                <a:gd name="T9" fmla="*/ 74 h 138"/>
                <a:gd name="T10" fmla="*/ 73 w 73"/>
                <a:gd name="T11" fmla="*/ 138 h 138"/>
              </a:gdLst>
              <a:ahLst/>
              <a:cxnLst>
                <a:cxn ang="0">
                  <a:pos x="T0" y="T1"/>
                </a:cxn>
                <a:cxn ang="0">
                  <a:pos x="T2" y="T3"/>
                </a:cxn>
                <a:cxn ang="0">
                  <a:pos x="T4" y="T5"/>
                </a:cxn>
                <a:cxn ang="0">
                  <a:pos x="T6" y="T7"/>
                </a:cxn>
                <a:cxn ang="0">
                  <a:pos x="T8" y="T9"/>
                </a:cxn>
                <a:cxn ang="0">
                  <a:pos x="T10" y="T11"/>
                </a:cxn>
              </a:cxnLst>
              <a:rect l="0" t="0" r="r" b="b"/>
              <a:pathLst>
                <a:path w="73" h="138">
                  <a:moveTo>
                    <a:pt x="73" y="138"/>
                  </a:moveTo>
                  <a:cubicBezTo>
                    <a:pt x="0" y="138"/>
                    <a:pt x="0" y="138"/>
                    <a:pt x="0" y="138"/>
                  </a:cubicBezTo>
                  <a:cubicBezTo>
                    <a:pt x="0" y="0"/>
                    <a:pt x="0" y="0"/>
                    <a:pt x="0" y="0"/>
                  </a:cubicBezTo>
                  <a:cubicBezTo>
                    <a:pt x="0" y="0"/>
                    <a:pt x="0" y="0"/>
                    <a:pt x="0" y="0"/>
                  </a:cubicBezTo>
                  <a:cubicBezTo>
                    <a:pt x="40" y="0"/>
                    <a:pt x="73" y="33"/>
                    <a:pt x="73" y="74"/>
                  </a:cubicBezTo>
                  <a:lnTo>
                    <a:pt x="73" y="138"/>
                  </a:lnTo>
                  <a:close/>
                </a:path>
              </a:pathLst>
            </a:custGeom>
            <a:solidFill>
              <a:srgbClr val="EFEE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6" name="ïşḷïḑê"/>
            <p:cNvSpPr/>
            <p:nvPr/>
          </p:nvSpPr>
          <p:spPr bwMode="auto">
            <a:xfrm>
              <a:off x="5819776" y="3286126"/>
              <a:ext cx="1301750" cy="979488"/>
            </a:xfrm>
            <a:custGeom>
              <a:avLst/>
              <a:gdLst>
                <a:gd name="T0" fmla="*/ 707 w 820"/>
                <a:gd name="T1" fmla="*/ 617 h 617"/>
                <a:gd name="T2" fmla="*/ 111 w 820"/>
                <a:gd name="T3" fmla="*/ 617 h 617"/>
                <a:gd name="T4" fmla="*/ 0 w 820"/>
                <a:gd name="T5" fmla="*/ 0 h 617"/>
                <a:gd name="T6" fmla="*/ 820 w 820"/>
                <a:gd name="T7" fmla="*/ 0 h 617"/>
                <a:gd name="T8" fmla="*/ 707 w 820"/>
                <a:gd name="T9" fmla="*/ 617 h 617"/>
              </a:gdLst>
              <a:ahLst/>
              <a:cxnLst>
                <a:cxn ang="0">
                  <a:pos x="T0" y="T1"/>
                </a:cxn>
                <a:cxn ang="0">
                  <a:pos x="T2" y="T3"/>
                </a:cxn>
                <a:cxn ang="0">
                  <a:pos x="T4" y="T5"/>
                </a:cxn>
                <a:cxn ang="0">
                  <a:pos x="T6" y="T7"/>
                </a:cxn>
                <a:cxn ang="0">
                  <a:pos x="T8" y="T9"/>
                </a:cxn>
              </a:cxnLst>
              <a:rect l="0" t="0" r="r" b="b"/>
              <a:pathLst>
                <a:path w="820" h="617">
                  <a:moveTo>
                    <a:pt x="707" y="617"/>
                  </a:moveTo>
                  <a:lnTo>
                    <a:pt x="111" y="617"/>
                  </a:lnTo>
                  <a:lnTo>
                    <a:pt x="0" y="0"/>
                  </a:lnTo>
                  <a:lnTo>
                    <a:pt x="820" y="0"/>
                  </a:lnTo>
                  <a:lnTo>
                    <a:pt x="707" y="617"/>
                  </a:ln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7" name="išlïdè"/>
            <p:cNvSpPr/>
            <p:nvPr/>
          </p:nvSpPr>
          <p:spPr bwMode="auto">
            <a:xfrm>
              <a:off x="5964238" y="3392488"/>
              <a:ext cx="1012825" cy="763588"/>
            </a:xfrm>
            <a:custGeom>
              <a:avLst/>
              <a:gdLst>
                <a:gd name="T0" fmla="*/ 551 w 638"/>
                <a:gd name="T1" fmla="*/ 481 h 481"/>
                <a:gd name="T2" fmla="*/ 87 w 638"/>
                <a:gd name="T3" fmla="*/ 481 h 481"/>
                <a:gd name="T4" fmla="*/ 0 w 638"/>
                <a:gd name="T5" fmla="*/ 0 h 481"/>
                <a:gd name="T6" fmla="*/ 638 w 638"/>
                <a:gd name="T7" fmla="*/ 0 h 481"/>
                <a:gd name="T8" fmla="*/ 551 w 638"/>
                <a:gd name="T9" fmla="*/ 481 h 481"/>
              </a:gdLst>
              <a:ahLst/>
              <a:cxnLst>
                <a:cxn ang="0">
                  <a:pos x="T0" y="T1"/>
                </a:cxn>
                <a:cxn ang="0">
                  <a:pos x="T2" y="T3"/>
                </a:cxn>
                <a:cxn ang="0">
                  <a:pos x="T4" y="T5"/>
                </a:cxn>
                <a:cxn ang="0">
                  <a:pos x="T6" y="T7"/>
                </a:cxn>
                <a:cxn ang="0">
                  <a:pos x="T8" y="T9"/>
                </a:cxn>
              </a:cxnLst>
              <a:rect l="0" t="0" r="r" b="b"/>
              <a:pathLst>
                <a:path w="638" h="481">
                  <a:moveTo>
                    <a:pt x="551" y="481"/>
                  </a:moveTo>
                  <a:lnTo>
                    <a:pt x="87" y="481"/>
                  </a:lnTo>
                  <a:lnTo>
                    <a:pt x="0" y="0"/>
                  </a:lnTo>
                  <a:lnTo>
                    <a:pt x="638" y="0"/>
                  </a:lnTo>
                  <a:lnTo>
                    <a:pt x="551" y="481"/>
                  </a:lnTo>
                  <a:close/>
                </a:path>
              </a:pathLst>
            </a:custGeom>
            <a:solidFill>
              <a:srgbClr val="AE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8" name="iṧļiḓe"/>
            <p:cNvSpPr/>
            <p:nvPr/>
          </p:nvSpPr>
          <p:spPr bwMode="auto">
            <a:xfrm>
              <a:off x="6980238" y="3506788"/>
              <a:ext cx="436563" cy="428625"/>
            </a:xfrm>
            <a:custGeom>
              <a:avLst/>
              <a:gdLst>
                <a:gd name="T0" fmla="*/ 152 w 152"/>
                <a:gd name="T1" fmla="*/ 0 h 149"/>
                <a:gd name="T2" fmla="*/ 152 w 152"/>
                <a:gd name="T3" fmla="*/ 119 h 149"/>
                <a:gd name="T4" fmla="*/ 122 w 152"/>
                <a:gd name="T5" fmla="*/ 149 h 149"/>
                <a:gd name="T6" fmla="*/ 4 w 152"/>
                <a:gd name="T7" fmla="*/ 149 h 149"/>
                <a:gd name="T8" fmla="*/ 0 w 152"/>
                <a:gd name="T9" fmla="*/ 79 h 149"/>
                <a:gd name="T10" fmla="*/ 71 w 152"/>
                <a:gd name="T11" fmla="*/ 77 h 149"/>
                <a:gd name="T12" fmla="*/ 100 w 152"/>
                <a:gd name="T13" fmla="*/ 47 h 149"/>
                <a:gd name="T14" fmla="*/ 100 w 152"/>
                <a:gd name="T15" fmla="*/ 0 h 149"/>
                <a:gd name="T16" fmla="*/ 152 w 152"/>
                <a:gd name="T1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49">
                  <a:moveTo>
                    <a:pt x="152" y="0"/>
                  </a:moveTo>
                  <a:cubicBezTo>
                    <a:pt x="152" y="119"/>
                    <a:pt x="152" y="119"/>
                    <a:pt x="152" y="119"/>
                  </a:cubicBezTo>
                  <a:cubicBezTo>
                    <a:pt x="152" y="135"/>
                    <a:pt x="139" y="149"/>
                    <a:pt x="122" y="149"/>
                  </a:cubicBezTo>
                  <a:cubicBezTo>
                    <a:pt x="4" y="149"/>
                    <a:pt x="4" y="149"/>
                    <a:pt x="4" y="149"/>
                  </a:cubicBezTo>
                  <a:cubicBezTo>
                    <a:pt x="0" y="79"/>
                    <a:pt x="0" y="79"/>
                    <a:pt x="0" y="79"/>
                  </a:cubicBezTo>
                  <a:cubicBezTo>
                    <a:pt x="71" y="77"/>
                    <a:pt x="71" y="77"/>
                    <a:pt x="71" y="77"/>
                  </a:cubicBezTo>
                  <a:cubicBezTo>
                    <a:pt x="87" y="77"/>
                    <a:pt x="100" y="64"/>
                    <a:pt x="100" y="47"/>
                  </a:cubicBezTo>
                  <a:cubicBezTo>
                    <a:pt x="100" y="0"/>
                    <a:pt x="100" y="0"/>
                    <a:pt x="100" y="0"/>
                  </a:cubicBezTo>
                  <a:lnTo>
                    <a:pt x="152" y="0"/>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9" name="iṥḻïḍê"/>
            <p:cNvSpPr/>
            <p:nvPr/>
          </p:nvSpPr>
          <p:spPr bwMode="auto">
            <a:xfrm>
              <a:off x="6942138" y="3716338"/>
              <a:ext cx="173038" cy="57150"/>
            </a:xfrm>
            <a:custGeom>
              <a:avLst/>
              <a:gdLst>
                <a:gd name="T0" fmla="*/ 47 w 60"/>
                <a:gd name="T1" fmla="*/ 20 h 20"/>
                <a:gd name="T2" fmla="*/ 9 w 60"/>
                <a:gd name="T3" fmla="*/ 20 h 20"/>
                <a:gd name="T4" fmla="*/ 1 w 60"/>
                <a:gd name="T5" fmla="*/ 10 h 20"/>
                <a:gd name="T6" fmla="*/ 1 w 60"/>
                <a:gd name="T7" fmla="*/ 10 h 20"/>
                <a:gd name="T8" fmla="*/ 12 w 60"/>
                <a:gd name="T9" fmla="*/ 0 h 20"/>
                <a:gd name="T10" fmla="*/ 51 w 60"/>
                <a:gd name="T11" fmla="*/ 0 h 20"/>
                <a:gd name="T12" fmla="*/ 59 w 60"/>
                <a:gd name="T13" fmla="*/ 10 h 20"/>
                <a:gd name="T14" fmla="*/ 59 w 60"/>
                <a:gd name="T15" fmla="*/ 10 h 20"/>
                <a:gd name="T16" fmla="*/ 47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47" y="20"/>
                  </a:moveTo>
                  <a:cubicBezTo>
                    <a:pt x="9" y="20"/>
                    <a:pt x="9" y="20"/>
                    <a:pt x="9" y="20"/>
                  </a:cubicBezTo>
                  <a:cubicBezTo>
                    <a:pt x="3" y="20"/>
                    <a:pt x="0" y="16"/>
                    <a:pt x="1" y="10"/>
                  </a:cubicBezTo>
                  <a:cubicBezTo>
                    <a:pt x="1" y="10"/>
                    <a:pt x="1" y="10"/>
                    <a:pt x="1" y="10"/>
                  </a:cubicBezTo>
                  <a:cubicBezTo>
                    <a:pt x="2" y="5"/>
                    <a:pt x="7" y="0"/>
                    <a:pt x="12" y="0"/>
                  </a:cubicBezTo>
                  <a:cubicBezTo>
                    <a:pt x="51" y="0"/>
                    <a:pt x="51" y="0"/>
                    <a:pt x="51" y="0"/>
                  </a:cubicBezTo>
                  <a:cubicBezTo>
                    <a:pt x="56" y="0"/>
                    <a:pt x="60" y="5"/>
                    <a:pt x="59" y="10"/>
                  </a:cubicBezTo>
                  <a:cubicBezTo>
                    <a:pt x="59" y="10"/>
                    <a:pt x="59" y="10"/>
                    <a:pt x="59" y="10"/>
                  </a:cubicBezTo>
                  <a:cubicBezTo>
                    <a:pt x="58" y="16"/>
                    <a:pt x="53" y="20"/>
                    <a:pt x="47" y="2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0" name="iŝľíḍê"/>
            <p:cNvSpPr/>
            <p:nvPr/>
          </p:nvSpPr>
          <p:spPr bwMode="auto">
            <a:xfrm>
              <a:off x="6931026" y="3786188"/>
              <a:ext cx="173038" cy="57150"/>
            </a:xfrm>
            <a:custGeom>
              <a:avLst/>
              <a:gdLst>
                <a:gd name="T0" fmla="*/ 47 w 60"/>
                <a:gd name="T1" fmla="*/ 20 h 20"/>
                <a:gd name="T2" fmla="*/ 9 w 60"/>
                <a:gd name="T3" fmla="*/ 20 h 20"/>
                <a:gd name="T4" fmla="*/ 1 w 60"/>
                <a:gd name="T5" fmla="*/ 10 h 20"/>
                <a:gd name="T6" fmla="*/ 1 w 60"/>
                <a:gd name="T7" fmla="*/ 10 h 20"/>
                <a:gd name="T8" fmla="*/ 12 w 60"/>
                <a:gd name="T9" fmla="*/ 0 h 20"/>
                <a:gd name="T10" fmla="*/ 51 w 60"/>
                <a:gd name="T11" fmla="*/ 0 h 20"/>
                <a:gd name="T12" fmla="*/ 59 w 60"/>
                <a:gd name="T13" fmla="*/ 10 h 20"/>
                <a:gd name="T14" fmla="*/ 59 w 60"/>
                <a:gd name="T15" fmla="*/ 10 h 20"/>
                <a:gd name="T16" fmla="*/ 47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47" y="20"/>
                  </a:moveTo>
                  <a:cubicBezTo>
                    <a:pt x="9" y="20"/>
                    <a:pt x="9" y="20"/>
                    <a:pt x="9" y="20"/>
                  </a:cubicBezTo>
                  <a:cubicBezTo>
                    <a:pt x="3" y="20"/>
                    <a:pt x="0" y="15"/>
                    <a:pt x="1" y="10"/>
                  </a:cubicBezTo>
                  <a:cubicBezTo>
                    <a:pt x="1" y="10"/>
                    <a:pt x="1" y="10"/>
                    <a:pt x="1" y="10"/>
                  </a:cubicBezTo>
                  <a:cubicBezTo>
                    <a:pt x="2" y="4"/>
                    <a:pt x="7" y="0"/>
                    <a:pt x="12" y="0"/>
                  </a:cubicBezTo>
                  <a:cubicBezTo>
                    <a:pt x="51" y="0"/>
                    <a:pt x="51" y="0"/>
                    <a:pt x="51" y="0"/>
                  </a:cubicBezTo>
                  <a:cubicBezTo>
                    <a:pt x="56" y="0"/>
                    <a:pt x="60" y="4"/>
                    <a:pt x="59" y="10"/>
                  </a:cubicBezTo>
                  <a:cubicBezTo>
                    <a:pt x="59" y="10"/>
                    <a:pt x="59" y="10"/>
                    <a:pt x="59" y="10"/>
                  </a:cubicBezTo>
                  <a:cubicBezTo>
                    <a:pt x="58" y="15"/>
                    <a:pt x="53" y="20"/>
                    <a:pt x="47" y="2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1" name="îṩļïde"/>
            <p:cNvSpPr/>
            <p:nvPr/>
          </p:nvSpPr>
          <p:spPr bwMode="auto">
            <a:xfrm>
              <a:off x="6919913" y="3851276"/>
              <a:ext cx="171450" cy="58738"/>
            </a:xfrm>
            <a:custGeom>
              <a:avLst/>
              <a:gdLst>
                <a:gd name="T0" fmla="*/ 47 w 60"/>
                <a:gd name="T1" fmla="*/ 20 h 20"/>
                <a:gd name="T2" fmla="*/ 9 w 60"/>
                <a:gd name="T3" fmla="*/ 20 h 20"/>
                <a:gd name="T4" fmla="*/ 1 w 60"/>
                <a:gd name="T5" fmla="*/ 10 h 20"/>
                <a:gd name="T6" fmla="*/ 1 w 60"/>
                <a:gd name="T7" fmla="*/ 10 h 20"/>
                <a:gd name="T8" fmla="*/ 12 w 60"/>
                <a:gd name="T9" fmla="*/ 0 h 20"/>
                <a:gd name="T10" fmla="*/ 51 w 60"/>
                <a:gd name="T11" fmla="*/ 0 h 20"/>
                <a:gd name="T12" fmla="*/ 59 w 60"/>
                <a:gd name="T13" fmla="*/ 10 h 20"/>
                <a:gd name="T14" fmla="*/ 59 w 60"/>
                <a:gd name="T15" fmla="*/ 10 h 20"/>
                <a:gd name="T16" fmla="*/ 47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47" y="20"/>
                  </a:moveTo>
                  <a:cubicBezTo>
                    <a:pt x="9" y="20"/>
                    <a:pt x="9" y="20"/>
                    <a:pt x="9" y="20"/>
                  </a:cubicBezTo>
                  <a:cubicBezTo>
                    <a:pt x="3" y="20"/>
                    <a:pt x="0" y="16"/>
                    <a:pt x="1" y="10"/>
                  </a:cubicBezTo>
                  <a:cubicBezTo>
                    <a:pt x="1" y="10"/>
                    <a:pt x="1" y="10"/>
                    <a:pt x="1" y="10"/>
                  </a:cubicBezTo>
                  <a:cubicBezTo>
                    <a:pt x="1" y="5"/>
                    <a:pt x="7" y="0"/>
                    <a:pt x="12" y="0"/>
                  </a:cubicBezTo>
                  <a:cubicBezTo>
                    <a:pt x="51" y="0"/>
                    <a:pt x="51" y="0"/>
                    <a:pt x="51" y="0"/>
                  </a:cubicBezTo>
                  <a:cubicBezTo>
                    <a:pt x="56" y="0"/>
                    <a:pt x="60" y="5"/>
                    <a:pt x="59" y="10"/>
                  </a:cubicBezTo>
                  <a:cubicBezTo>
                    <a:pt x="59" y="10"/>
                    <a:pt x="59" y="10"/>
                    <a:pt x="59" y="10"/>
                  </a:cubicBezTo>
                  <a:cubicBezTo>
                    <a:pt x="58" y="16"/>
                    <a:pt x="53" y="20"/>
                    <a:pt x="47" y="2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2" name="iŝľiḍe"/>
            <p:cNvSpPr/>
            <p:nvPr/>
          </p:nvSpPr>
          <p:spPr bwMode="auto">
            <a:xfrm>
              <a:off x="6905626" y="3917951"/>
              <a:ext cx="174625" cy="60325"/>
            </a:xfrm>
            <a:custGeom>
              <a:avLst/>
              <a:gdLst>
                <a:gd name="T0" fmla="*/ 48 w 61"/>
                <a:gd name="T1" fmla="*/ 21 h 21"/>
                <a:gd name="T2" fmla="*/ 10 w 61"/>
                <a:gd name="T3" fmla="*/ 21 h 21"/>
                <a:gd name="T4" fmla="*/ 1 w 61"/>
                <a:gd name="T5" fmla="*/ 10 h 21"/>
                <a:gd name="T6" fmla="*/ 1 w 61"/>
                <a:gd name="T7" fmla="*/ 10 h 21"/>
                <a:gd name="T8" fmla="*/ 13 w 61"/>
                <a:gd name="T9" fmla="*/ 0 h 21"/>
                <a:gd name="T10" fmla="*/ 52 w 61"/>
                <a:gd name="T11" fmla="*/ 0 h 21"/>
                <a:gd name="T12" fmla="*/ 60 w 61"/>
                <a:gd name="T13" fmla="*/ 10 h 21"/>
                <a:gd name="T14" fmla="*/ 60 w 61"/>
                <a:gd name="T15" fmla="*/ 10 h 21"/>
                <a:gd name="T16" fmla="*/ 48 w 61"/>
                <a:gd name="T1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21">
                  <a:moveTo>
                    <a:pt x="48" y="21"/>
                  </a:moveTo>
                  <a:cubicBezTo>
                    <a:pt x="10" y="21"/>
                    <a:pt x="10" y="21"/>
                    <a:pt x="10" y="21"/>
                  </a:cubicBezTo>
                  <a:cubicBezTo>
                    <a:pt x="4" y="21"/>
                    <a:pt x="0" y="16"/>
                    <a:pt x="1" y="10"/>
                  </a:cubicBezTo>
                  <a:cubicBezTo>
                    <a:pt x="1" y="10"/>
                    <a:pt x="1" y="10"/>
                    <a:pt x="1" y="10"/>
                  </a:cubicBezTo>
                  <a:cubicBezTo>
                    <a:pt x="2" y="5"/>
                    <a:pt x="8" y="0"/>
                    <a:pt x="13" y="0"/>
                  </a:cubicBezTo>
                  <a:cubicBezTo>
                    <a:pt x="52" y="0"/>
                    <a:pt x="52" y="0"/>
                    <a:pt x="52" y="0"/>
                  </a:cubicBezTo>
                  <a:cubicBezTo>
                    <a:pt x="57" y="0"/>
                    <a:pt x="61" y="5"/>
                    <a:pt x="60" y="10"/>
                  </a:cubicBezTo>
                  <a:cubicBezTo>
                    <a:pt x="60" y="10"/>
                    <a:pt x="60" y="10"/>
                    <a:pt x="60" y="10"/>
                  </a:cubicBezTo>
                  <a:cubicBezTo>
                    <a:pt x="59" y="16"/>
                    <a:pt x="53" y="21"/>
                    <a:pt x="48" y="21"/>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3" name="işliḓé"/>
            <p:cNvSpPr/>
            <p:nvPr/>
          </p:nvSpPr>
          <p:spPr bwMode="auto">
            <a:xfrm>
              <a:off x="5830888" y="3722688"/>
              <a:ext cx="173038" cy="57150"/>
            </a:xfrm>
            <a:custGeom>
              <a:avLst/>
              <a:gdLst>
                <a:gd name="T0" fmla="*/ 13 w 60"/>
                <a:gd name="T1" fmla="*/ 20 h 20"/>
                <a:gd name="T2" fmla="*/ 51 w 60"/>
                <a:gd name="T3" fmla="*/ 20 h 20"/>
                <a:gd name="T4" fmla="*/ 59 w 60"/>
                <a:gd name="T5" fmla="*/ 10 h 20"/>
                <a:gd name="T6" fmla="*/ 59 w 60"/>
                <a:gd name="T7" fmla="*/ 10 h 20"/>
                <a:gd name="T8" fmla="*/ 47 w 60"/>
                <a:gd name="T9" fmla="*/ 0 h 20"/>
                <a:gd name="T10" fmla="*/ 9 w 60"/>
                <a:gd name="T11" fmla="*/ 0 h 20"/>
                <a:gd name="T12" fmla="*/ 1 w 60"/>
                <a:gd name="T13" fmla="*/ 10 h 20"/>
                <a:gd name="T14" fmla="*/ 1 w 60"/>
                <a:gd name="T15" fmla="*/ 10 h 20"/>
                <a:gd name="T16" fmla="*/ 13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13" y="20"/>
                  </a:moveTo>
                  <a:cubicBezTo>
                    <a:pt x="51" y="20"/>
                    <a:pt x="51" y="20"/>
                    <a:pt x="51" y="20"/>
                  </a:cubicBezTo>
                  <a:cubicBezTo>
                    <a:pt x="56" y="20"/>
                    <a:pt x="60" y="15"/>
                    <a:pt x="59" y="10"/>
                  </a:cubicBezTo>
                  <a:cubicBezTo>
                    <a:pt x="59" y="10"/>
                    <a:pt x="59" y="10"/>
                    <a:pt x="59" y="10"/>
                  </a:cubicBezTo>
                  <a:cubicBezTo>
                    <a:pt x="58" y="4"/>
                    <a:pt x="53" y="0"/>
                    <a:pt x="47" y="0"/>
                  </a:cubicBezTo>
                  <a:cubicBezTo>
                    <a:pt x="9" y="0"/>
                    <a:pt x="9" y="0"/>
                    <a:pt x="9" y="0"/>
                  </a:cubicBezTo>
                  <a:cubicBezTo>
                    <a:pt x="4" y="0"/>
                    <a:pt x="0" y="4"/>
                    <a:pt x="1" y="10"/>
                  </a:cubicBezTo>
                  <a:cubicBezTo>
                    <a:pt x="1" y="10"/>
                    <a:pt x="1" y="10"/>
                    <a:pt x="1" y="10"/>
                  </a:cubicBezTo>
                  <a:cubicBezTo>
                    <a:pt x="2" y="15"/>
                    <a:pt x="7" y="20"/>
                    <a:pt x="13" y="2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4" name="iṣḷiḓé"/>
            <p:cNvSpPr/>
            <p:nvPr/>
          </p:nvSpPr>
          <p:spPr bwMode="auto">
            <a:xfrm>
              <a:off x="5843588" y="3787776"/>
              <a:ext cx="171450" cy="58738"/>
            </a:xfrm>
            <a:custGeom>
              <a:avLst/>
              <a:gdLst>
                <a:gd name="T0" fmla="*/ 13 w 60"/>
                <a:gd name="T1" fmla="*/ 20 h 20"/>
                <a:gd name="T2" fmla="*/ 51 w 60"/>
                <a:gd name="T3" fmla="*/ 20 h 20"/>
                <a:gd name="T4" fmla="*/ 59 w 60"/>
                <a:gd name="T5" fmla="*/ 10 h 20"/>
                <a:gd name="T6" fmla="*/ 59 w 60"/>
                <a:gd name="T7" fmla="*/ 10 h 20"/>
                <a:gd name="T8" fmla="*/ 47 w 60"/>
                <a:gd name="T9" fmla="*/ 0 h 20"/>
                <a:gd name="T10" fmla="*/ 9 w 60"/>
                <a:gd name="T11" fmla="*/ 0 h 20"/>
                <a:gd name="T12" fmla="*/ 1 w 60"/>
                <a:gd name="T13" fmla="*/ 10 h 20"/>
                <a:gd name="T14" fmla="*/ 1 w 60"/>
                <a:gd name="T15" fmla="*/ 10 h 20"/>
                <a:gd name="T16" fmla="*/ 13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13" y="20"/>
                  </a:moveTo>
                  <a:cubicBezTo>
                    <a:pt x="51" y="20"/>
                    <a:pt x="51" y="20"/>
                    <a:pt x="51" y="20"/>
                  </a:cubicBezTo>
                  <a:cubicBezTo>
                    <a:pt x="56" y="20"/>
                    <a:pt x="60" y="16"/>
                    <a:pt x="59" y="10"/>
                  </a:cubicBezTo>
                  <a:cubicBezTo>
                    <a:pt x="59" y="10"/>
                    <a:pt x="59" y="10"/>
                    <a:pt x="59" y="10"/>
                  </a:cubicBezTo>
                  <a:cubicBezTo>
                    <a:pt x="58" y="5"/>
                    <a:pt x="53" y="0"/>
                    <a:pt x="47" y="0"/>
                  </a:cubicBezTo>
                  <a:cubicBezTo>
                    <a:pt x="9" y="0"/>
                    <a:pt x="9" y="0"/>
                    <a:pt x="9" y="0"/>
                  </a:cubicBezTo>
                  <a:cubicBezTo>
                    <a:pt x="4" y="0"/>
                    <a:pt x="0" y="5"/>
                    <a:pt x="1" y="10"/>
                  </a:cubicBezTo>
                  <a:cubicBezTo>
                    <a:pt x="1" y="10"/>
                    <a:pt x="1" y="10"/>
                    <a:pt x="1" y="10"/>
                  </a:cubicBezTo>
                  <a:cubicBezTo>
                    <a:pt x="2" y="16"/>
                    <a:pt x="7" y="20"/>
                    <a:pt x="13" y="2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5" name="ïşļïḓê"/>
            <p:cNvSpPr/>
            <p:nvPr/>
          </p:nvSpPr>
          <p:spPr bwMode="auto">
            <a:xfrm>
              <a:off x="5854701" y="3857626"/>
              <a:ext cx="173038" cy="57150"/>
            </a:xfrm>
            <a:custGeom>
              <a:avLst/>
              <a:gdLst>
                <a:gd name="T0" fmla="*/ 13 w 60"/>
                <a:gd name="T1" fmla="*/ 20 h 20"/>
                <a:gd name="T2" fmla="*/ 51 w 60"/>
                <a:gd name="T3" fmla="*/ 20 h 20"/>
                <a:gd name="T4" fmla="*/ 59 w 60"/>
                <a:gd name="T5" fmla="*/ 10 h 20"/>
                <a:gd name="T6" fmla="*/ 59 w 60"/>
                <a:gd name="T7" fmla="*/ 10 h 20"/>
                <a:gd name="T8" fmla="*/ 48 w 60"/>
                <a:gd name="T9" fmla="*/ 0 h 20"/>
                <a:gd name="T10" fmla="*/ 9 w 60"/>
                <a:gd name="T11" fmla="*/ 0 h 20"/>
                <a:gd name="T12" fmla="*/ 1 w 60"/>
                <a:gd name="T13" fmla="*/ 10 h 20"/>
                <a:gd name="T14" fmla="*/ 1 w 60"/>
                <a:gd name="T15" fmla="*/ 10 h 20"/>
                <a:gd name="T16" fmla="*/ 13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13" y="20"/>
                  </a:moveTo>
                  <a:cubicBezTo>
                    <a:pt x="51" y="20"/>
                    <a:pt x="51" y="20"/>
                    <a:pt x="51" y="20"/>
                  </a:cubicBezTo>
                  <a:cubicBezTo>
                    <a:pt x="57" y="20"/>
                    <a:pt x="60" y="15"/>
                    <a:pt x="59" y="10"/>
                  </a:cubicBezTo>
                  <a:cubicBezTo>
                    <a:pt x="59" y="10"/>
                    <a:pt x="59" y="10"/>
                    <a:pt x="59" y="10"/>
                  </a:cubicBezTo>
                  <a:cubicBezTo>
                    <a:pt x="58" y="4"/>
                    <a:pt x="53" y="0"/>
                    <a:pt x="48" y="0"/>
                  </a:cubicBezTo>
                  <a:cubicBezTo>
                    <a:pt x="9" y="0"/>
                    <a:pt x="9" y="0"/>
                    <a:pt x="9" y="0"/>
                  </a:cubicBezTo>
                  <a:cubicBezTo>
                    <a:pt x="4" y="0"/>
                    <a:pt x="0" y="4"/>
                    <a:pt x="1" y="10"/>
                  </a:cubicBezTo>
                  <a:cubicBezTo>
                    <a:pt x="1" y="10"/>
                    <a:pt x="1" y="10"/>
                    <a:pt x="1" y="10"/>
                  </a:cubicBezTo>
                  <a:cubicBezTo>
                    <a:pt x="2" y="15"/>
                    <a:pt x="7" y="20"/>
                    <a:pt x="13" y="2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6" name="íṧľídé"/>
            <p:cNvSpPr/>
            <p:nvPr/>
          </p:nvSpPr>
          <p:spPr bwMode="auto">
            <a:xfrm>
              <a:off x="5865813" y="3924301"/>
              <a:ext cx="173038" cy="57150"/>
            </a:xfrm>
            <a:custGeom>
              <a:avLst/>
              <a:gdLst>
                <a:gd name="T0" fmla="*/ 13 w 60"/>
                <a:gd name="T1" fmla="*/ 20 h 20"/>
                <a:gd name="T2" fmla="*/ 51 w 60"/>
                <a:gd name="T3" fmla="*/ 20 h 20"/>
                <a:gd name="T4" fmla="*/ 59 w 60"/>
                <a:gd name="T5" fmla="*/ 10 h 20"/>
                <a:gd name="T6" fmla="*/ 59 w 60"/>
                <a:gd name="T7" fmla="*/ 10 h 20"/>
                <a:gd name="T8" fmla="*/ 48 w 60"/>
                <a:gd name="T9" fmla="*/ 0 h 20"/>
                <a:gd name="T10" fmla="*/ 9 w 60"/>
                <a:gd name="T11" fmla="*/ 0 h 20"/>
                <a:gd name="T12" fmla="*/ 1 w 60"/>
                <a:gd name="T13" fmla="*/ 10 h 20"/>
                <a:gd name="T14" fmla="*/ 1 w 60"/>
                <a:gd name="T15" fmla="*/ 10 h 20"/>
                <a:gd name="T16" fmla="*/ 13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13" y="20"/>
                  </a:moveTo>
                  <a:cubicBezTo>
                    <a:pt x="51" y="20"/>
                    <a:pt x="51" y="20"/>
                    <a:pt x="51" y="20"/>
                  </a:cubicBezTo>
                  <a:cubicBezTo>
                    <a:pt x="57" y="20"/>
                    <a:pt x="60" y="16"/>
                    <a:pt x="59" y="10"/>
                  </a:cubicBezTo>
                  <a:cubicBezTo>
                    <a:pt x="59" y="10"/>
                    <a:pt x="59" y="10"/>
                    <a:pt x="59" y="10"/>
                  </a:cubicBezTo>
                  <a:cubicBezTo>
                    <a:pt x="58" y="5"/>
                    <a:pt x="53" y="0"/>
                    <a:pt x="48" y="0"/>
                  </a:cubicBezTo>
                  <a:cubicBezTo>
                    <a:pt x="9" y="0"/>
                    <a:pt x="9" y="0"/>
                    <a:pt x="9" y="0"/>
                  </a:cubicBezTo>
                  <a:cubicBezTo>
                    <a:pt x="4" y="0"/>
                    <a:pt x="0" y="5"/>
                    <a:pt x="1" y="10"/>
                  </a:cubicBezTo>
                  <a:cubicBezTo>
                    <a:pt x="1" y="10"/>
                    <a:pt x="1" y="10"/>
                    <a:pt x="1" y="10"/>
                  </a:cubicBezTo>
                  <a:cubicBezTo>
                    <a:pt x="2" y="16"/>
                    <a:pt x="7" y="20"/>
                    <a:pt x="13" y="2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7" name="îśḷíďe"/>
            <p:cNvSpPr/>
            <p:nvPr/>
          </p:nvSpPr>
          <p:spPr bwMode="auto">
            <a:xfrm>
              <a:off x="6383338" y="4883151"/>
              <a:ext cx="539750" cy="889000"/>
            </a:xfrm>
            <a:custGeom>
              <a:avLst/>
              <a:gdLst>
                <a:gd name="T0" fmla="*/ 187 w 187"/>
                <a:gd name="T1" fmla="*/ 0 h 309"/>
                <a:gd name="T2" fmla="*/ 55 w 187"/>
                <a:gd name="T3" fmla="*/ 0 h 309"/>
                <a:gd name="T4" fmla="*/ 83 w 187"/>
                <a:gd name="T5" fmla="*/ 230 h 309"/>
                <a:gd name="T6" fmla="*/ 48 w 187"/>
                <a:gd name="T7" fmla="*/ 240 h 309"/>
                <a:gd name="T8" fmla="*/ 0 w 187"/>
                <a:gd name="T9" fmla="*/ 309 h 309"/>
                <a:gd name="T10" fmla="*/ 0 w 187"/>
                <a:gd name="T11" fmla="*/ 309 h 309"/>
                <a:gd name="T12" fmla="*/ 171 w 187"/>
                <a:gd name="T13" fmla="*/ 309 h 309"/>
                <a:gd name="T14" fmla="*/ 187 w 187"/>
                <a:gd name="T15" fmla="*/ 0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309">
                  <a:moveTo>
                    <a:pt x="187" y="0"/>
                  </a:moveTo>
                  <a:cubicBezTo>
                    <a:pt x="55" y="0"/>
                    <a:pt x="55" y="0"/>
                    <a:pt x="55" y="0"/>
                  </a:cubicBezTo>
                  <a:cubicBezTo>
                    <a:pt x="83" y="230"/>
                    <a:pt x="83" y="230"/>
                    <a:pt x="83" y="230"/>
                  </a:cubicBezTo>
                  <a:cubicBezTo>
                    <a:pt x="48" y="240"/>
                    <a:pt x="48" y="240"/>
                    <a:pt x="48" y="240"/>
                  </a:cubicBezTo>
                  <a:cubicBezTo>
                    <a:pt x="19" y="249"/>
                    <a:pt x="0" y="277"/>
                    <a:pt x="0" y="309"/>
                  </a:cubicBezTo>
                  <a:cubicBezTo>
                    <a:pt x="0" y="309"/>
                    <a:pt x="0" y="309"/>
                    <a:pt x="0" y="309"/>
                  </a:cubicBezTo>
                  <a:cubicBezTo>
                    <a:pt x="171" y="309"/>
                    <a:pt x="171" y="309"/>
                    <a:pt x="171" y="309"/>
                  </a:cubicBezTo>
                  <a:lnTo>
                    <a:pt x="187" y="0"/>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8" name="ïslïḓè"/>
            <p:cNvSpPr/>
            <p:nvPr/>
          </p:nvSpPr>
          <p:spPr bwMode="auto">
            <a:xfrm>
              <a:off x="6743701" y="4883151"/>
              <a:ext cx="179388" cy="889000"/>
            </a:xfrm>
            <a:custGeom>
              <a:avLst/>
              <a:gdLst>
                <a:gd name="T0" fmla="*/ 0 w 113"/>
                <a:gd name="T1" fmla="*/ 0 h 560"/>
                <a:gd name="T2" fmla="*/ 0 w 113"/>
                <a:gd name="T3" fmla="*/ 560 h 560"/>
                <a:gd name="T4" fmla="*/ 84 w 113"/>
                <a:gd name="T5" fmla="*/ 560 h 560"/>
                <a:gd name="T6" fmla="*/ 113 w 113"/>
                <a:gd name="T7" fmla="*/ 0 h 560"/>
                <a:gd name="T8" fmla="*/ 0 w 113"/>
                <a:gd name="T9" fmla="*/ 0 h 560"/>
              </a:gdLst>
              <a:ahLst/>
              <a:cxnLst>
                <a:cxn ang="0">
                  <a:pos x="T0" y="T1"/>
                </a:cxn>
                <a:cxn ang="0">
                  <a:pos x="T2" y="T3"/>
                </a:cxn>
                <a:cxn ang="0">
                  <a:pos x="T4" y="T5"/>
                </a:cxn>
                <a:cxn ang="0">
                  <a:pos x="T6" y="T7"/>
                </a:cxn>
                <a:cxn ang="0">
                  <a:pos x="T8" y="T9"/>
                </a:cxn>
              </a:cxnLst>
              <a:rect l="0" t="0" r="r" b="b"/>
              <a:pathLst>
                <a:path w="113" h="560">
                  <a:moveTo>
                    <a:pt x="0" y="0"/>
                  </a:moveTo>
                  <a:lnTo>
                    <a:pt x="0" y="560"/>
                  </a:lnTo>
                  <a:lnTo>
                    <a:pt x="84" y="560"/>
                  </a:lnTo>
                  <a:lnTo>
                    <a:pt x="113" y="0"/>
                  </a:lnTo>
                  <a:lnTo>
                    <a:pt x="0" y="0"/>
                  </a:lnTo>
                  <a:close/>
                </a:path>
              </a:pathLst>
            </a:custGeom>
            <a:solidFill>
              <a:srgbClr val="C6A6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9" name="íS1ïḋê"/>
            <p:cNvSpPr/>
            <p:nvPr/>
          </p:nvSpPr>
          <p:spPr bwMode="auto">
            <a:xfrm>
              <a:off x="6980238" y="4883151"/>
              <a:ext cx="538163" cy="889000"/>
            </a:xfrm>
            <a:custGeom>
              <a:avLst/>
              <a:gdLst>
                <a:gd name="T0" fmla="*/ 0 w 187"/>
                <a:gd name="T1" fmla="*/ 0 h 309"/>
                <a:gd name="T2" fmla="*/ 132 w 187"/>
                <a:gd name="T3" fmla="*/ 0 h 309"/>
                <a:gd name="T4" fmla="*/ 103 w 187"/>
                <a:gd name="T5" fmla="*/ 230 h 309"/>
                <a:gd name="T6" fmla="*/ 139 w 187"/>
                <a:gd name="T7" fmla="*/ 240 h 309"/>
                <a:gd name="T8" fmla="*/ 187 w 187"/>
                <a:gd name="T9" fmla="*/ 309 h 309"/>
                <a:gd name="T10" fmla="*/ 187 w 187"/>
                <a:gd name="T11" fmla="*/ 309 h 309"/>
                <a:gd name="T12" fmla="*/ 16 w 187"/>
                <a:gd name="T13" fmla="*/ 309 h 309"/>
                <a:gd name="T14" fmla="*/ 0 w 187"/>
                <a:gd name="T15" fmla="*/ 0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309">
                  <a:moveTo>
                    <a:pt x="0" y="0"/>
                  </a:moveTo>
                  <a:cubicBezTo>
                    <a:pt x="132" y="0"/>
                    <a:pt x="132" y="0"/>
                    <a:pt x="132" y="0"/>
                  </a:cubicBezTo>
                  <a:cubicBezTo>
                    <a:pt x="103" y="230"/>
                    <a:pt x="103" y="230"/>
                    <a:pt x="103" y="230"/>
                  </a:cubicBezTo>
                  <a:cubicBezTo>
                    <a:pt x="139" y="240"/>
                    <a:pt x="139" y="240"/>
                    <a:pt x="139" y="240"/>
                  </a:cubicBezTo>
                  <a:cubicBezTo>
                    <a:pt x="167" y="249"/>
                    <a:pt x="187" y="277"/>
                    <a:pt x="187" y="309"/>
                  </a:cubicBezTo>
                  <a:cubicBezTo>
                    <a:pt x="187" y="309"/>
                    <a:pt x="187" y="309"/>
                    <a:pt x="187" y="309"/>
                  </a:cubicBezTo>
                  <a:cubicBezTo>
                    <a:pt x="16" y="309"/>
                    <a:pt x="16" y="309"/>
                    <a:pt x="16" y="309"/>
                  </a:cubicBezTo>
                  <a:lnTo>
                    <a:pt x="0" y="0"/>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0" name="iṣḷïďe"/>
            <p:cNvSpPr/>
            <p:nvPr/>
          </p:nvSpPr>
          <p:spPr bwMode="auto">
            <a:xfrm>
              <a:off x="6980238" y="4883151"/>
              <a:ext cx="166688" cy="889000"/>
            </a:xfrm>
            <a:custGeom>
              <a:avLst/>
              <a:gdLst>
                <a:gd name="T0" fmla="*/ 105 w 105"/>
                <a:gd name="T1" fmla="*/ 0 h 560"/>
                <a:gd name="T2" fmla="*/ 0 w 105"/>
                <a:gd name="T3" fmla="*/ 0 h 560"/>
                <a:gd name="T4" fmla="*/ 29 w 105"/>
                <a:gd name="T5" fmla="*/ 560 h 560"/>
                <a:gd name="T6" fmla="*/ 105 w 105"/>
                <a:gd name="T7" fmla="*/ 560 h 560"/>
                <a:gd name="T8" fmla="*/ 105 w 105"/>
                <a:gd name="T9" fmla="*/ 0 h 560"/>
              </a:gdLst>
              <a:ahLst/>
              <a:cxnLst>
                <a:cxn ang="0">
                  <a:pos x="T0" y="T1"/>
                </a:cxn>
                <a:cxn ang="0">
                  <a:pos x="T2" y="T3"/>
                </a:cxn>
                <a:cxn ang="0">
                  <a:pos x="T4" y="T5"/>
                </a:cxn>
                <a:cxn ang="0">
                  <a:pos x="T6" y="T7"/>
                </a:cxn>
                <a:cxn ang="0">
                  <a:pos x="T8" y="T9"/>
                </a:cxn>
              </a:cxnLst>
              <a:rect l="0" t="0" r="r" b="b"/>
              <a:pathLst>
                <a:path w="105" h="560">
                  <a:moveTo>
                    <a:pt x="105" y="0"/>
                  </a:moveTo>
                  <a:lnTo>
                    <a:pt x="0" y="0"/>
                  </a:lnTo>
                  <a:lnTo>
                    <a:pt x="29" y="560"/>
                  </a:lnTo>
                  <a:lnTo>
                    <a:pt x="105" y="560"/>
                  </a:lnTo>
                  <a:lnTo>
                    <a:pt x="105" y="0"/>
                  </a:lnTo>
                  <a:close/>
                </a:path>
              </a:pathLst>
            </a:custGeom>
            <a:solidFill>
              <a:srgbClr val="C6A6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1" name="îsḻíḑé"/>
            <p:cNvSpPr/>
            <p:nvPr/>
          </p:nvSpPr>
          <p:spPr bwMode="auto">
            <a:xfrm>
              <a:off x="4078288" y="5651501"/>
              <a:ext cx="1589088" cy="223838"/>
            </a:xfrm>
            <a:prstGeom prst="ellipse">
              <a:avLst/>
            </a:prstGeom>
            <a:solidFill>
              <a:srgbClr val="5335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2" name="îŝḻîḍè"/>
            <p:cNvSpPr/>
            <p:nvPr/>
          </p:nvSpPr>
          <p:spPr bwMode="auto">
            <a:xfrm>
              <a:off x="4567238" y="4081463"/>
              <a:ext cx="611188" cy="301625"/>
            </a:xfrm>
            <a:prstGeom prst="rect">
              <a:avLst/>
            </a:prstGeom>
            <a:solidFill>
              <a:srgbClr val="38376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03" name="ïṧļîḋé"/>
            <p:cNvSpPr/>
            <p:nvPr/>
          </p:nvSpPr>
          <p:spPr bwMode="auto">
            <a:xfrm>
              <a:off x="4567238" y="4081463"/>
              <a:ext cx="611188" cy="63500"/>
            </a:xfrm>
            <a:prstGeom prst="rect">
              <a:avLst/>
            </a:prstGeom>
            <a:solidFill>
              <a:srgbClr val="0D232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04" name="îS1iḑé"/>
            <p:cNvSpPr/>
            <p:nvPr/>
          </p:nvSpPr>
          <p:spPr bwMode="auto">
            <a:xfrm>
              <a:off x="4567238" y="4265613"/>
              <a:ext cx="268288" cy="1239838"/>
            </a:xfrm>
            <a:custGeom>
              <a:avLst/>
              <a:gdLst>
                <a:gd name="T0" fmla="*/ 0 w 169"/>
                <a:gd name="T1" fmla="*/ 781 h 781"/>
                <a:gd name="T2" fmla="*/ 111 w 169"/>
                <a:gd name="T3" fmla="*/ 781 h 781"/>
                <a:gd name="T4" fmla="*/ 169 w 169"/>
                <a:gd name="T5" fmla="*/ 0 h 781"/>
                <a:gd name="T6" fmla="*/ 0 w 169"/>
                <a:gd name="T7" fmla="*/ 0 h 781"/>
                <a:gd name="T8" fmla="*/ 0 w 169"/>
                <a:gd name="T9" fmla="*/ 781 h 781"/>
              </a:gdLst>
              <a:ahLst/>
              <a:cxnLst>
                <a:cxn ang="0">
                  <a:pos x="T0" y="T1"/>
                </a:cxn>
                <a:cxn ang="0">
                  <a:pos x="T2" y="T3"/>
                </a:cxn>
                <a:cxn ang="0">
                  <a:pos x="T4" y="T5"/>
                </a:cxn>
                <a:cxn ang="0">
                  <a:pos x="T6" y="T7"/>
                </a:cxn>
                <a:cxn ang="0">
                  <a:pos x="T8" y="T9"/>
                </a:cxn>
              </a:cxnLst>
              <a:rect l="0" t="0" r="r" b="b"/>
              <a:pathLst>
                <a:path w="169" h="781">
                  <a:moveTo>
                    <a:pt x="0" y="781"/>
                  </a:moveTo>
                  <a:lnTo>
                    <a:pt x="111" y="781"/>
                  </a:lnTo>
                  <a:lnTo>
                    <a:pt x="169" y="0"/>
                  </a:lnTo>
                  <a:lnTo>
                    <a:pt x="0" y="0"/>
                  </a:lnTo>
                  <a:lnTo>
                    <a:pt x="0" y="781"/>
                  </a:lnTo>
                  <a:close/>
                </a:path>
              </a:pathLst>
            </a:custGeom>
            <a:solidFill>
              <a:srgbClr val="3837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5" name="ïṥļídè"/>
            <p:cNvSpPr/>
            <p:nvPr/>
          </p:nvSpPr>
          <p:spPr bwMode="auto">
            <a:xfrm>
              <a:off x="4933951" y="4265613"/>
              <a:ext cx="244475" cy="1239838"/>
            </a:xfrm>
            <a:custGeom>
              <a:avLst/>
              <a:gdLst>
                <a:gd name="T0" fmla="*/ 65 w 154"/>
                <a:gd name="T1" fmla="*/ 781 h 781"/>
                <a:gd name="T2" fmla="*/ 154 w 154"/>
                <a:gd name="T3" fmla="*/ 781 h 781"/>
                <a:gd name="T4" fmla="*/ 154 w 154"/>
                <a:gd name="T5" fmla="*/ 0 h 781"/>
                <a:gd name="T6" fmla="*/ 0 w 154"/>
                <a:gd name="T7" fmla="*/ 0 h 781"/>
                <a:gd name="T8" fmla="*/ 65 w 154"/>
                <a:gd name="T9" fmla="*/ 781 h 781"/>
              </a:gdLst>
              <a:ahLst/>
              <a:cxnLst>
                <a:cxn ang="0">
                  <a:pos x="T0" y="T1"/>
                </a:cxn>
                <a:cxn ang="0">
                  <a:pos x="T2" y="T3"/>
                </a:cxn>
                <a:cxn ang="0">
                  <a:pos x="T4" y="T5"/>
                </a:cxn>
                <a:cxn ang="0">
                  <a:pos x="T6" y="T7"/>
                </a:cxn>
                <a:cxn ang="0">
                  <a:pos x="T8" y="T9"/>
                </a:cxn>
              </a:cxnLst>
              <a:rect l="0" t="0" r="r" b="b"/>
              <a:pathLst>
                <a:path w="154" h="781">
                  <a:moveTo>
                    <a:pt x="65" y="781"/>
                  </a:moveTo>
                  <a:lnTo>
                    <a:pt x="154" y="781"/>
                  </a:lnTo>
                  <a:lnTo>
                    <a:pt x="154" y="0"/>
                  </a:lnTo>
                  <a:lnTo>
                    <a:pt x="0" y="0"/>
                  </a:lnTo>
                  <a:lnTo>
                    <a:pt x="65" y="781"/>
                  </a:lnTo>
                  <a:close/>
                </a:path>
              </a:pathLst>
            </a:custGeom>
            <a:solidFill>
              <a:srgbClr val="3837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6" name="ïṧľîḓê"/>
            <p:cNvSpPr/>
            <p:nvPr/>
          </p:nvSpPr>
          <p:spPr bwMode="auto">
            <a:xfrm>
              <a:off x="5200651" y="3109913"/>
              <a:ext cx="212725" cy="563563"/>
            </a:xfrm>
            <a:custGeom>
              <a:avLst/>
              <a:gdLst>
                <a:gd name="T0" fmla="*/ 68 w 74"/>
                <a:gd name="T1" fmla="*/ 196 h 196"/>
                <a:gd name="T2" fmla="*/ 0 w 74"/>
                <a:gd name="T3" fmla="*/ 138 h 196"/>
                <a:gd name="T4" fmla="*/ 0 w 74"/>
                <a:gd name="T5" fmla="*/ 0 h 196"/>
                <a:gd name="T6" fmla="*/ 0 w 74"/>
                <a:gd name="T7" fmla="*/ 0 h 196"/>
                <a:gd name="T8" fmla="*/ 74 w 74"/>
                <a:gd name="T9" fmla="*/ 74 h 196"/>
                <a:gd name="T10" fmla="*/ 68 w 74"/>
                <a:gd name="T11" fmla="*/ 196 h 196"/>
              </a:gdLst>
              <a:ahLst/>
              <a:cxnLst>
                <a:cxn ang="0">
                  <a:pos x="T0" y="T1"/>
                </a:cxn>
                <a:cxn ang="0">
                  <a:pos x="T2" y="T3"/>
                </a:cxn>
                <a:cxn ang="0">
                  <a:pos x="T4" y="T5"/>
                </a:cxn>
                <a:cxn ang="0">
                  <a:pos x="T6" y="T7"/>
                </a:cxn>
                <a:cxn ang="0">
                  <a:pos x="T8" y="T9"/>
                </a:cxn>
                <a:cxn ang="0">
                  <a:pos x="T10" y="T11"/>
                </a:cxn>
              </a:cxnLst>
              <a:rect l="0" t="0" r="r" b="b"/>
              <a:pathLst>
                <a:path w="74" h="196">
                  <a:moveTo>
                    <a:pt x="68" y="196"/>
                  </a:moveTo>
                  <a:cubicBezTo>
                    <a:pt x="0" y="138"/>
                    <a:pt x="0" y="138"/>
                    <a:pt x="0" y="138"/>
                  </a:cubicBezTo>
                  <a:cubicBezTo>
                    <a:pt x="0" y="0"/>
                    <a:pt x="0" y="0"/>
                    <a:pt x="0" y="0"/>
                  </a:cubicBezTo>
                  <a:cubicBezTo>
                    <a:pt x="0" y="0"/>
                    <a:pt x="0" y="0"/>
                    <a:pt x="0" y="0"/>
                  </a:cubicBezTo>
                  <a:cubicBezTo>
                    <a:pt x="41" y="0"/>
                    <a:pt x="74" y="33"/>
                    <a:pt x="74" y="74"/>
                  </a:cubicBezTo>
                  <a:lnTo>
                    <a:pt x="68" y="196"/>
                  </a:lnTo>
                  <a:close/>
                </a:path>
              </a:pathLst>
            </a:custGeom>
            <a:solidFill>
              <a:srgbClr val="3F56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7" name="iṡľîde"/>
            <p:cNvSpPr/>
            <p:nvPr/>
          </p:nvSpPr>
          <p:spPr bwMode="auto">
            <a:xfrm>
              <a:off x="5200651" y="3438526"/>
              <a:ext cx="211138" cy="471488"/>
            </a:xfrm>
            <a:custGeom>
              <a:avLst/>
              <a:gdLst>
                <a:gd name="T0" fmla="*/ 0 w 73"/>
                <a:gd name="T1" fmla="*/ 24 h 164"/>
                <a:gd name="T2" fmla="*/ 0 w 73"/>
                <a:gd name="T3" fmla="*/ 128 h 164"/>
                <a:gd name="T4" fmla="*/ 37 w 73"/>
                <a:gd name="T5" fmla="*/ 164 h 164"/>
                <a:gd name="T6" fmla="*/ 37 w 73"/>
                <a:gd name="T7" fmla="*/ 164 h 164"/>
                <a:gd name="T8" fmla="*/ 73 w 73"/>
                <a:gd name="T9" fmla="*/ 128 h 164"/>
                <a:gd name="T10" fmla="*/ 57 w 73"/>
                <a:gd name="T11" fmla="*/ 0 h 164"/>
                <a:gd name="T12" fmla="*/ 0 w 73"/>
                <a:gd name="T13" fmla="*/ 24 h 164"/>
              </a:gdLst>
              <a:ahLst/>
              <a:cxnLst>
                <a:cxn ang="0">
                  <a:pos x="T0" y="T1"/>
                </a:cxn>
                <a:cxn ang="0">
                  <a:pos x="T2" y="T3"/>
                </a:cxn>
                <a:cxn ang="0">
                  <a:pos x="T4" y="T5"/>
                </a:cxn>
                <a:cxn ang="0">
                  <a:pos x="T6" y="T7"/>
                </a:cxn>
                <a:cxn ang="0">
                  <a:pos x="T8" y="T9"/>
                </a:cxn>
                <a:cxn ang="0">
                  <a:pos x="T10" y="T11"/>
                </a:cxn>
                <a:cxn ang="0">
                  <a:pos x="T12" y="T13"/>
                </a:cxn>
              </a:cxnLst>
              <a:rect l="0" t="0" r="r" b="b"/>
              <a:pathLst>
                <a:path w="73" h="164">
                  <a:moveTo>
                    <a:pt x="0" y="24"/>
                  </a:moveTo>
                  <a:cubicBezTo>
                    <a:pt x="0" y="128"/>
                    <a:pt x="0" y="128"/>
                    <a:pt x="0" y="128"/>
                  </a:cubicBezTo>
                  <a:cubicBezTo>
                    <a:pt x="0" y="148"/>
                    <a:pt x="16" y="164"/>
                    <a:pt x="37" y="164"/>
                  </a:cubicBezTo>
                  <a:cubicBezTo>
                    <a:pt x="37" y="164"/>
                    <a:pt x="37" y="164"/>
                    <a:pt x="37" y="164"/>
                  </a:cubicBezTo>
                  <a:cubicBezTo>
                    <a:pt x="57" y="164"/>
                    <a:pt x="73" y="148"/>
                    <a:pt x="73" y="128"/>
                  </a:cubicBezTo>
                  <a:cubicBezTo>
                    <a:pt x="57" y="0"/>
                    <a:pt x="57" y="0"/>
                    <a:pt x="57" y="0"/>
                  </a:cubicBezTo>
                  <a:lnTo>
                    <a:pt x="0" y="24"/>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8" name="îṧḷîdè"/>
            <p:cNvSpPr/>
            <p:nvPr/>
          </p:nvSpPr>
          <p:spPr bwMode="auto">
            <a:xfrm>
              <a:off x="4567238" y="3109913"/>
              <a:ext cx="611188" cy="971550"/>
            </a:xfrm>
            <a:prstGeom prst="rect">
              <a:avLst/>
            </a:prstGeom>
            <a:solidFill>
              <a:srgbClr val="3F56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09" name="íṩľiḍê"/>
            <p:cNvSpPr/>
            <p:nvPr/>
          </p:nvSpPr>
          <p:spPr bwMode="auto">
            <a:xfrm>
              <a:off x="4803776" y="3230563"/>
              <a:ext cx="134938" cy="815975"/>
            </a:xfrm>
            <a:custGeom>
              <a:avLst/>
              <a:gdLst>
                <a:gd name="T0" fmla="*/ 85 w 85"/>
                <a:gd name="T1" fmla="*/ 471 h 514"/>
                <a:gd name="T2" fmla="*/ 40 w 85"/>
                <a:gd name="T3" fmla="*/ 514 h 514"/>
                <a:gd name="T4" fmla="*/ 0 w 85"/>
                <a:gd name="T5" fmla="*/ 471 h 514"/>
                <a:gd name="T6" fmla="*/ 24 w 85"/>
                <a:gd name="T7" fmla="*/ 0 h 514"/>
                <a:gd name="T8" fmla="*/ 62 w 85"/>
                <a:gd name="T9" fmla="*/ 0 h 514"/>
                <a:gd name="T10" fmla="*/ 85 w 85"/>
                <a:gd name="T11" fmla="*/ 471 h 514"/>
              </a:gdLst>
              <a:ahLst/>
              <a:cxnLst>
                <a:cxn ang="0">
                  <a:pos x="T0" y="T1"/>
                </a:cxn>
                <a:cxn ang="0">
                  <a:pos x="T2" y="T3"/>
                </a:cxn>
                <a:cxn ang="0">
                  <a:pos x="T4" y="T5"/>
                </a:cxn>
                <a:cxn ang="0">
                  <a:pos x="T6" y="T7"/>
                </a:cxn>
                <a:cxn ang="0">
                  <a:pos x="T8" y="T9"/>
                </a:cxn>
                <a:cxn ang="0">
                  <a:pos x="T10" y="T11"/>
                </a:cxn>
              </a:cxnLst>
              <a:rect l="0" t="0" r="r" b="b"/>
              <a:pathLst>
                <a:path w="85" h="514">
                  <a:moveTo>
                    <a:pt x="85" y="471"/>
                  </a:moveTo>
                  <a:lnTo>
                    <a:pt x="40" y="514"/>
                  </a:lnTo>
                  <a:lnTo>
                    <a:pt x="0" y="471"/>
                  </a:lnTo>
                  <a:lnTo>
                    <a:pt x="24" y="0"/>
                  </a:lnTo>
                  <a:lnTo>
                    <a:pt x="62" y="0"/>
                  </a:lnTo>
                  <a:lnTo>
                    <a:pt x="85" y="471"/>
                  </a:lnTo>
                  <a:close/>
                </a:path>
              </a:pathLst>
            </a:custGeom>
            <a:solidFill>
              <a:srgbClr val="F0552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0" name="iṡļíḑe"/>
            <p:cNvSpPr/>
            <p:nvPr/>
          </p:nvSpPr>
          <p:spPr bwMode="auto">
            <a:xfrm>
              <a:off x="4505326" y="3109913"/>
              <a:ext cx="217488" cy="971550"/>
            </a:xfrm>
            <a:custGeom>
              <a:avLst/>
              <a:gdLst>
                <a:gd name="T0" fmla="*/ 0 w 76"/>
                <a:gd name="T1" fmla="*/ 338 h 338"/>
                <a:gd name="T2" fmla="*/ 4 w 76"/>
                <a:gd name="T3" fmla="*/ 338 h 338"/>
                <a:gd name="T4" fmla="*/ 76 w 76"/>
                <a:gd name="T5" fmla="*/ 266 h 338"/>
                <a:gd name="T6" fmla="*/ 76 w 76"/>
                <a:gd name="T7" fmla="*/ 0 h 338"/>
                <a:gd name="T8" fmla="*/ 0 w 76"/>
                <a:gd name="T9" fmla="*/ 0 h 338"/>
                <a:gd name="T10" fmla="*/ 0 w 76"/>
                <a:gd name="T11" fmla="*/ 338 h 338"/>
              </a:gdLst>
              <a:ahLst/>
              <a:cxnLst>
                <a:cxn ang="0">
                  <a:pos x="T0" y="T1"/>
                </a:cxn>
                <a:cxn ang="0">
                  <a:pos x="T2" y="T3"/>
                </a:cxn>
                <a:cxn ang="0">
                  <a:pos x="T4" y="T5"/>
                </a:cxn>
                <a:cxn ang="0">
                  <a:pos x="T6" y="T7"/>
                </a:cxn>
                <a:cxn ang="0">
                  <a:pos x="T8" y="T9"/>
                </a:cxn>
                <a:cxn ang="0">
                  <a:pos x="T10" y="T11"/>
                </a:cxn>
              </a:cxnLst>
              <a:rect l="0" t="0" r="r" b="b"/>
              <a:pathLst>
                <a:path w="76" h="338">
                  <a:moveTo>
                    <a:pt x="0" y="338"/>
                  </a:moveTo>
                  <a:cubicBezTo>
                    <a:pt x="4" y="338"/>
                    <a:pt x="4" y="338"/>
                    <a:pt x="4" y="338"/>
                  </a:cubicBezTo>
                  <a:cubicBezTo>
                    <a:pt x="44" y="338"/>
                    <a:pt x="76" y="305"/>
                    <a:pt x="76" y="266"/>
                  </a:cubicBezTo>
                  <a:cubicBezTo>
                    <a:pt x="76" y="0"/>
                    <a:pt x="76" y="0"/>
                    <a:pt x="76" y="0"/>
                  </a:cubicBezTo>
                  <a:cubicBezTo>
                    <a:pt x="0" y="0"/>
                    <a:pt x="0" y="0"/>
                    <a:pt x="0" y="0"/>
                  </a:cubicBezTo>
                  <a:lnTo>
                    <a:pt x="0" y="338"/>
                  </a:lnTo>
                  <a:close/>
                </a:path>
              </a:pathLst>
            </a:custGeom>
            <a:solidFill>
              <a:srgbClr val="E07D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1" name="ïśļíḓé"/>
            <p:cNvSpPr/>
            <p:nvPr/>
          </p:nvSpPr>
          <p:spPr bwMode="auto">
            <a:xfrm>
              <a:off x="4984751" y="3109913"/>
              <a:ext cx="219075" cy="971550"/>
            </a:xfrm>
            <a:custGeom>
              <a:avLst/>
              <a:gdLst>
                <a:gd name="T0" fmla="*/ 76 w 76"/>
                <a:gd name="T1" fmla="*/ 338 h 338"/>
                <a:gd name="T2" fmla="*/ 73 w 76"/>
                <a:gd name="T3" fmla="*/ 338 h 338"/>
                <a:gd name="T4" fmla="*/ 0 w 76"/>
                <a:gd name="T5" fmla="*/ 266 h 338"/>
                <a:gd name="T6" fmla="*/ 0 w 76"/>
                <a:gd name="T7" fmla="*/ 0 h 338"/>
                <a:gd name="T8" fmla="*/ 76 w 76"/>
                <a:gd name="T9" fmla="*/ 0 h 338"/>
                <a:gd name="T10" fmla="*/ 76 w 76"/>
                <a:gd name="T11" fmla="*/ 338 h 338"/>
              </a:gdLst>
              <a:ahLst/>
              <a:cxnLst>
                <a:cxn ang="0">
                  <a:pos x="T0" y="T1"/>
                </a:cxn>
                <a:cxn ang="0">
                  <a:pos x="T2" y="T3"/>
                </a:cxn>
                <a:cxn ang="0">
                  <a:pos x="T4" y="T5"/>
                </a:cxn>
                <a:cxn ang="0">
                  <a:pos x="T6" y="T7"/>
                </a:cxn>
                <a:cxn ang="0">
                  <a:pos x="T8" y="T9"/>
                </a:cxn>
                <a:cxn ang="0">
                  <a:pos x="T10" y="T11"/>
                </a:cxn>
              </a:cxnLst>
              <a:rect l="0" t="0" r="r" b="b"/>
              <a:pathLst>
                <a:path w="76" h="338">
                  <a:moveTo>
                    <a:pt x="76" y="338"/>
                  </a:moveTo>
                  <a:cubicBezTo>
                    <a:pt x="73" y="338"/>
                    <a:pt x="73" y="338"/>
                    <a:pt x="73" y="338"/>
                  </a:cubicBezTo>
                  <a:cubicBezTo>
                    <a:pt x="33" y="338"/>
                    <a:pt x="0" y="305"/>
                    <a:pt x="0" y="266"/>
                  </a:cubicBezTo>
                  <a:cubicBezTo>
                    <a:pt x="0" y="0"/>
                    <a:pt x="0" y="0"/>
                    <a:pt x="0" y="0"/>
                  </a:cubicBezTo>
                  <a:cubicBezTo>
                    <a:pt x="76" y="0"/>
                    <a:pt x="76" y="0"/>
                    <a:pt x="76" y="0"/>
                  </a:cubicBezTo>
                  <a:lnTo>
                    <a:pt x="76" y="338"/>
                  </a:lnTo>
                  <a:close/>
                </a:path>
              </a:pathLst>
            </a:custGeom>
            <a:solidFill>
              <a:srgbClr val="E07D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2" name="is1ïḑê"/>
            <p:cNvSpPr/>
            <p:nvPr/>
          </p:nvSpPr>
          <p:spPr bwMode="auto">
            <a:xfrm>
              <a:off x="5016501" y="3727451"/>
              <a:ext cx="158750" cy="173038"/>
            </a:xfrm>
            <a:custGeom>
              <a:avLst/>
              <a:gdLst>
                <a:gd name="T0" fmla="*/ 32 w 55"/>
                <a:gd name="T1" fmla="*/ 60 h 60"/>
                <a:gd name="T2" fmla="*/ 23 w 55"/>
                <a:gd name="T3" fmla="*/ 60 h 60"/>
                <a:gd name="T4" fmla="*/ 0 w 55"/>
                <a:gd name="T5" fmla="*/ 36 h 60"/>
                <a:gd name="T6" fmla="*/ 0 w 55"/>
                <a:gd name="T7" fmla="*/ 0 h 60"/>
                <a:gd name="T8" fmla="*/ 55 w 55"/>
                <a:gd name="T9" fmla="*/ 0 h 60"/>
                <a:gd name="T10" fmla="*/ 55 w 55"/>
                <a:gd name="T11" fmla="*/ 36 h 60"/>
                <a:gd name="T12" fmla="*/ 32 w 55"/>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55" h="60">
                  <a:moveTo>
                    <a:pt x="32" y="60"/>
                  </a:moveTo>
                  <a:cubicBezTo>
                    <a:pt x="23" y="60"/>
                    <a:pt x="23" y="60"/>
                    <a:pt x="23" y="60"/>
                  </a:cubicBezTo>
                  <a:cubicBezTo>
                    <a:pt x="10" y="60"/>
                    <a:pt x="0" y="49"/>
                    <a:pt x="0" y="36"/>
                  </a:cubicBezTo>
                  <a:cubicBezTo>
                    <a:pt x="0" y="0"/>
                    <a:pt x="0" y="0"/>
                    <a:pt x="0" y="0"/>
                  </a:cubicBezTo>
                  <a:cubicBezTo>
                    <a:pt x="55" y="0"/>
                    <a:pt x="55" y="0"/>
                    <a:pt x="55" y="0"/>
                  </a:cubicBezTo>
                  <a:cubicBezTo>
                    <a:pt x="55" y="36"/>
                    <a:pt x="55" y="36"/>
                    <a:pt x="55" y="36"/>
                  </a:cubicBezTo>
                  <a:cubicBezTo>
                    <a:pt x="55" y="49"/>
                    <a:pt x="45" y="60"/>
                    <a:pt x="32" y="60"/>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3" name="iṧḻiḓê"/>
            <p:cNvSpPr/>
            <p:nvPr/>
          </p:nvSpPr>
          <p:spPr bwMode="auto">
            <a:xfrm>
              <a:off x="4535488" y="3727451"/>
              <a:ext cx="158750" cy="173038"/>
            </a:xfrm>
            <a:custGeom>
              <a:avLst/>
              <a:gdLst>
                <a:gd name="T0" fmla="*/ 32 w 55"/>
                <a:gd name="T1" fmla="*/ 60 h 60"/>
                <a:gd name="T2" fmla="*/ 23 w 55"/>
                <a:gd name="T3" fmla="*/ 60 h 60"/>
                <a:gd name="T4" fmla="*/ 0 w 55"/>
                <a:gd name="T5" fmla="*/ 36 h 60"/>
                <a:gd name="T6" fmla="*/ 0 w 55"/>
                <a:gd name="T7" fmla="*/ 0 h 60"/>
                <a:gd name="T8" fmla="*/ 55 w 55"/>
                <a:gd name="T9" fmla="*/ 0 h 60"/>
                <a:gd name="T10" fmla="*/ 55 w 55"/>
                <a:gd name="T11" fmla="*/ 36 h 60"/>
                <a:gd name="T12" fmla="*/ 32 w 55"/>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55" h="60">
                  <a:moveTo>
                    <a:pt x="32" y="60"/>
                  </a:moveTo>
                  <a:cubicBezTo>
                    <a:pt x="23" y="60"/>
                    <a:pt x="23" y="60"/>
                    <a:pt x="23" y="60"/>
                  </a:cubicBezTo>
                  <a:cubicBezTo>
                    <a:pt x="10" y="60"/>
                    <a:pt x="0" y="49"/>
                    <a:pt x="0" y="36"/>
                  </a:cubicBezTo>
                  <a:cubicBezTo>
                    <a:pt x="0" y="0"/>
                    <a:pt x="0" y="0"/>
                    <a:pt x="0" y="0"/>
                  </a:cubicBezTo>
                  <a:cubicBezTo>
                    <a:pt x="55" y="0"/>
                    <a:pt x="55" y="0"/>
                    <a:pt x="55" y="0"/>
                  </a:cubicBezTo>
                  <a:cubicBezTo>
                    <a:pt x="55" y="36"/>
                    <a:pt x="55" y="36"/>
                    <a:pt x="55" y="36"/>
                  </a:cubicBezTo>
                  <a:cubicBezTo>
                    <a:pt x="55" y="49"/>
                    <a:pt x="44" y="60"/>
                    <a:pt x="32" y="60"/>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4" name="ïśľidé"/>
            <p:cNvSpPr/>
            <p:nvPr/>
          </p:nvSpPr>
          <p:spPr bwMode="auto">
            <a:xfrm>
              <a:off x="4473576" y="2644776"/>
              <a:ext cx="160338" cy="220663"/>
            </a:xfrm>
            <a:custGeom>
              <a:avLst/>
              <a:gdLst>
                <a:gd name="T0" fmla="*/ 51 w 56"/>
                <a:gd name="T1" fmla="*/ 24 h 77"/>
                <a:gd name="T2" fmla="*/ 17 w 56"/>
                <a:gd name="T3" fmla="*/ 16 h 77"/>
                <a:gd name="T4" fmla="*/ 56 w 56"/>
                <a:gd name="T5" fmla="*/ 66 h 77"/>
                <a:gd name="T6" fmla="*/ 51 w 56"/>
                <a:gd name="T7" fmla="*/ 24 h 77"/>
              </a:gdLst>
              <a:ahLst/>
              <a:cxnLst>
                <a:cxn ang="0">
                  <a:pos x="T0" y="T1"/>
                </a:cxn>
                <a:cxn ang="0">
                  <a:pos x="T2" y="T3"/>
                </a:cxn>
                <a:cxn ang="0">
                  <a:pos x="T4" y="T5"/>
                </a:cxn>
                <a:cxn ang="0">
                  <a:pos x="T6" y="T7"/>
                </a:cxn>
              </a:cxnLst>
              <a:rect l="0" t="0" r="r" b="b"/>
              <a:pathLst>
                <a:path w="56" h="77">
                  <a:moveTo>
                    <a:pt x="51" y="24"/>
                  </a:moveTo>
                  <a:cubicBezTo>
                    <a:pt x="51" y="24"/>
                    <a:pt x="33" y="0"/>
                    <a:pt x="17" y="16"/>
                  </a:cubicBezTo>
                  <a:cubicBezTo>
                    <a:pt x="0" y="31"/>
                    <a:pt x="24" y="77"/>
                    <a:pt x="56" y="66"/>
                  </a:cubicBezTo>
                  <a:lnTo>
                    <a:pt x="51" y="24"/>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5" name="ïṧľíḑè"/>
            <p:cNvSpPr/>
            <p:nvPr/>
          </p:nvSpPr>
          <p:spPr bwMode="auto">
            <a:xfrm>
              <a:off x="4506913" y="2698751"/>
              <a:ext cx="123825" cy="138113"/>
            </a:xfrm>
            <a:custGeom>
              <a:avLst/>
              <a:gdLst>
                <a:gd name="T0" fmla="*/ 41 w 43"/>
                <a:gd name="T1" fmla="*/ 21 h 48"/>
                <a:gd name="T2" fmla="*/ 43 w 43"/>
                <a:gd name="T3" fmla="*/ 43 h 48"/>
                <a:gd name="T4" fmla="*/ 13 w 43"/>
                <a:gd name="T5" fmla="*/ 4 h 48"/>
                <a:gd name="T6" fmla="*/ 41 w 43"/>
                <a:gd name="T7" fmla="*/ 21 h 48"/>
              </a:gdLst>
              <a:ahLst/>
              <a:cxnLst>
                <a:cxn ang="0">
                  <a:pos x="T0" y="T1"/>
                </a:cxn>
                <a:cxn ang="0">
                  <a:pos x="T2" y="T3"/>
                </a:cxn>
                <a:cxn ang="0">
                  <a:pos x="T4" y="T5"/>
                </a:cxn>
                <a:cxn ang="0">
                  <a:pos x="T6" y="T7"/>
                </a:cxn>
              </a:cxnLst>
              <a:rect l="0" t="0" r="r" b="b"/>
              <a:pathLst>
                <a:path w="43" h="48">
                  <a:moveTo>
                    <a:pt x="41" y="21"/>
                  </a:moveTo>
                  <a:cubicBezTo>
                    <a:pt x="43" y="43"/>
                    <a:pt x="43" y="43"/>
                    <a:pt x="43" y="43"/>
                  </a:cubicBezTo>
                  <a:cubicBezTo>
                    <a:pt x="16" y="48"/>
                    <a:pt x="0" y="10"/>
                    <a:pt x="13" y="4"/>
                  </a:cubicBezTo>
                  <a:cubicBezTo>
                    <a:pt x="23" y="0"/>
                    <a:pt x="36" y="14"/>
                    <a:pt x="41" y="21"/>
                  </a:cubicBezTo>
                  <a:close/>
                </a:path>
              </a:pathLst>
            </a:custGeom>
            <a:solidFill>
              <a:srgbClr val="F7A5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6" name="íṧḷíḓê"/>
            <p:cNvSpPr/>
            <p:nvPr/>
          </p:nvSpPr>
          <p:spPr bwMode="auto">
            <a:xfrm>
              <a:off x="4530726" y="2705101"/>
              <a:ext cx="95250" cy="53975"/>
            </a:xfrm>
            <a:custGeom>
              <a:avLst/>
              <a:gdLst>
                <a:gd name="T0" fmla="*/ 0 w 33"/>
                <a:gd name="T1" fmla="*/ 10 h 19"/>
                <a:gd name="T2" fmla="*/ 0 w 33"/>
                <a:gd name="T3" fmla="*/ 10 h 19"/>
                <a:gd name="T4" fmla="*/ 1 w 33"/>
                <a:gd name="T5" fmla="*/ 9 h 19"/>
                <a:gd name="T6" fmla="*/ 3 w 33"/>
                <a:gd name="T7" fmla="*/ 5 h 19"/>
                <a:gd name="T8" fmla="*/ 4 w 33"/>
                <a:gd name="T9" fmla="*/ 4 h 19"/>
                <a:gd name="T10" fmla="*/ 5 w 33"/>
                <a:gd name="T11" fmla="*/ 4 h 19"/>
                <a:gd name="T12" fmla="*/ 5 w 33"/>
                <a:gd name="T13" fmla="*/ 4 h 19"/>
                <a:gd name="T14" fmla="*/ 5 w 33"/>
                <a:gd name="T15" fmla="*/ 4 h 19"/>
                <a:gd name="T16" fmla="*/ 5 w 33"/>
                <a:gd name="T17" fmla="*/ 4 h 19"/>
                <a:gd name="T18" fmla="*/ 5 w 33"/>
                <a:gd name="T19" fmla="*/ 4 h 19"/>
                <a:gd name="T20" fmla="*/ 5 w 33"/>
                <a:gd name="T21" fmla="*/ 4 h 19"/>
                <a:gd name="T22" fmla="*/ 5 w 33"/>
                <a:gd name="T23" fmla="*/ 4 h 19"/>
                <a:gd name="T24" fmla="*/ 6 w 33"/>
                <a:gd name="T25" fmla="*/ 4 h 19"/>
                <a:gd name="T26" fmla="*/ 7 w 33"/>
                <a:gd name="T27" fmla="*/ 3 h 19"/>
                <a:gd name="T28" fmla="*/ 7 w 33"/>
                <a:gd name="T29" fmla="*/ 3 h 19"/>
                <a:gd name="T30" fmla="*/ 8 w 33"/>
                <a:gd name="T31" fmla="*/ 3 h 19"/>
                <a:gd name="T32" fmla="*/ 9 w 33"/>
                <a:gd name="T33" fmla="*/ 3 h 19"/>
                <a:gd name="T34" fmla="*/ 16 w 33"/>
                <a:gd name="T35" fmla="*/ 6 h 19"/>
                <a:gd name="T36" fmla="*/ 19 w 33"/>
                <a:gd name="T37" fmla="*/ 8 h 19"/>
                <a:gd name="T38" fmla="*/ 22 w 33"/>
                <a:gd name="T39" fmla="*/ 10 h 19"/>
                <a:gd name="T40" fmla="*/ 28 w 33"/>
                <a:gd name="T41" fmla="*/ 14 h 19"/>
                <a:gd name="T42" fmla="*/ 33 w 33"/>
                <a:gd name="T43" fmla="*/ 19 h 19"/>
                <a:gd name="T44" fmla="*/ 32 w 33"/>
                <a:gd name="T45" fmla="*/ 17 h 19"/>
                <a:gd name="T46" fmla="*/ 29 w 33"/>
                <a:gd name="T47" fmla="*/ 13 h 19"/>
                <a:gd name="T48" fmla="*/ 27 w 33"/>
                <a:gd name="T49" fmla="*/ 10 h 19"/>
                <a:gd name="T50" fmla="*/ 25 w 33"/>
                <a:gd name="T51" fmla="*/ 7 h 19"/>
                <a:gd name="T52" fmla="*/ 18 w 33"/>
                <a:gd name="T53" fmla="*/ 2 h 19"/>
                <a:gd name="T54" fmla="*/ 14 w 33"/>
                <a:gd name="T55" fmla="*/ 1 h 19"/>
                <a:gd name="T56" fmla="*/ 9 w 33"/>
                <a:gd name="T57" fmla="*/ 0 h 19"/>
                <a:gd name="T58" fmla="*/ 8 w 33"/>
                <a:gd name="T59" fmla="*/ 0 h 19"/>
                <a:gd name="T60" fmla="*/ 7 w 33"/>
                <a:gd name="T61" fmla="*/ 0 h 19"/>
                <a:gd name="T62" fmla="*/ 6 w 33"/>
                <a:gd name="T63" fmla="*/ 1 h 19"/>
                <a:gd name="T64" fmla="*/ 5 w 33"/>
                <a:gd name="T65" fmla="*/ 1 h 19"/>
                <a:gd name="T66" fmla="*/ 4 w 33"/>
                <a:gd name="T67" fmla="*/ 1 h 19"/>
                <a:gd name="T68" fmla="*/ 4 w 33"/>
                <a:gd name="T69" fmla="*/ 1 h 19"/>
                <a:gd name="T70" fmla="*/ 4 w 33"/>
                <a:gd name="T71" fmla="*/ 1 h 19"/>
                <a:gd name="T72" fmla="*/ 3 w 33"/>
                <a:gd name="T73" fmla="*/ 2 h 19"/>
                <a:gd name="T74" fmla="*/ 2 w 33"/>
                <a:gd name="T75" fmla="*/ 3 h 19"/>
                <a:gd name="T76" fmla="*/ 0 w 33"/>
                <a:gd name="T77" fmla="*/ 6 h 19"/>
                <a:gd name="T78" fmla="*/ 0 w 33"/>
                <a:gd name="T79" fmla="*/ 8 h 19"/>
                <a:gd name="T80" fmla="*/ 0 w 33"/>
                <a:gd name="T81" fmla="*/ 10 h 19"/>
                <a:gd name="T82" fmla="*/ 0 w 33"/>
                <a:gd name="T8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 h="19">
                  <a:moveTo>
                    <a:pt x="0" y="10"/>
                  </a:moveTo>
                  <a:cubicBezTo>
                    <a:pt x="0" y="10"/>
                    <a:pt x="0" y="10"/>
                    <a:pt x="0" y="10"/>
                  </a:cubicBezTo>
                  <a:cubicBezTo>
                    <a:pt x="1" y="10"/>
                    <a:pt x="1" y="9"/>
                    <a:pt x="1" y="9"/>
                  </a:cubicBezTo>
                  <a:cubicBezTo>
                    <a:pt x="1" y="7"/>
                    <a:pt x="2" y="6"/>
                    <a:pt x="3" y="5"/>
                  </a:cubicBezTo>
                  <a:cubicBezTo>
                    <a:pt x="4" y="4"/>
                    <a:pt x="4" y="4"/>
                    <a:pt x="4"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6" y="4"/>
                    <a:pt x="6" y="4"/>
                    <a:pt x="6" y="4"/>
                  </a:cubicBezTo>
                  <a:cubicBezTo>
                    <a:pt x="6" y="3"/>
                    <a:pt x="6" y="3"/>
                    <a:pt x="7" y="3"/>
                  </a:cubicBezTo>
                  <a:cubicBezTo>
                    <a:pt x="7" y="3"/>
                    <a:pt x="7" y="3"/>
                    <a:pt x="7" y="3"/>
                  </a:cubicBezTo>
                  <a:cubicBezTo>
                    <a:pt x="8" y="3"/>
                    <a:pt x="8" y="3"/>
                    <a:pt x="8" y="3"/>
                  </a:cubicBezTo>
                  <a:cubicBezTo>
                    <a:pt x="8" y="3"/>
                    <a:pt x="9" y="3"/>
                    <a:pt x="9" y="3"/>
                  </a:cubicBezTo>
                  <a:cubicBezTo>
                    <a:pt x="11" y="3"/>
                    <a:pt x="14" y="4"/>
                    <a:pt x="16" y="6"/>
                  </a:cubicBezTo>
                  <a:cubicBezTo>
                    <a:pt x="17" y="6"/>
                    <a:pt x="18" y="7"/>
                    <a:pt x="19" y="8"/>
                  </a:cubicBezTo>
                  <a:cubicBezTo>
                    <a:pt x="20" y="8"/>
                    <a:pt x="21" y="9"/>
                    <a:pt x="22" y="10"/>
                  </a:cubicBezTo>
                  <a:cubicBezTo>
                    <a:pt x="24" y="11"/>
                    <a:pt x="26" y="13"/>
                    <a:pt x="28" y="14"/>
                  </a:cubicBezTo>
                  <a:cubicBezTo>
                    <a:pt x="31" y="17"/>
                    <a:pt x="33" y="19"/>
                    <a:pt x="33" y="19"/>
                  </a:cubicBezTo>
                  <a:cubicBezTo>
                    <a:pt x="33" y="19"/>
                    <a:pt x="33" y="18"/>
                    <a:pt x="32" y="17"/>
                  </a:cubicBezTo>
                  <a:cubicBezTo>
                    <a:pt x="31" y="16"/>
                    <a:pt x="31" y="14"/>
                    <a:pt x="29" y="13"/>
                  </a:cubicBezTo>
                  <a:cubicBezTo>
                    <a:pt x="29" y="12"/>
                    <a:pt x="28" y="11"/>
                    <a:pt x="27" y="10"/>
                  </a:cubicBezTo>
                  <a:cubicBezTo>
                    <a:pt x="26" y="9"/>
                    <a:pt x="26" y="8"/>
                    <a:pt x="25" y="7"/>
                  </a:cubicBezTo>
                  <a:cubicBezTo>
                    <a:pt x="23" y="5"/>
                    <a:pt x="20" y="4"/>
                    <a:pt x="18" y="2"/>
                  </a:cubicBezTo>
                  <a:cubicBezTo>
                    <a:pt x="16" y="2"/>
                    <a:pt x="15" y="1"/>
                    <a:pt x="14" y="1"/>
                  </a:cubicBezTo>
                  <a:cubicBezTo>
                    <a:pt x="12" y="0"/>
                    <a:pt x="11" y="0"/>
                    <a:pt x="9" y="0"/>
                  </a:cubicBezTo>
                  <a:cubicBezTo>
                    <a:pt x="9" y="0"/>
                    <a:pt x="8" y="0"/>
                    <a:pt x="8" y="0"/>
                  </a:cubicBezTo>
                  <a:cubicBezTo>
                    <a:pt x="8" y="0"/>
                    <a:pt x="7" y="0"/>
                    <a:pt x="7" y="0"/>
                  </a:cubicBezTo>
                  <a:cubicBezTo>
                    <a:pt x="6" y="0"/>
                    <a:pt x="6" y="0"/>
                    <a:pt x="6" y="1"/>
                  </a:cubicBezTo>
                  <a:cubicBezTo>
                    <a:pt x="5" y="1"/>
                    <a:pt x="5" y="1"/>
                    <a:pt x="5" y="1"/>
                  </a:cubicBezTo>
                  <a:cubicBezTo>
                    <a:pt x="4" y="1"/>
                    <a:pt x="4" y="1"/>
                    <a:pt x="4" y="1"/>
                  </a:cubicBezTo>
                  <a:cubicBezTo>
                    <a:pt x="4" y="1"/>
                    <a:pt x="4" y="1"/>
                    <a:pt x="4" y="1"/>
                  </a:cubicBezTo>
                  <a:cubicBezTo>
                    <a:pt x="4" y="1"/>
                    <a:pt x="4" y="1"/>
                    <a:pt x="4" y="1"/>
                  </a:cubicBezTo>
                  <a:cubicBezTo>
                    <a:pt x="4" y="1"/>
                    <a:pt x="3" y="2"/>
                    <a:pt x="3" y="2"/>
                  </a:cubicBezTo>
                  <a:cubicBezTo>
                    <a:pt x="3" y="2"/>
                    <a:pt x="2" y="3"/>
                    <a:pt x="2" y="3"/>
                  </a:cubicBezTo>
                  <a:cubicBezTo>
                    <a:pt x="1" y="4"/>
                    <a:pt x="1" y="5"/>
                    <a:pt x="0" y="6"/>
                  </a:cubicBezTo>
                  <a:cubicBezTo>
                    <a:pt x="0" y="7"/>
                    <a:pt x="0" y="8"/>
                    <a:pt x="0" y="8"/>
                  </a:cubicBezTo>
                  <a:cubicBezTo>
                    <a:pt x="0" y="9"/>
                    <a:pt x="0" y="9"/>
                    <a:pt x="0" y="10"/>
                  </a:cubicBezTo>
                  <a:cubicBezTo>
                    <a:pt x="0" y="10"/>
                    <a:pt x="0" y="10"/>
                    <a:pt x="0" y="1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7" name="íS1iḑe"/>
            <p:cNvSpPr/>
            <p:nvPr/>
          </p:nvSpPr>
          <p:spPr bwMode="auto">
            <a:xfrm>
              <a:off x="5089526" y="2638426"/>
              <a:ext cx="157163" cy="222250"/>
            </a:xfrm>
            <a:custGeom>
              <a:avLst/>
              <a:gdLst>
                <a:gd name="T0" fmla="*/ 4 w 55"/>
                <a:gd name="T1" fmla="*/ 24 h 77"/>
                <a:gd name="T2" fmla="*/ 38 w 55"/>
                <a:gd name="T3" fmla="*/ 15 h 77"/>
                <a:gd name="T4" fmla="*/ 0 w 55"/>
                <a:gd name="T5" fmla="*/ 67 h 77"/>
                <a:gd name="T6" fmla="*/ 4 w 55"/>
                <a:gd name="T7" fmla="*/ 24 h 77"/>
              </a:gdLst>
              <a:ahLst/>
              <a:cxnLst>
                <a:cxn ang="0">
                  <a:pos x="T0" y="T1"/>
                </a:cxn>
                <a:cxn ang="0">
                  <a:pos x="T2" y="T3"/>
                </a:cxn>
                <a:cxn ang="0">
                  <a:pos x="T4" y="T5"/>
                </a:cxn>
                <a:cxn ang="0">
                  <a:pos x="T6" y="T7"/>
                </a:cxn>
              </a:cxnLst>
              <a:rect l="0" t="0" r="r" b="b"/>
              <a:pathLst>
                <a:path w="55" h="77">
                  <a:moveTo>
                    <a:pt x="4" y="24"/>
                  </a:moveTo>
                  <a:cubicBezTo>
                    <a:pt x="4" y="24"/>
                    <a:pt x="21" y="0"/>
                    <a:pt x="38" y="15"/>
                  </a:cubicBezTo>
                  <a:cubicBezTo>
                    <a:pt x="55" y="30"/>
                    <a:pt x="32" y="77"/>
                    <a:pt x="0" y="67"/>
                  </a:cubicBezTo>
                  <a:lnTo>
                    <a:pt x="4" y="24"/>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8" name="íṥḷîdé"/>
            <p:cNvSpPr/>
            <p:nvPr/>
          </p:nvSpPr>
          <p:spPr bwMode="auto">
            <a:xfrm>
              <a:off x="5091113" y="2693988"/>
              <a:ext cx="122238" cy="136525"/>
            </a:xfrm>
            <a:custGeom>
              <a:avLst/>
              <a:gdLst>
                <a:gd name="T0" fmla="*/ 1 w 42"/>
                <a:gd name="T1" fmla="*/ 21 h 48"/>
                <a:gd name="T2" fmla="*/ 0 w 42"/>
                <a:gd name="T3" fmla="*/ 43 h 48"/>
                <a:gd name="T4" fmla="*/ 29 w 42"/>
                <a:gd name="T5" fmla="*/ 4 h 48"/>
                <a:gd name="T6" fmla="*/ 1 w 42"/>
                <a:gd name="T7" fmla="*/ 21 h 48"/>
              </a:gdLst>
              <a:ahLst/>
              <a:cxnLst>
                <a:cxn ang="0">
                  <a:pos x="T0" y="T1"/>
                </a:cxn>
                <a:cxn ang="0">
                  <a:pos x="T2" y="T3"/>
                </a:cxn>
                <a:cxn ang="0">
                  <a:pos x="T4" y="T5"/>
                </a:cxn>
                <a:cxn ang="0">
                  <a:pos x="T6" y="T7"/>
                </a:cxn>
              </a:cxnLst>
              <a:rect l="0" t="0" r="r" b="b"/>
              <a:pathLst>
                <a:path w="42" h="48">
                  <a:moveTo>
                    <a:pt x="1" y="21"/>
                  </a:moveTo>
                  <a:cubicBezTo>
                    <a:pt x="0" y="43"/>
                    <a:pt x="0" y="43"/>
                    <a:pt x="0" y="43"/>
                  </a:cubicBezTo>
                  <a:cubicBezTo>
                    <a:pt x="27" y="48"/>
                    <a:pt x="42" y="9"/>
                    <a:pt x="29" y="4"/>
                  </a:cubicBezTo>
                  <a:cubicBezTo>
                    <a:pt x="19" y="0"/>
                    <a:pt x="7" y="14"/>
                    <a:pt x="1" y="21"/>
                  </a:cubicBezTo>
                  <a:close/>
                </a:path>
              </a:pathLst>
            </a:custGeom>
            <a:solidFill>
              <a:srgbClr val="F7A5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9" name="işḷïḋè"/>
            <p:cNvSpPr/>
            <p:nvPr/>
          </p:nvSpPr>
          <p:spPr bwMode="auto">
            <a:xfrm>
              <a:off x="5094288" y="2698751"/>
              <a:ext cx="95250" cy="55563"/>
            </a:xfrm>
            <a:custGeom>
              <a:avLst/>
              <a:gdLst>
                <a:gd name="T0" fmla="*/ 33 w 33"/>
                <a:gd name="T1" fmla="*/ 10 h 19"/>
                <a:gd name="T2" fmla="*/ 33 w 33"/>
                <a:gd name="T3" fmla="*/ 9 h 19"/>
                <a:gd name="T4" fmla="*/ 32 w 33"/>
                <a:gd name="T5" fmla="*/ 8 h 19"/>
                <a:gd name="T6" fmla="*/ 30 w 33"/>
                <a:gd name="T7" fmla="*/ 4 h 19"/>
                <a:gd name="T8" fmla="*/ 29 w 33"/>
                <a:gd name="T9" fmla="*/ 4 h 19"/>
                <a:gd name="T10" fmla="*/ 28 w 33"/>
                <a:gd name="T11" fmla="*/ 3 h 19"/>
                <a:gd name="T12" fmla="*/ 28 w 33"/>
                <a:gd name="T13" fmla="*/ 3 h 19"/>
                <a:gd name="T14" fmla="*/ 28 w 33"/>
                <a:gd name="T15" fmla="*/ 3 h 19"/>
                <a:gd name="T16" fmla="*/ 28 w 33"/>
                <a:gd name="T17" fmla="*/ 3 h 19"/>
                <a:gd name="T18" fmla="*/ 28 w 33"/>
                <a:gd name="T19" fmla="*/ 3 h 19"/>
                <a:gd name="T20" fmla="*/ 28 w 33"/>
                <a:gd name="T21" fmla="*/ 3 h 19"/>
                <a:gd name="T22" fmla="*/ 28 w 33"/>
                <a:gd name="T23" fmla="*/ 3 h 19"/>
                <a:gd name="T24" fmla="*/ 27 w 33"/>
                <a:gd name="T25" fmla="*/ 3 h 19"/>
                <a:gd name="T26" fmla="*/ 26 w 33"/>
                <a:gd name="T27" fmla="*/ 3 h 19"/>
                <a:gd name="T28" fmla="*/ 26 w 33"/>
                <a:gd name="T29" fmla="*/ 3 h 19"/>
                <a:gd name="T30" fmla="*/ 25 w 33"/>
                <a:gd name="T31" fmla="*/ 3 h 19"/>
                <a:gd name="T32" fmla="*/ 24 w 33"/>
                <a:gd name="T33" fmla="*/ 3 h 19"/>
                <a:gd name="T34" fmla="*/ 17 w 33"/>
                <a:gd name="T35" fmla="*/ 5 h 19"/>
                <a:gd name="T36" fmla="*/ 14 w 33"/>
                <a:gd name="T37" fmla="*/ 7 h 19"/>
                <a:gd name="T38" fmla="*/ 11 w 33"/>
                <a:gd name="T39" fmla="*/ 10 h 19"/>
                <a:gd name="T40" fmla="*/ 6 w 33"/>
                <a:gd name="T41" fmla="*/ 14 h 19"/>
                <a:gd name="T42" fmla="*/ 0 w 33"/>
                <a:gd name="T43" fmla="*/ 19 h 19"/>
                <a:gd name="T44" fmla="*/ 1 w 33"/>
                <a:gd name="T45" fmla="*/ 17 h 19"/>
                <a:gd name="T46" fmla="*/ 4 w 33"/>
                <a:gd name="T47" fmla="*/ 13 h 19"/>
                <a:gd name="T48" fmla="*/ 6 w 33"/>
                <a:gd name="T49" fmla="*/ 10 h 19"/>
                <a:gd name="T50" fmla="*/ 9 w 33"/>
                <a:gd name="T51" fmla="*/ 7 h 19"/>
                <a:gd name="T52" fmla="*/ 15 w 33"/>
                <a:gd name="T53" fmla="*/ 2 h 19"/>
                <a:gd name="T54" fmla="*/ 19 w 33"/>
                <a:gd name="T55" fmla="*/ 0 h 19"/>
                <a:gd name="T56" fmla="*/ 24 w 33"/>
                <a:gd name="T57" fmla="*/ 0 h 19"/>
                <a:gd name="T58" fmla="*/ 25 w 33"/>
                <a:gd name="T59" fmla="*/ 0 h 19"/>
                <a:gd name="T60" fmla="*/ 26 w 33"/>
                <a:gd name="T61" fmla="*/ 0 h 19"/>
                <a:gd name="T62" fmla="*/ 27 w 33"/>
                <a:gd name="T63" fmla="*/ 0 h 19"/>
                <a:gd name="T64" fmla="*/ 28 w 33"/>
                <a:gd name="T65" fmla="*/ 1 h 19"/>
                <a:gd name="T66" fmla="*/ 29 w 33"/>
                <a:gd name="T67" fmla="*/ 1 h 19"/>
                <a:gd name="T68" fmla="*/ 29 w 33"/>
                <a:gd name="T69" fmla="*/ 1 h 19"/>
                <a:gd name="T70" fmla="*/ 29 w 33"/>
                <a:gd name="T71" fmla="*/ 1 h 19"/>
                <a:gd name="T72" fmla="*/ 30 w 33"/>
                <a:gd name="T73" fmla="*/ 1 h 19"/>
                <a:gd name="T74" fmla="*/ 31 w 33"/>
                <a:gd name="T75" fmla="*/ 3 h 19"/>
                <a:gd name="T76" fmla="*/ 33 w 33"/>
                <a:gd name="T77" fmla="*/ 6 h 19"/>
                <a:gd name="T78" fmla="*/ 33 w 33"/>
                <a:gd name="T79" fmla="*/ 8 h 19"/>
                <a:gd name="T80" fmla="*/ 33 w 33"/>
                <a:gd name="T81" fmla="*/ 9 h 19"/>
                <a:gd name="T82" fmla="*/ 33 w 33"/>
                <a:gd name="T8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 h="19">
                  <a:moveTo>
                    <a:pt x="33" y="10"/>
                  </a:moveTo>
                  <a:cubicBezTo>
                    <a:pt x="33" y="10"/>
                    <a:pt x="33" y="10"/>
                    <a:pt x="33" y="9"/>
                  </a:cubicBezTo>
                  <a:cubicBezTo>
                    <a:pt x="33" y="9"/>
                    <a:pt x="32" y="9"/>
                    <a:pt x="32" y="8"/>
                  </a:cubicBezTo>
                  <a:cubicBezTo>
                    <a:pt x="32" y="7"/>
                    <a:pt x="31" y="5"/>
                    <a:pt x="30" y="4"/>
                  </a:cubicBezTo>
                  <a:cubicBezTo>
                    <a:pt x="29" y="4"/>
                    <a:pt x="29" y="4"/>
                    <a:pt x="29" y="4"/>
                  </a:cubicBezTo>
                  <a:cubicBezTo>
                    <a:pt x="28" y="4"/>
                    <a:pt x="28" y="3"/>
                    <a:pt x="28" y="3"/>
                  </a:cubicBezTo>
                  <a:cubicBezTo>
                    <a:pt x="28" y="3"/>
                    <a:pt x="28" y="3"/>
                    <a:pt x="28" y="3"/>
                  </a:cubicBezTo>
                  <a:cubicBezTo>
                    <a:pt x="28" y="3"/>
                    <a:pt x="28" y="3"/>
                    <a:pt x="28" y="3"/>
                  </a:cubicBezTo>
                  <a:cubicBezTo>
                    <a:pt x="28" y="3"/>
                    <a:pt x="28" y="3"/>
                    <a:pt x="28" y="3"/>
                  </a:cubicBezTo>
                  <a:cubicBezTo>
                    <a:pt x="28" y="3"/>
                    <a:pt x="28" y="3"/>
                    <a:pt x="28" y="3"/>
                  </a:cubicBezTo>
                  <a:cubicBezTo>
                    <a:pt x="28" y="3"/>
                    <a:pt x="28" y="3"/>
                    <a:pt x="28" y="3"/>
                  </a:cubicBezTo>
                  <a:cubicBezTo>
                    <a:pt x="28" y="3"/>
                    <a:pt x="28" y="3"/>
                    <a:pt x="28" y="3"/>
                  </a:cubicBezTo>
                  <a:cubicBezTo>
                    <a:pt x="27" y="3"/>
                    <a:pt x="27" y="3"/>
                    <a:pt x="27" y="3"/>
                  </a:cubicBezTo>
                  <a:cubicBezTo>
                    <a:pt x="27" y="3"/>
                    <a:pt x="27" y="3"/>
                    <a:pt x="26" y="3"/>
                  </a:cubicBezTo>
                  <a:cubicBezTo>
                    <a:pt x="26" y="3"/>
                    <a:pt x="26" y="3"/>
                    <a:pt x="26" y="3"/>
                  </a:cubicBezTo>
                  <a:cubicBezTo>
                    <a:pt x="25" y="3"/>
                    <a:pt x="25" y="3"/>
                    <a:pt x="25" y="3"/>
                  </a:cubicBezTo>
                  <a:cubicBezTo>
                    <a:pt x="25" y="3"/>
                    <a:pt x="24" y="3"/>
                    <a:pt x="24" y="3"/>
                  </a:cubicBezTo>
                  <a:cubicBezTo>
                    <a:pt x="22" y="3"/>
                    <a:pt x="19" y="4"/>
                    <a:pt x="17" y="5"/>
                  </a:cubicBezTo>
                  <a:cubicBezTo>
                    <a:pt x="16" y="6"/>
                    <a:pt x="15" y="7"/>
                    <a:pt x="14" y="7"/>
                  </a:cubicBezTo>
                  <a:cubicBezTo>
                    <a:pt x="13" y="8"/>
                    <a:pt x="12" y="9"/>
                    <a:pt x="11" y="10"/>
                  </a:cubicBezTo>
                  <a:cubicBezTo>
                    <a:pt x="9" y="11"/>
                    <a:pt x="7" y="13"/>
                    <a:pt x="6" y="14"/>
                  </a:cubicBezTo>
                  <a:cubicBezTo>
                    <a:pt x="2" y="17"/>
                    <a:pt x="0" y="19"/>
                    <a:pt x="0" y="19"/>
                  </a:cubicBezTo>
                  <a:cubicBezTo>
                    <a:pt x="0" y="19"/>
                    <a:pt x="1" y="18"/>
                    <a:pt x="1" y="17"/>
                  </a:cubicBezTo>
                  <a:cubicBezTo>
                    <a:pt x="2" y="16"/>
                    <a:pt x="3" y="15"/>
                    <a:pt x="4" y="13"/>
                  </a:cubicBezTo>
                  <a:cubicBezTo>
                    <a:pt x="4" y="12"/>
                    <a:pt x="5" y="11"/>
                    <a:pt x="6" y="10"/>
                  </a:cubicBezTo>
                  <a:cubicBezTo>
                    <a:pt x="7" y="9"/>
                    <a:pt x="8" y="8"/>
                    <a:pt x="9" y="7"/>
                  </a:cubicBezTo>
                  <a:cubicBezTo>
                    <a:pt x="10" y="5"/>
                    <a:pt x="13" y="4"/>
                    <a:pt x="15" y="2"/>
                  </a:cubicBezTo>
                  <a:cubicBezTo>
                    <a:pt x="17" y="1"/>
                    <a:pt x="18" y="1"/>
                    <a:pt x="19" y="0"/>
                  </a:cubicBezTo>
                  <a:cubicBezTo>
                    <a:pt x="21" y="0"/>
                    <a:pt x="22" y="0"/>
                    <a:pt x="24" y="0"/>
                  </a:cubicBezTo>
                  <a:cubicBezTo>
                    <a:pt x="24" y="0"/>
                    <a:pt x="25" y="0"/>
                    <a:pt x="25" y="0"/>
                  </a:cubicBezTo>
                  <a:cubicBezTo>
                    <a:pt x="25" y="0"/>
                    <a:pt x="26" y="0"/>
                    <a:pt x="26" y="0"/>
                  </a:cubicBezTo>
                  <a:cubicBezTo>
                    <a:pt x="26" y="0"/>
                    <a:pt x="27" y="0"/>
                    <a:pt x="27" y="0"/>
                  </a:cubicBezTo>
                  <a:cubicBezTo>
                    <a:pt x="27" y="0"/>
                    <a:pt x="28" y="0"/>
                    <a:pt x="28" y="1"/>
                  </a:cubicBezTo>
                  <a:cubicBezTo>
                    <a:pt x="29" y="1"/>
                    <a:pt x="29" y="1"/>
                    <a:pt x="29" y="1"/>
                  </a:cubicBezTo>
                  <a:cubicBezTo>
                    <a:pt x="29" y="1"/>
                    <a:pt x="29" y="1"/>
                    <a:pt x="29" y="1"/>
                  </a:cubicBezTo>
                  <a:cubicBezTo>
                    <a:pt x="29" y="1"/>
                    <a:pt x="29" y="1"/>
                    <a:pt x="29" y="1"/>
                  </a:cubicBezTo>
                  <a:cubicBezTo>
                    <a:pt x="29" y="1"/>
                    <a:pt x="30" y="1"/>
                    <a:pt x="30" y="1"/>
                  </a:cubicBezTo>
                  <a:cubicBezTo>
                    <a:pt x="30" y="2"/>
                    <a:pt x="31" y="2"/>
                    <a:pt x="31" y="3"/>
                  </a:cubicBezTo>
                  <a:cubicBezTo>
                    <a:pt x="32" y="4"/>
                    <a:pt x="32" y="5"/>
                    <a:pt x="33" y="6"/>
                  </a:cubicBezTo>
                  <a:cubicBezTo>
                    <a:pt x="33" y="7"/>
                    <a:pt x="33" y="7"/>
                    <a:pt x="33" y="8"/>
                  </a:cubicBezTo>
                  <a:cubicBezTo>
                    <a:pt x="33" y="9"/>
                    <a:pt x="33" y="9"/>
                    <a:pt x="33" y="9"/>
                  </a:cubicBezTo>
                  <a:cubicBezTo>
                    <a:pt x="33" y="10"/>
                    <a:pt x="33" y="10"/>
                    <a:pt x="33" y="1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0" name="îṧ1ïḑê"/>
            <p:cNvSpPr/>
            <p:nvPr/>
          </p:nvSpPr>
          <p:spPr bwMode="auto">
            <a:xfrm>
              <a:off x="4803776" y="2914651"/>
              <a:ext cx="138113" cy="247650"/>
            </a:xfrm>
            <a:custGeom>
              <a:avLst/>
              <a:gdLst>
                <a:gd name="T0" fmla="*/ 0 w 48"/>
                <a:gd name="T1" fmla="*/ 0 h 86"/>
                <a:gd name="T2" fmla="*/ 45 w 48"/>
                <a:gd name="T3" fmla="*/ 0 h 86"/>
                <a:gd name="T4" fmla="*/ 48 w 48"/>
                <a:gd name="T5" fmla="*/ 70 h 86"/>
                <a:gd name="T6" fmla="*/ 25 w 48"/>
                <a:gd name="T7" fmla="*/ 85 h 86"/>
                <a:gd name="T8" fmla="*/ 0 w 48"/>
                <a:gd name="T9" fmla="*/ 71 h 86"/>
                <a:gd name="T10" fmla="*/ 0 w 48"/>
                <a:gd name="T11" fmla="*/ 0 h 86"/>
              </a:gdLst>
              <a:ahLst/>
              <a:cxnLst>
                <a:cxn ang="0">
                  <a:pos x="T0" y="T1"/>
                </a:cxn>
                <a:cxn ang="0">
                  <a:pos x="T2" y="T3"/>
                </a:cxn>
                <a:cxn ang="0">
                  <a:pos x="T4" y="T5"/>
                </a:cxn>
                <a:cxn ang="0">
                  <a:pos x="T6" y="T7"/>
                </a:cxn>
                <a:cxn ang="0">
                  <a:pos x="T8" y="T9"/>
                </a:cxn>
                <a:cxn ang="0">
                  <a:pos x="T10" y="T11"/>
                </a:cxn>
              </a:cxnLst>
              <a:rect l="0" t="0" r="r" b="b"/>
              <a:pathLst>
                <a:path w="48" h="86">
                  <a:moveTo>
                    <a:pt x="0" y="0"/>
                  </a:moveTo>
                  <a:cubicBezTo>
                    <a:pt x="45" y="0"/>
                    <a:pt x="45" y="0"/>
                    <a:pt x="45" y="0"/>
                  </a:cubicBezTo>
                  <a:cubicBezTo>
                    <a:pt x="45" y="0"/>
                    <a:pt x="48" y="70"/>
                    <a:pt x="48" y="70"/>
                  </a:cubicBezTo>
                  <a:cubicBezTo>
                    <a:pt x="48" y="70"/>
                    <a:pt x="45" y="85"/>
                    <a:pt x="25" y="85"/>
                  </a:cubicBezTo>
                  <a:cubicBezTo>
                    <a:pt x="5" y="86"/>
                    <a:pt x="0" y="71"/>
                    <a:pt x="0" y="71"/>
                  </a:cubicBezTo>
                  <a:cubicBezTo>
                    <a:pt x="0" y="71"/>
                    <a:pt x="0" y="0"/>
                    <a:pt x="0" y="0"/>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1" name="iṣľîḍê"/>
            <p:cNvSpPr/>
            <p:nvPr/>
          </p:nvSpPr>
          <p:spPr bwMode="auto">
            <a:xfrm>
              <a:off x="4803776" y="2989263"/>
              <a:ext cx="138113" cy="120650"/>
            </a:xfrm>
            <a:custGeom>
              <a:avLst/>
              <a:gdLst>
                <a:gd name="T0" fmla="*/ 1 w 48"/>
                <a:gd name="T1" fmla="*/ 0 h 42"/>
                <a:gd name="T2" fmla="*/ 46 w 48"/>
                <a:gd name="T3" fmla="*/ 0 h 42"/>
                <a:gd name="T4" fmla="*/ 48 w 48"/>
                <a:gd name="T5" fmla="*/ 27 h 42"/>
                <a:gd name="T6" fmla="*/ 25 w 48"/>
                <a:gd name="T7" fmla="*/ 42 h 42"/>
                <a:gd name="T8" fmla="*/ 0 w 48"/>
                <a:gd name="T9" fmla="*/ 28 h 42"/>
                <a:gd name="T10" fmla="*/ 1 w 48"/>
                <a:gd name="T11" fmla="*/ 0 h 42"/>
              </a:gdLst>
              <a:ahLst/>
              <a:cxnLst>
                <a:cxn ang="0">
                  <a:pos x="T0" y="T1"/>
                </a:cxn>
                <a:cxn ang="0">
                  <a:pos x="T2" y="T3"/>
                </a:cxn>
                <a:cxn ang="0">
                  <a:pos x="T4" y="T5"/>
                </a:cxn>
                <a:cxn ang="0">
                  <a:pos x="T6" y="T7"/>
                </a:cxn>
                <a:cxn ang="0">
                  <a:pos x="T8" y="T9"/>
                </a:cxn>
                <a:cxn ang="0">
                  <a:pos x="T10" y="T11"/>
                </a:cxn>
              </a:cxnLst>
              <a:rect l="0" t="0" r="r" b="b"/>
              <a:pathLst>
                <a:path w="48" h="42">
                  <a:moveTo>
                    <a:pt x="1" y="0"/>
                  </a:moveTo>
                  <a:cubicBezTo>
                    <a:pt x="46" y="0"/>
                    <a:pt x="46" y="0"/>
                    <a:pt x="46" y="0"/>
                  </a:cubicBezTo>
                  <a:cubicBezTo>
                    <a:pt x="46" y="0"/>
                    <a:pt x="48" y="27"/>
                    <a:pt x="48" y="27"/>
                  </a:cubicBezTo>
                  <a:cubicBezTo>
                    <a:pt x="48" y="27"/>
                    <a:pt x="45" y="41"/>
                    <a:pt x="25" y="42"/>
                  </a:cubicBezTo>
                  <a:cubicBezTo>
                    <a:pt x="5" y="42"/>
                    <a:pt x="0" y="28"/>
                    <a:pt x="0" y="28"/>
                  </a:cubicBezTo>
                  <a:cubicBezTo>
                    <a:pt x="0" y="27"/>
                    <a:pt x="1" y="0"/>
                    <a:pt x="1" y="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2" name="ïṣ1iḑé"/>
            <p:cNvSpPr/>
            <p:nvPr/>
          </p:nvSpPr>
          <p:spPr bwMode="auto">
            <a:xfrm>
              <a:off x="4803776" y="2952751"/>
              <a:ext cx="134938" cy="61913"/>
            </a:xfrm>
            <a:custGeom>
              <a:avLst/>
              <a:gdLst>
                <a:gd name="T0" fmla="*/ 1 w 47"/>
                <a:gd name="T1" fmla="*/ 0 h 22"/>
                <a:gd name="T2" fmla="*/ 46 w 47"/>
                <a:gd name="T3" fmla="*/ 0 h 22"/>
                <a:gd name="T4" fmla="*/ 47 w 47"/>
                <a:gd name="T5" fmla="*/ 17 h 22"/>
                <a:gd name="T6" fmla="*/ 33 w 47"/>
                <a:gd name="T7" fmla="*/ 20 h 22"/>
                <a:gd name="T8" fmla="*/ 0 w 47"/>
                <a:gd name="T9" fmla="*/ 18 h 22"/>
                <a:gd name="T10" fmla="*/ 1 w 47"/>
                <a:gd name="T11" fmla="*/ 0 h 22"/>
              </a:gdLst>
              <a:ahLst/>
              <a:cxnLst>
                <a:cxn ang="0">
                  <a:pos x="T0" y="T1"/>
                </a:cxn>
                <a:cxn ang="0">
                  <a:pos x="T2" y="T3"/>
                </a:cxn>
                <a:cxn ang="0">
                  <a:pos x="T4" y="T5"/>
                </a:cxn>
                <a:cxn ang="0">
                  <a:pos x="T6" y="T7"/>
                </a:cxn>
                <a:cxn ang="0">
                  <a:pos x="T8" y="T9"/>
                </a:cxn>
                <a:cxn ang="0">
                  <a:pos x="T10" y="T11"/>
                </a:cxn>
              </a:cxnLst>
              <a:rect l="0" t="0" r="r" b="b"/>
              <a:pathLst>
                <a:path w="47" h="22">
                  <a:moveTo>
                    <a:pt x="1" y="0"/>
                  </a:moveTo>
                  <a:cubicBezTo>
                    <a:pt x="46" y="0"/>
                    <a:pt x="46" y="0"/>
                    <a:pt x="46" y="0"/>
                  </a:cubicBezTo>
                  <a:cubicBezTo>
                    <a:pt x="46" y="0"/>
                    <a:pt x="46" y="9"/>
                    <a:pt x="47" y="17"/>
                  </a:cubicBezTo>
                  <a:cubicBezTo>
                    <a:pt x="47" y="18"/>
                    <a:pt x="34" y="20"/>
                    <a:pt x="33" y="20"/>
                  </a:cubicBezTo>
                  <a:cubicBezTo>
                    <a:pt x="22" y="22"/>
                    <a:pt x="11" y="21"/>
                    <a:pt x="0" y="18"/>
                  </a:cubicBezTo>
                  <a:cubicBezTo>
                    <a:pt x="0" y="10"/>
                    <a:pt x="1" y="0"/>
                    <a:pt x="1" y="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3" name="îṧḷíḓé"/>
            <p:cNvSpPr/>
            <p:nvPr/>
          </p:nvSpPr>
          <p:spPr bwMode="auto">
            <a:xfrm>
              <a:off x="4552951" y="2347913"/>
              <a:ext cx="685800" cy="601663"/>
            </a:xfrm>
            <a:custGeom>
              <a:avLst/>
              <a:gdLst>
                <a:gd name="T0" fmla="*/ 0 w 238"/>
                <a:gd name="T1" fmla="*/ 108 h 209"/>
                <a:gd name="T2" fmla="*/ 110 w 238"/>
                <a:gd name="T3" fmla="*/ 209 h 209"/>
                <a:gd name="T4" fmla="*/ 218 w 238"/>
                <a:gd name="T5" fmla="*/ 106 h 209"/>
                <a:gd name="T6" fmla="*/ 108 w 238"/>
                <a:gd name="T7" fmla="*/ 5 h 209"/>
                <a:gd name="T8" fmla="*/ 0 w 238"/>
                <a:gd name="T9" fmla="*/ 108 h 209"/>
              </a:gdLst>
              <a:ahLst/>
              <a:cxnLst>
                <a:cxn ang="0">
                  <a:pos x="T0" y="T1"/>
                </a:cxn>
                <a:cxn ang="0">
                  <a:pos x="T2" y="T3"/>
                </a:cxn>
                <a:cxn ang="0">
                  <a:pos x="T4" y="T5"/>
                </a:cxn>
                <a:cxn ang="0">
                  <a:pos x="T6" y="T7"/>
                </a:cxn>
                <a:cxn ang="0">
                  <a:pos x="T8" y="T9"/>
                </a:cxn>
              </a:cxnLst>
              <a:rect l="0" t="0" r="r" b="b"/>
              <a:pathLst>
                <a:path w="238" h="209">
                  <a:moveTo>
                    <a:pt x="0" y="108"/>
                  </a:moveTo>
                  <a:cubicBezTo>
                    <a:pt x="1" y="164"/>
                    <a:pt x="50" y="209"/>
                    <a:pt x="110" y="209"/>
                  </a:cubicBezTo>
                  <a:cubicBezTo>
                    <a:pt x="170" y="208"/>
                    <a:pt x="208" y="161"/>
                    <a:pt x="218" y="106"/>
                  </a:cubicBezTo>
                  <a:cubicBezTo>
                    <a:pt x="238" y="0"/>
                    <a:pt x="168" y="5"/>
                    <a:pt x="108" y="5"/>
                  </a:cubicBezTo>
                  <a:cubicBezTo>
                    <a:pt x="48" y="6"/>
                    <a:pt x="0" y="52"/>
                    <a:pt x="0" y="108"/>
                  </a:cubicBezTo>
                  <a:close/>
                </a:path>
              </a:pathLst>
            </a:custGeom>
            <a:solidFill>
              <a:srgbClr val="3E150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4" name="ï$ḷïḍé"/>
            <p:cNvSpPr/>
            <p:nvPr/>
          </p:nvSpPr>
          <p:spPr bwMode="auto">
            <a:xfrm>
              <a:off x="4584701" y="2420938"/>
              <a:ext cx="555625" cy="600075"/>
            </a:xfrm>
            <a:custGeom>
              <a:avLst/>
              <a:gdLst>
                <a:gd name="T0" fmla="*/ 1 w 193"/>
                <a:gd name="T1" fmla="*/ 82 h 209"/>
                <a:gd name="T2" fmla="*/ 46 w 193"/>
                <a:gd name="T3" fmla="*/ 8 h 209"/>
                <a:gd name="T4" fmla="*/ 95 w 193"/>
                <a:gd name="T5" fmla="*/ 0 h 209"/>
                <a:gd name="T6" fmla="*/ 145 w 193"/>
                <a:gd name="T7" fmla="*/ 7 h 209"/>
                <a:gd name="T8" fmla="*/ 173 w 193"/>
                <a:gd name="T9" fmla="*/ 60 h 209"/>
                <a:gd name="T10" fmla="*/ 192 w 193"/>
                <a:gd name="T11" fmla="*/ 80 h 209"/>
                <a:gd name="T12" fmla="*/ 193 w 193"/>
                <a:gd name="T13" fmla="*/ 99 h 209"/>
                <a:gd name="T14" fmla="*/ 186 w 193"/>
                <a:gd name="T15" fmla="*/ 142 h 209"/>
                <a:gd name="T16" fmla="*/ 157 w 193"/>
                <a:gd name="T17" fmla="*/ 186 h 209"/>
                <a:gd name="T18" fmla="*/ 130 w 193"/>
                <a:gd name="T19" fmla="*/ 201 h 209"/>
                <a:gd name="T20" fmla="*/ 82 w 193"/>
                <a:gd name="T21" fmla="*/ 206 h 209"/>
                <a:gd name="T22" fmla="*/ 50 w 193"/>
                <a:gd name="T23" fmla="*/ 195 h 209"/>
                <a:gd name="T24" fmla="*/ 13 w 193"/>
                <a:gd name="T25" fmla="*/ 154 h 209"/>
                <a:gd name="T26" fmla="*/ 1 w 193"/>
                <a:gd name="T27" fmla="*/ 108 h 209"/>
                <a:gd name="T28" fmla="*/ 1 w 193"/>
                <a:gd name="T29" fmla="*/ 82 h 209"/>
                <a:gd name="T30" fmla="*/ 1 w 193"/>
                <a:gd name="T31" fmla="*/ 8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3" h="209">
                  <a:moveTo>
                    <a:pt x="1" y="82"/>
                  </a:moveTo>
                  <a:cubicBezTo>
                    <a:pt x="2" y="50"/>
                    <a:pt x="15" y="21"/>
                    <a:pt x="46" y="8"/>
                  </a:cubicBezTo>
                  <a:cubicBezTo>
                    <a:pt x="61" y="2"/>
                    <a:pt x="78" y="0"/>
                    <a:pt x="95" y="0"/>
                  </a:cubicBezTo>
                  <a:cubicBezTo>
                    <a:pt x="112" y="0"/>
                    <a:pt x="130" y="1"/>
                    <a:pt x="145" y="7"/>
                  </a:cubicBezTo>
                  <a:cubicBezTo>
                    <a:pt x="173" y="17"/>
                    <a:pt x="170" y="32"/>
                    <a:pt x="173" y="60"/>
                  </a:cubicBezTo>
                  <a:cubicBezTo>
                    <a:pt x="173" y="63"/>
                    <a:pt x="192" y="77"/>
                    <a:pt x="192" y="80"/>
                  </a:cubicBezTo>
                  <a:cubicBezTo>
                    <a:pt x="192" y="86"/>
                    <a:pt x="193" y="92"/>
                    <a:pt x="193" y="99"/>
                  </a:cubicBezTo>
                  <a:cubicBezTo>
                    <a:pt x="192" y="113"/>
                    <a:pt x="190" y="128"/>
                    <a:pt x="186" y="142"/>
                  </a:cubicBezTo>
                  <a:cubicBezTo>
                    <a:pt x="180" y="159"/>
                    <a:pt x="171" y="174"/>
                    <a:pt x="157" y="186"/>
                  </a:cubicBezTo>
                  <a:cubicBezTo>
                    <a:pt x="149" y="192"/>
                    <a:pt x="140" y="197"/>
                    <a:pt x="130" y="201"/>
                  </a:cubicBezTo>
                  <a:cubicBezTo>
                    <a:pt x="114" y="207"/>
                    <a:pt x="99" y="209"/>
                    <a:pt x="82" y="206"/>
                  </a:cubicBezTo>
                  <a:cubicBezTo>
                    <a:pt x="71" y="204"/>
                    <a:pt x="60" y="200"/>
                    <a:pt x="50" y="195"/>
                  </a:cubicBezTo>
                  <a:cubicBezTo>
                    <a:pt x="33" y="185"/>
                    <a:pt x="21" y="171"/>
                    <a:pt x="13" y="154"/>
                  </a:cubicBezTo>
                  <a:cubicBezTo>
                    <a:pt x="6" y="139"/>
                    <a:pt x="3" y="124"/>
                    <a:pt x="1" y="108"/>
                  </a:cubicBezTo>
                  <a:cubicBezTo>
                    <a:pt x="0" y="100"/>
                    <a:pt x="0" y="91"/>
                    <a:pt x="1" y="82"/>
                  </a:cubicBezTo>
                  <a:cubicBezTo>
                    <a:pt x="1" y="82"/>
                    <a:pt x="1" y="82"/>
                    <a:pt x="1" y="82"/>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5" name="îṥļíďê"/>
            <p:cNvSpPr/>
            <p:nvPr/>
          </p:nvSpPr>
          <p:spPr bwMode="auto">
            <a:xfrm>
              <a:off x="4705351" y="2670176"/>
              <a:ext cx="90488" cy="95250"/>
            </a:xfrm>
            <a:custGeom>
              <a:avLst/>
              <a:gdLst>
                <a:gd name="T0" fmla="*/ 30 w 31"/>
                <a:gd name="T1" fmla="*/ 16 h 33"/>
                <a:gd name="T2" fmla="*/ 16 w 31"/>
                <a:gd name="T3" fmla="*/ 33 h 33"/>
                <a:gd name="T4" fmla="*/ 1 w 31"/>
                <a:gd name="T5" fmla="*/ 18 h 33"/>
                <a:gd name="T6" fmla="*/ 15 w 31"/>
                <a:gd name="T7" fmla="*/ 1 h 33"/>
                <a:gd name="T8" fmla="*/ 30 w 31"/>
                <a:gd name="T9" fmla="*/ 16 h 33"/>
              </a:gdLst>
              <a:ahLst/>
              <a:cxnLst>
                <a:cxn ang="0">
                  <a:pos x="T0" y="T1"/>
                </a:cxn>
                <a:cxn ang="0">
                  <a:pos x="T2" y="T3"/>
                </a:cxn>
                <a:cxn ang="0">
                  <a:pos x="T4" y="T5"/>
                </a:cxn>
                <a:cxn ang="0">
                  <a:pos x="T6" y="T7"/>
                </a:cxn>
                <a:cxn ang="0">
                  <a:pos x="T8" y="T9"/>
                </a:cxn>
              </a:cxnLst>
              <a:rect l="0" t="0" r="r" b="b"/>
              <a:pathLst>
                <a:path w="31" h="33">
                  <a:moveTo>
                    <a:pt x="30" y="16"/>
                  </a:moveTo>
                  <a:cubicBezTo>
                    <a:pt x="31" y="25"/>
                    <a:pt x="24" y="33"/>
                    <a:pt x="16" y="33"/>
                  </a:cubicBezTo>
                  <a:cubicBezTo>
                    <a:pt x="8" y="33"/>
                    <a:pt x="1" y="27"/>
                    <a:pt x="1" y="18"/>
                  </a:cubicBezTo>
                  <a:cubicBezTo>
                    <a:pt x="0" y="9"/>
                    <a:pt x="6" y="1"/>
                    <a:pt x="15" y="1"/>
                  </a:cubicBezTo>
                  <a:cubicBezTo>
                    <a:pt x="23" y="0"/>
                    <a:pt x="30" y="7"/>
                    <a:pt x="30" y="16"/>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6" name="îṥľiďê"/>
            <p:cNvSpPr/>
            <p:nvPr/>
          </p:nvSpPr>
          <p:spPr bwMode="auto">
            <a:xfrm>
              <a:off x="4708526" y="2655888"/>
              <a:ext cx="88900" cy="95250"/>
            </a:xfrm>
            <a:custGeom>
              <a:avLst/>
              <a:gdLst>
                <a:gd name="T0" fmla="*/ 30 w 31"/>
                <a:gd name="T1" fmla="*/ 15 h 33"/>
                <a:gd name="T2" fmla="*/ 16 w 31"/>
                <a:gd name="T3" fmla="*/ 32 h 33"/>
                <a:gd name="T4" fmla="*/ 1 w 31"/>
                <a:gd name="T5" fmla="*/ 17 h 33"/>
                <a:gd name="T6" fmla="*/ 15 w 31"/>
                <a:gd name="T7" fmla="*/ 0 h 33"/>
                <a:gd name="T8" fmla="*/ 30 w 31"/>
                <a:gd name="T9" fmla="*/ 15 h 33"/>
              </a:gdLst>
              <a:ahLst/>
              <a:cxnLst>
                <a:cxn ang="0">
                  <a:pos x="T0" y="T1"/>
                </a:cxn>
                <a:cxn ang="0">
                  <a:pos x="T2" y="T3"/>
                </a:cxn>
                <a:cxn ang="0">
                  <a:pos x="T4" y="T5"/>
                </a:cxn>
                <a:cxn ang="0">
                  <a:pos x="T6" y="T7"/>
                </a:cxn>
                <a:cxn ang="0">
                  <a:pos x="T8" y="T9"/>
                </a:cxn>
              </a:cxnLst>
              <a:rect l="0" t="0" r="r" b="b"/>
              <a:pathLst>
                <a:path w="31" h="33">
                  <a:moveTo>
                    <a:pt x="30" y="15"/>
                  </a:moveTo>
                  <a:cubicBezTo>
                    <a:pt x="31" y="24"/>
                    <a:pt x="25" y="32"/>
                    <a:pt x="16" y="32"/>
                  </a:cubicBezTo>
                  <a:cubicBezTo>
                    <a:pt x="8" y="33"/>
                    <a:pt x="1" y="26"/>
                    <a:pt x="1" y="17"/>
                  </a:cubicBezTo>
                  <a:cubicBezTo>
                    <a:pt x="0" y="8"/>
                    <a:pt x="7" y="0"/>
                    <a:pt x="15" y="0"/>
                  </a:cubicBezTo>
                  <a:cubicBezTo>
                    <a:pt x="23" y="0"/>
                    <a:pt x="30" y="6"/>
                    <a:pt x="30"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7" name="îṧ1iḓè"/>
            <p:cNvSpPr/>
            <p:nvPr/>
          </p:nvSpPr>
          <p:spPr bwMode="auto">
            <a:xfrm>
              <a:off x="4746626" y="2673351"/>
              <a:ext cx="34925" cy="34925"/>
            </a:xfrm>
            <a:custGeom>
              <a:avLst/>
              <a:gdLst>
                <a:gd name="T0" fmla="*/ 12 w 12"/>
                <a:gd name="T1" fmla="*/ 5 h 12"/>
                <a:gd name="T2" fmla="*/ 6 w 12"/>
                <a:gd name="T3" fmla="*/ 11 h 12"/>
                <a:gd name="T4" fmla="*/ 0 w 12"/>
                <a:gd name="T5" fmla="*/ 6 h 12"/>
                <a:gd name="T6" fmla="*/ 6 w 12"/>
                <a:gd name="T7" fmla="*/ 0 h 12"/>
                <a:gd name="T8" fmla="*/ 12 w 12"/>
                <a:gd name="T9" fmla="*/ 5 h 12"/>
              </a:gdLst>
              <a:ahLst/>
              <a:cxnLst>
                <a:cxn ang="0">
                  <a:pos x="T0" y="T1"/>
                </a:cxn>
                <a:cxn ang="0">
                  <a:pos x="T2" y="T3"/>
                </a:cxn>
                <a:cxn ang="0">
                  <a:pos x="T4" y="T5"/>
                </a:cxn>
                <a:cxn ang="0">
                  <a:pos x="T6" y="T7"/>
                </a:cxn>
                <a:cxn ang="0">
                  <a:pos x="T8" y="T9"/>
                </a:cxn>
              </a:cxnLst>
              <a:rect l="0" t="0" r="r" b="b"/>
              <a:pathLst>
                <a:path w="12" h="12">
                  <a:moveTo>
                    <a:pt x="12" y="5"/>
                  </a:moveTo>
                  <a:cubicBezTo>
                    <a:pt x="12" y="8"/>
                    <a:pt x="10" y="11"/>
                    <a:pt x="6" y="11"/>
                  </a:cubicBezTo>
                  <a:cubicBezTo>
                    <a:pt x="3" y="12"/>
                    <a:pt x="0" y="9"/>
                    <a:pt x="0" y="6"/>
                  </a:cubicBezTo>
                  <a:cubicBezTo>
                    <a:pt x="0" y="3"/>
                    <a:pt x="3" y="0"/>
                    <a:pt x="6" y="0"/>
                  </a:cubicBezTo>
                  <a:cubicBezTo>
                    <a:pt x="9" y="0"/>
                    <a:pt x="12" y="2"/>
                    <a:pt x="12"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8" name="îšľidè"/>
            <p:cNvSpPr/>
            <p:nvPr/>
          </p:nvSpPr>
          <p:spPr bwMode="auto">
            <a:xfrm>
              <a:off x="4965701" y="2678113"/>
              <a:ext cx="85725" cy="95250"/>
            </a:xfrm>
            <a:custGeom>
              <a:avLst/>
              <a:gdLst>
                <a:gd name="T0" fmla="*/ 30 w 30"/>
                <a:gd name="T1" fmla="*/ 16 h 33"/>
                <a:gd name="T2" fmla="*/ 16 w 30"/>
                <a:gd name="T3" fmla="*/ 32 h 33"/>
                <a:gd name="T4" fmla="*/ 0 w 30"/>
                <a:gd name="T5" fmla="*/ 17 h 33"/>
                <a:gd name="T6" fmla="*/ 14 w 30"/>
                <a:gd name="T7" fmla="*/ 0 h 33"/>
                <a:gd name="T8" fmla="*/ 30 w 30"/>
                <a:gd name="T9" fmla="*/ 16 h 33"/>
              </a:gdLst>
              <a:ahLst/>
              <a:cxnLst>
                <a:cxn ang="0">
                  <a:pos x="T0" y="T1"/>
                </a:cxn>
                <a:cxn ang="0">
                  <a:pos x="T2" y="T3"/>
                </a:cxn>
                <a:cxn ang="0">
                  <a:pos x="T4" y="T5"/>
                </a:cxn>
                <a:cxn ang="0">
                  <a:pos x="T6" y="T7"/>
                </a:cxn>
                <a:cxn ang="0">
                  <a:pos x="T8" y="T9"/>
                </a:cxn>
              </a:cxnLst>
              <a:rect l="0" t="0" r="r" b="b"/>
              <a:pathLst>
                <a:path w="30" h="33">
                  <a:moveTo>
                    <a:pt x="30" y="16"/>
                  </a:moveTo>
                  <a:cubicBezTo>
                    <a:pt x="30" y="25"/>
                    <a:pt x="24" y="32"/>
                    <a:pt x="16" y="32"/>
                  </a:cubicBezTo>
                  <a:cubicBezTo>
                    <a:pt x="7" y="33"/>
                    <a:pt x="0" y="26"/>
                    <a:pt x="0" y="17"/>
                  </a:cubicBezTo>
                  <a:cubicBezTo>
                    <a:pt x="0" y="8"/>
                    <a:pt x="6" y="1"/>
                    <a:pt x="14" y="0"/>
                  </a:cubicBezTo>
                  <a:cubicBezTo>
                    <a:pt x="22" y="0"/>
                    <a:pt x="29" y="7"/>
                    <a:pt x="30" y="16"/>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9" name="î$1îdè"/>
            <p:cNvSpPr/>
            <p:nvPr/>
          </p:nvSpPr>
          <p:spPr bwMode="auto">
            <a:xfrm>
              <a:off x="4962526" y="2667001"/>
              <a:ext cx="88900" cy="95250"/>
            </a:xfrm>
            <a:custGeom>
              <a:avLst/>
              <a:gdLst>
                <a:gd name="T0" fmla="*/ 30 w 31"/>
                <a:gd name="T1" fmla="*/ 16 h 33"/>
                <a:gd name="T2" fmla="*/ 16 w 31"/>
                <a:gd name="T3" fmla="*/ 33 h 33"/>
                <a:gd name="T4" fmla="*/ 1 w 31"/>
                <a:gd name="T5" fmla="*/ 17 h 33"/>
                <a:gd name="T6" fmla="*/ 15 w 31"/>
                <a:gd name="T7" fmla="*/ 1 h 33"/>
                <a:gd name="T8" fmla="*/ 30 w 31"/>
                <a:gd name="T9" fmla="*/ 16 h 33"/>
              </a:gdLst>
              <a:ahLst/>
              <a:cxnLst>
                <a:cxn ang="0">
                  <a:pos x="T0" y="T1"/>
                </a:cxn>
                <a:cxn ang="0">
                  <a:pos x="T2" y="T3"/>
                </a:cxn>
                <a:cxn ang="0">
                  <a:pos x="T4" y="T5"/>
                </a:cxn>
                <a:cxn ang="0">
                  <a:pos x="T6" y="T7"/>
                </a:cxn>
                <a:cxn ang="0">
                  <a:pos x="T8" y="T9"/>
                </a:cxn>
              </a:cxnLst>
              <a:rect l="0" t="0" r="r" b="b"/>
              <a:pathLst>
                <a:path w="31" h="33">
                  <a:moveTo>
                    <a:pt x="30" y="16"/>
                  </a:moveTo>
                  <a:cubicBezTo>
                    <a:pt x="31" y="25"/>
                    <a:pt x="25" y="32"/>
                    <a:pt x="16" y="33"/>
                  </a:cubicBezTo>
                  <a:cubicBezTo>
                    <a:pt x="8" y="33"/>
                    <a:pt x="1" y="26"/>
                    <a:pt x="1" y="17"/>
                  </a:cubicBezTo>
                  <a:cubicBezTo>
                    <a:pt x="0" y="8"/>
                    <a:pt x="7" y="1"/>
                    <a:pt x="15" y="1"/>
                  </a:cubicBezTo>
                  <a:cubicBezTo>
                    <a:pt x="23" y="0"/>
                    <a:pt x="30" y="7"/>
                    <a:pt x="30"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0" name="íṡlïďê"/>
            <p:cNvSpPr/>
            <p:nvPr/>
          </p:nvSpPr>
          <p:spPr bwMode="auto">
            <a:xfrm>
              <a:off x="4999038" y="2684463"/>
              <a:ext cx="34925" cy="34925"/>
            </a:xfrm>
            <a:custGeom>
              <a:avLst/>
              <a:gdLst>
                <a:gd name="T0" fmla="*/ 12 w 12"/>
                <a:gd name="T1" fmla="*/ 6 h 12"/>
                <a:gd name="T2" fmla="*/ 6 w 12"/>
                <a:gd name="T3" fmla="*/ 12 h 12"/>
                <a:gd name="T4" fmla="*/ 0 w 12"/>
                <a:gd name="T5" fmla="*/ 6 h 12"/>
                <a:gd name="T6" fmla="*/ 6 w 12"/>
                <a:gd name="T7" fmla="*/ 0 h 12"/>
                <a:gd name="T8" fmla="*/ 12 w 12"/>
                <a:gd name="T9" fmla="*/ 6 h 12"/>
              </a:gdLst>
              <a:ahLst/>
              <a:cxnLst>
                <a:cxn ang="0">
                  <a:pos x="T0" y="T1"/>
                </a:cxn>
                <a:cxn ang="0">
                  <a:pos x="T2" y="T3"/>
                </a:cxn>
                <a:cxn ang="0">
                  <a:pos x="T4" y="T5"/>
                </a:cxn>
                <a:cxn ang="0">
                  <a:pos x="T6" y="T7"/>
                </a:cxn>
                <a:cxn ang="0">
                  <a:pos x="T8" y="T9"/>
                </a:cxn>
              </a:cxnLst>
              <a:rect l="0" t="0" r="r" b="b"/>
              <a:pathLst>
                <a:path w="12" h="12">
                  <a:moveTo>
                    <a:pt x="12" y="6"/>
                  </a:moveTo>
                  <a:cubicBezTo>
                    <a:pt x="12" y="9"/>
                    <a:pt x="10" y="12"/>
                    <a:pt x="6" y="12"/>
                  </a:cubicBezTo>
                  <a:cubicBezTo>
                    <a:pt x="3" y="12"/>
                    <a:pt x="0" y="10"/>
                    <a:pt x="0" y="6"/>
                  </a:cubicBezTo>
                  <a:cubicBezTo>
                    <a:pt x="0" y="3"/>
                    <a:pt x="3" y="0"/>
                    <a:pt x="6" y="0"/>
                  </a:cubicBezTo>
                  <a:cubicBezTo>
                    <a:pt x="9" y="0"/>
                    <a:pt x="12" y="3"/>
                    <a:pt x="12"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1" name="íṥḷiḍe"/>
            <p:cNvSpPr/>
            <p:nvPr/>
          </p:nvSpPr>
          <p:spPr bwMode="auto">
            <a:xfrm>
              <a:off x="4841876" y="2687638"/>
              <a:ext cx="114300" cy="169863"/>
            </a:xfrm>
            <a:custGeom>
              <a:avLst/>
              <a:gdLst>
                <a:gd name="T0" fmla="*/ 20 w 40"/>
                <a:gd name="T1" fmla="*/ 2 h 59"/>
                <a:gd name="T2" fmla="*/ 22 w 40"/>
                <a:gd name="T3" fmla="*/ 21 h 59"/>
                <a:gd name="T4" fmla="*/ 8 w 40"/>
                <a:gd name="T5" fmla="*/ 39 h 59"/>
                <a:gd name="T6" fmla="*/ 11 w 40"/>
                <a:gd name="T7" fmla="*/ 0 h 59"/>
                <a:gd name="T8" fmla="*/ 20 w 40"/>
                <a:gd name="T9" fmla="*/ 2 h 59"/>
              </a:gdLst>
              <a:ahLst/>
              <a:cxnLst>
                <a:cxn ang="0">
                  <a:pos x="T0" y="T1"/>
                </a:cxn>
                <a:cxn ang="0">
                  <a:pos x="T2" y="T3"/>
                </a:cxn>
                <a:cxn ang="0">
                  <a:pos x="T4" y="T5"/>
                </a:cxn>
                <a:cxn ang="0">
                  <a:pos x="T6" y="T7"/>
                </a:cxn>
                <a:cxn ang="0">
                  <a:pos x="T8" y="T9"/>
                </a:cxn>
              </a:cxnLst>
              <a:rect l="0" t="0" r="r" b="b"/>
              <a:pathLst>
                <a:path w="40" h="59">
                  <a:moveTo>
                    <a:pt x="20" y="2"/>
                  </a:moveTo>
                  <a:cubicBezTo>
                    <a:pt x="20" y="2"/>
                    <a:pt x="13" y="20"/>
                    <a:pt x="22" y="21"/>
                  </a:cubicBezTo>
                  <a:cubicBezTo>
                    <a:pt x="40" y="22"/>
                    <a:pt x="31" y="59"/>
                    <a:pt x="8" y="39"/>
                  </a:cubicBezTo>
                  <a:cubicBezTo>
                    <a:pt x="0" y="31"/>
                    <a:pt x="11" y="0"/>
                    <a:pt x="11" y="0"/>
                  </a:cubicBezTo>
                  <a:lnTo>
                    <a:pt x="20" y="2"/>
                  </a:lnTo>
                  <a:close/>
                </a:path>
              </a:pathLst>
            </a:custGeom>
            <a:solidFill>
              <a:srgbClr val="F484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2" name="iṥḻïďê"/>
            <p:cNvSpPr/>
            <p:nvPr/>
          </p:nvSpPr>
          <p:spPr bwMode="auto">
            <a:xfrm>
              <a:off x="4743451" y="2819401"/>
              <a:ext cx="192088" cy="134938"/>
            </a:xfrm>
            <a:custGeom>
              <a:avLst/>
              <a:gdLst>
                <a:gd name="T0" fmla="*/ 67 w 67"/>
                <a:gd name="T1" fmla="*/ 15 h 47"/>
                <a:gd name="T2" fmla="*/ 14 w 67"/>
                <a:gd name="T3" fmla="*/ 0 h 47"/>
                <a:gd name="T4" fmla="*/ 39 w 67"/>
                <a:gd name="T5" fmla="*/ 44 h 47"/>
                <a:gd name="T6" fmla="*/ 67 w 67"/>
                <a:gd name="T7" fmla="*/ 15 h 47"/>
              </a:gdLst>
              <a:ahLst/>
              <a:cxnLst>
                <a:cxn ang="0">
                  <a:pos x="T0" y="T1"/>
                </a:cxn>
                <a:cxn ang="0">
                  <a:pos x="T2" y="T3"/>
                </a:cxn>
                <a:cxn ang="0">
                  <a:pos x="T4" y="T5"/>
                </a:cxn>
                <a:cxn ang="0">
                  <a:pos x="T6" y="T7"/>
                </a:cxn>
              </a:cxnLst>
              <a:rect l="0" t="0" r="r" b="b"/>
              <a:pathLst>
                <a:path w="67" h="47">
                  <a:moveTo>
                    <a:pt x="67" y="15"/>
                  </a:moveTo>
                  <a:cubicBezTo>
                    <a:pt x="67" y="15"/>
                    <a:pt x="31" y="21"/>
                    <a:pt x="14" y="0"/>
                  </a:cubicBezTo>
                  <a:cubicBezTo>
                    <a:pt x="14" y="0"/>
                    <a:pt x="0" y="39"/>
                    <a:pt x="39" y="44"/>
                  </a:cubicBezTo>
                  <a:cubicBezTo>
                    <a:pt x="63" y="47"/>
                    <a:pt x="67" y="15"/>
                    <a:pt x="67" y="15"/>
                  </a:cubicBezTo>
                  <a:close/>
                </a:path>
              </a:pathLst>
            </a:custGeom>
            <a:solidFill>
              <a:srgbClr val="B431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3" name="îšľiḋé"/>
            <p:cNvSpPr/>
            <p:nvPr/>
          </p:nvSpPr>
          <p:spPr bwMode="auto">
            <a:xfrm>
              <a:off x="4778376" y="2857501"/>
              <a:ext cx="123825" cy="92075"/>
            </a:xfrm>
            <a:custGeom>
              <a:avLst/>
              <a:gdLst>
                <a:gd name="T0" fmla="*/ 43 w 43"/>
                <a:gd name="T1" fmla="*/ 26 h 32"/>
                <a:gd name="T2" fmla="*/ 27 w 43"/>
                <a:gd name="T3" fmla="*/ 31 h 32"/>
                <a:gd name="T4" fmla="*/ 8 w 43"/>
                <a:gd name="T5" fmla="*/ 23 h 32"/>
                <a:gd name="T6" fmla="*/ 5 w 43"/>
                <a:gd name="T7" fmla="*/ 20 h 32"/>
                <a:gd name="T8" fmla="*/ 5 w 43"/>
                <a:gd name="T9" fmla="*/ 19 h 32"/>
                <a:gd name="T10" fmla="*/ 4 w 43"/>
                <a:gd name="T11" fmla="*/ 19 h 32"/>
                <a:gd name="T12" fmla="*/ 0 w 43"/>
                <a:gd name="T13" fmla="*/ 6 h 32"/>
                <a:gd name="T14" fmla="*/ 43 w 43"/>
                <a:gd name="T15" fmla="*/ 26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32">
                  <a:moveTo>
                    <a:pt x="43" y="26"/>
                  </a:moveTo>
                  <a:cubicBezTo>
                    <a:pt x="39" y="30"/>
                    <a:pt x="34" y="32"/>
                    <a:pt x="27" y="31"/>
                  </a:cubicBezTo>
                  <a:cubicBezTo>
                    <a:pt x="18" y="30"/>
                    <a:pt x="12" y="27"/>
                    <a:pt x="8" y="23"/>
                  </a:cubicBezTo>
                  <a:cubicBezTo>
                    <a:pt x="7" y="22"/>
                    <a:pt x="6" y="21"/>
                    <a:pt x="5" y="20"/>
                  </a:cubicBezTo>
                  <a:cubicBezTo>
                    <a:pt x="5" y="20"/>
                    <a:pt x="5" y="19"/>
                    <a:pt x="5" y="19"/>
                  </a:cubicBezTo>
                  <a:cubicBezTo>
                    <a:pt x="5" y="19"/>
                    <a:pt x="5" y="19"/>
                    <a:pt x="4" y="19"/>
                  </a:cubicBezTo>
                  <a:cubicBezTo>
                    <a:pt x="2" y="15"/>
                    <a:pt x="0" y="10"/>
                    <a:pt x="0" y="6"/>
                  </a:cubicBezTo>
                  <a:cubicBezTo>
                    <a:pt x="22" y="0"/>
                    <a:pt x="37" y="17"/>
                    <a:pt x="43" y="26"/>
                  </a:cubicBezTo>
                  <a:close/>
                </a:path>
              </a:pathLst>
            </a:custGeom>
            <a:solidFill>
              <a:srgbClr val="F057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4" name="íṣľiďé"/>
            <p:cNvSpPr/>
            <p:nvPr/>
          </p:nvSpPr>
          <p:spPr bwMode="auto">
            <a:xfrm>
              <a:off x="4797426" y="2833688"/>
              <a:ext cx="138113" cy="55563"/>
            </a:xfrm>
            <a:custGeom>
              <a:avLst/>
              <a:gdLst>
                <a:gd name="T0" fmla="*/ 48 w 48"/>
                <a:gd name="T1" fmla="*/ 10 h 19"/>
                <a:gd name="T2" fmla="*/ 48 w 48"/>
                <a:gd name="T3" fmla="*/ 10 h 19"/>
                <a:gd name="T4" fmla="*/ 48 w 48"/>
                <a:gd name="T5" fmla="*/ 11 h 19"/>
                <a:gd name="T6" fmla="*/ 30 w 48"/>
                <a:gd name="T7" fmla="*/ 19 h 19"/>
                <a:gd name="T8" fmla="*/ 14 w 48"/>
                <a:gd name="T9" fmla="*/ 15 h 19"/>
                <a:gd name="T10" fmla="*/ 5 w 48"/>
                <a:gd name="T11" fmla="*/ 10 h 19"/>
                <a:gd name="T12" fmla="*/ 0 w 48"/>
                <a:gd name="T13" fmla="*/ 0 h 19"/>
                <a:gd name="T14" fmla="*/ 48 w 48"/>
                <a:gd name="T15" fmla="*/ 1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19">
                  <a:moveTo>
                    <a:pt x="48" y="10"/>
                  </a:moveTo>
                  <a:cubicBezTo>
                    <a:pt x="48" y="10"/>
                    <a:pt x="48" y="10"/>
                    <a:pt x="48" y="10"/>
                  </a:cubicBezTo>
                  <a:cubicBezTo>
                    <a:pt x="48" y="10"/>
                    <a:pt x="48" y="10"/>
                    <a:pt x="48" y="11"/>
                  </a:cubicBezTo>
                  <a:cubicBezTo>
                    <a:pt x="45" y="12"/>
                    <a:pt x="38" y="19"/>
                    <a:pt x="30" y="19"/>
                  </a:cubicBezTo>
                  <a:cubicBezTo>
                    <a:pt x="24" y="19"/>
                    <a:pt x="19" y="17"/>
                    <a:pt x="14" y="15"/>
                  </a:cubicBezTo>
                  <a:cubicBezTo>
                    <a:pt x="11" y="13"/>
                    <a:pt x="7" y="12"/>
                    <a:pt x="5" y="10"/>
                  </a:cubicBezTo>
                  <a:cubicBezTo>
                    <a:pt x="3" y="8"/>
                    <a:pt x="1" y="3"/>
                    <a:pt x="0" y="0"/>
                  </a:cubicBezTo>
                  <a:cubicBezTo>
                    <a:pt x="19" y="15"/>
                    <a:pt x="48" y="10"/>
                    <a:pt x="48"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5" name="ïsľiďé"/>
            <p:cNvSpPr/>
            <p:nvPr/>
          </p:nvSpPr>
          <p:spPr bwMode="auto">
            <a:xfrm>
              <a:off x="4760913" y="2814638"/>
              <a:ext cx="180975" cy="138113"/>
            </a:xfrm>
            <a:custGeom>
              <a:avLst/>
              <a:gdLst>
                <a:gd name="T0" fmla="*/ 32 w 63"/>
                <a:gd name="T1" fmla="*/ 48 h 48"/>
                <a:gd name="T2" fmla="*/ 8 w 63"/>
                <a:gd name="T3" fmla="*/ 34 h 48"/>
                <a:gd name="T4" fmla="*/ 7 w 63"/>
                <a:gd name="T5" fmla="*/ 2 h 48"/>
                <a:gd name="T6" fmla="*/ 8 w 63"/>
                <a:gd name="T7" fmla="*/ 1 h 48"/>
                <a:gd name="T8" fmla="*/ 10 w 63"/>
                <a:gd name="T9" fmla="*/ 1 h 48"/>
                <a:gd name="T10" fmla="*/ 61 w 63"/>
                <a:gd name="T11" fmla="*/ 15 h 48"/>
                <a:gd name="T12" fmla="*/ 63 w 63"/>
                <a:gd name="T13" fmla="*/ 16 h 48"/>
                <a:gd name="T14" fmla="*/ 63 w 63"/>
                <a:gd name="T15" fmla="*/ 17 h 48"/>
                <a:gd name="T16" fmla="*/ 36 w 63"/>
                <a:gd name="T17" fmla="*/ 48 h 48"/>
                <a:gd name="T18" fmla="*/ 32 w 63"/>
                <a:gd name="T19" fmla="*/ 48 h 48"/>
                <a:gd name="T20" fmla="*/ 9 w 63"/>
                <a:gd name="T21" fmla="*/ 6 h 48"/>
                <a:gd name="T22" fmla="*/ 11 w 63"/>
                <a:gd name="T23" fmla="*/ 32 h 48"/>
                <a:gd name="T24" fmla="*/ 33 w 63"/>
                <a:gd name="T25" fmla="*/ 44 h 48"/>
                <a:gd name="T26" fmla="*/ 59 w 63"/>
                <a:gd name="T27" fmla="*/ 19 h 48"/>
                <a:gd name="T28" fmla="*/ 9 w 63"/>
                <a:gd name="T29" fmla="*/ 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48">
                  <a:moveTo>
                    <a:pt x="32" y="48"/>
                  </a:moveTo>
                  <a:cubicBezTo>
                    <a:pt x="21" y="46"/>
                    <a:pt x="13" y="42"/>
                    <a:pt x="8" y="34"/>
                  </a:cubicBezTo>
                  <a:cubicBezTo>
                    <a:pt x="0" y="21"/>
                    <a:pt x="6" y="3"/>
                    <a:pt x="7" y="2"/>
                  </a:cubicBezTo>
                  <a:cubicBezTo>
                    <a:pt x="7" y="1"/>
                    <a:pt x="7" y="1"/>
                    <a:pt x="8" y="1"/>
                  </a:cubicBezTo>
                  <a:cubicBezTo>
                    <a:pt x="9" y="0"/>
                    <a:pt x="9" y="1"/>
                    <a:pt x="10" y="1"/>
                  </a:cubicBezTo>
                  <a:cubicBezTo>
                    <a:pt x="26" y="21"/>
                    <a:pt x="61" y="15"/>
                    <a:pt x="61" y="15"/>
                  </a:cubicBezTo>
                  <a:cubicBezTo>
                    <a:pt x="62" y="15"/>
                    <a:pt x="62" y="15"/>
                    <a:pt x="63" y="16"/>
                  </a:cubicBezTo>
                  <a:cubicBezTo>
                    <a:pt x="63" y="16"/>
                    <a:pt x="63" y="17"/>
                    <a:pt x="63" y="17"/>
                  </a:cubicBezTo>
                  <a:cubicBezTo>
                    <a:pt x="63" y="18"/>
                    <a:pt x="59" y="48"/>
                    <a:pt x="36" y="48"/>
                  </a:cubicBezTo>
                  <a:cubicBezTo>
                    <a:pt x="35" y="48"/>
                    <a:pt x="34" y="48"/>
                    <a:pt x="32" y="48"/>
                  </a:cubicBezTo>
                  <a:close/>
                  <a:moveTo>
                    <a:pt x="9" y="6"/>
                  </a:moveTo>
                  <a:cubicBezTo>
                    <a:pt x="8" y="12"/>
                    <a:pt x="6" y="23"/>
                    <a:pt x="11" y="32"/>
                  </a:cubicBezTo>
                  <a:cubicBezTo>
                    <a:pt x="15" y="39"/>
                    <a:pt x="23" y="43"/>
                    <a:pt x="33" y="44"/>
                  </a:cubicBezTo>
                  <a:cubicBezTo>
                    <a:pt x="51" y="46"/>
                    <a:pt x="57" y="26"/>
                    <a:pt x="59" y="19"/>
                  </a:cubicBezTo>
                  <a:cubicBezTo>
                    <a:pt x="50" y="20"/>
                    <a:pt x="25" y="22"/>
                    <a:pt x="9" y="6"/>
                  </a:cubicBezTo>
                  <a:close/>
                </a:path>
              </a:pathLst>
            </a:custGeom>
            <a:solidFill>
              <a:srgbClr val="F05B4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6" name="îŝḻiḓe"/>
            <p:cNvSpPr/>
            <p:nvPr/>
          </p:nvSpPr>
          <p:spPr bwMode="auto">
            <a:xfrm>
              <a:off x="4945063" y="2617788"/>
              <a:ext cx="117475" cy="34925"/>
            </a:xfrm>
            <a:custGeom>
              <a:avLst/>
              <a:gdLst>
                <a:gd name="T0" fmla="*/ 41 w 41"/>
                <a:gd name="T1" fmla="*/ 12 h 12"/>
                <a:gd name="T2" fmla="*/ 40 w 41"/>
                <a:gd name="T3" fmla="*/ 10 h 12"/>
                <a:gd name="T4" fmla="*/ 38 w 41"/>
                <a:gd name="T5" fmla="*/ 9 h 12"/>
                <a:gd name="T6" fmla="*/ 36 w 41"/>
                <a:gd name="T7" fmla="*/ 7 h 12"/>
                <a:gd name="T8" fmla="*/ 33 w 41"/>
                <a:gd name="T9" fmla="*/ 5 h 12"/>
                <a:gd name="T10" fmla="*/ 30 w 41"/>
                <a:gd name="T11" fmla="*/ 3 h 12"/>
                <a:gd name="T12" fmla="*/ 26 w 41"/>
                <a:gd name="T13" fmla="*/ 1 h 12"/>
                <a:gd name="T14" fmla="*/ 22 w 41"/>
                <a:gd name="T15" fmla="*/ 0 h 12"/>
                <a:gd name="T16" fmla="*/ 18 w 41"/>
                <a:gd name="T17" fmla="*/ 0 h 12"/>
                <a:gd name="T18" fmla="*/ 13 w 41"/>
                <a:gd name="T19" fmla="*/ 0 h 12"/>
                <a:gd name="T20" fmla="*/ 10 w 41"/>
                <a:gd name="T21" fmla="*/ 0 h 12"/>
                <a:gd name="T22" fmla="*/ 6 w 41"/>
                <a:gd name="T23" fmla="*/ 1 h 12"/>
                <a:gd name="T24" fmla="*/ 4 w 41"/>
                <a:gd name="T25" fmla="*/ 1 h 12"/>
                <a:gd name="T26" fmla="*/ 1 w 41"/>
                <a:gd name="T27" fmla="*/ 2 h 12"/>
                <a:gd name="T28" fmla="*/ 0 w 41"/>
                <a:gd name="T29" fmla="*/ 3 h 12"/>
                <a:gd name="T30" fmla="*/ 2 w 41"/>
                <a:gd name="T31" fmla="*/ 3 h 12"/>
                <a:gd name="T32" fmla="*/ 4 w 41"/>
                <a:gd name="T33" fmla="*/ 3 h 12"/>
                <a:gd name="T34" fmla="*/ 7 w 41"/>
                <a:gd name="T35" fmla="*/ 3 h 12"/>
                <a:gd name="T36" fmla="*/ 10 w 41"/>
                <a:gd name="T37" fmla="*/ 4 h 12"/>
                <a:gd name="T38" fmla="*/ 13 w 41"/>
                <a:gd name="T39" fmla="*/ 4 h 12"/>
                <a:gd name="T40" fmla="*/ 17 w 41"/>
                <a:gd name="T41" fmla="*/ 4 h 12"/>
                <a:gd name="T42" fmla="*/ 21 w 41"/>
                <a:gd name="T43" fmla="*/ 5 h 12"/>
                <a:gd name="T44" fmla="*/ 23 w 41"/>
                <a:gd name="T45" fmla="*/ 5 h 12"/>
                <a:gd name="T46" fmla="*/ 25 w 41"/>
                <a:gd name="T47" fmla="*/ 6 h 12"/>
                <a:gd name="T48" fmla="*/ 26 w 41"/>
                <a:gd name="T49" fmla="*/ 6 h 12"/>
                <a:gd name="T50" fmla="*/ 28 w 41"/>
                <a:gd name="T51" fmla="*/ 7 h 12"/>
                <a:gd name="T52" fmla="*/ 32 w 41"/>
                <a:gd name="T53" fmla="*/ 8 h 12"/>
                <a:gd name="T54" fmla="*/ 33 w 41"/>
                <a:gd name="T55" fmla="*/ 8 h 12"/>
                <a:gd name="T56" fmla="*/ 35 w 41"/>
                <a:gd name="T57" fmla="*/ 9 h 12"/>
                <a:gd name="T58" fmla="*/ 37 w 41"/>
                <a:gd name="T59" fmla="*/ 10 h 12"/>
                <a:gd name="T60" fmla="*/ 39 w 41"/>
                <a:gd name="T61" fmla="*/ 11 h 12"/>
                <a:gd name="T62" fmla="*/ 40 w 41"/>
                <a:gd name="T63" fmla="*/ 12 h 12"/>
                <a:gd name="T64" fmla="*/ 41 w 41"/>
                <a:gd name="T6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 h="12">
                  <a:moveTo>
                    <a:pt x="41" y="12"/>
                  </a:moveTo>
                  <a:cubicBezTo>
                    <a:pt x="41" y="12"/>
                    <a:pt x="40" y="11"/>
                    <a:pt x="40" y="10"/>
                  </a:cubicBezTo>
                  <a:cubicBezTo>
                    <a:pt x="39" y="10"/>
                    <a:pt x="39" y="9"/>
                    <a:pt x="38" y="9"/>
                  </a:cubicBezTo>
                  <a:cubicBezTo>
                    <a:pt x="38" y="8"/>
                    <a:pt x="37" y="7"/>
                    <a:pt x="36" y="7"/>
                  </a:cubicBezTo>
                  <a:cubicBezTo>
                    <a:pt x="35" y="6"/>
                    <a:pt x="34" y="5"/>
                    <a:pt x="33" y="5"/>
                  </a:cubicBezTo>
                  <a:cubicBezTo>
                    <a:pt x="32" y="4"/>
                    <a:pt x="31" y="3"/>
                    <a:pt x="30" y="3"/>
                  </a:cubicBezTo>
                  <a:cubicBezTo>
                    <a:pt x="29" y="2"/>
                    <a:pt x="27" y="2"/>
                    <a:pt x="26" y="1"/>
                  </a:cubicBezTo>
                  <a:cubicBezTo>
                    <a:pt x="25" y="1"/>
                    <a:pt x="23" y="1"/>
                    <a:pt x="22" y="0"/>
                  </a:cubicBezTo>
                  <a:cubicBezTo>
                    <a:pt x="20" y="0"/>
                    <a:pt x="19" y="0"/>
                    <a:pt x="18" y="0"/>
                  </a:cubicBezTo>
                  <a:cubicBezTo>
                    <a:pt x="16" y="0"/>
                    <a:pt x="15" y="0"/>
                    <a:pt x="13" y="0"/>
                  </a:cubicBezTo>
                  <a:cubicBezTo>
                    <a:pt x="12" y="0"/>
                    <a:pt x="11" y="0"/>
                    <a:pt x="10" y="0"/>
                  </a:cubicBezTo>
                  <a:cubicBezTo>
                    <a:pt x="8" y="0"/>
                    <a:pt x="7" y="0"/>
                    <a:pt x="6" y="1"/>
                  </a:cubicBezTo>
                  <a:cubicBezTo>
                    <a:pt x="5" y="1"/>
                    <a:pt x="4" y="1"/>
                    <a:pt x="4" y="1"/>
                  </a:cubicBezTo>
                  <a:cubicBezTo>
                    <a:pt x="3" y="2"/>
                    <a:pt x="2" y="2"/>
                    <a:pt x="1" y="2"/>
                  </a:cubicBezTo>
                  <a:cubicBezTo>
                    <a:pt x="0" y="3"/>
                    <a:pt x="0" y="3"/>
                    <a:pt x="0" y="3"/>
                  </a:cubicBezTo>
                  <a:cubicBezTo>
                    <a:pt x="0" y="3"/>
                    <a:pt x="0" y="3"/>
                    <a:pt x="2" y="3"/>
                  </a:cubicBezTo>
                  <a:cubicBezTo>
                    <a:pt x="2" y="3"/>
                    <a:pt x="3" y="3"/>
                    <a:pt x="4" y="3"/>
                  </a:cubicBezTo>
                  <a:cubicBezTo>
                    <a:pt x="5" y="3"/>
                    <a:pt x="6" y="3"/>
                    <a:pt x="7" y="3"/>
                  </a:cubicBezTo>
                  <a:cubicBezTo>
                    <a:pt x="8" y="3"/>
                    <a:pt x="9" y="3"/>
                    <a:pt x="10" y="4"/>
                  </a:cubicBezTo>
                  <a:cubicBezTo>
                    <a:pt x="11" y="4"/>
                    <a:pt x="12" y="4"/>
                    <a:pt x="13" y="4"/>
                  </a:cubicBezTo>
                  <a:cubicBezTo>
                    <a:pt x="14" y="4"/>
                    <a:pt x="16" y="4"/>
                    <a:pt x="17" y="4"/>
                  </a:cubicBezTo>
                  <a:cubicBezTo>
                    <a:pt x="18" y="5"/>
                    <a:pt x="20" y="5"/>
                    <a:pt x="21" y="5"/>
                  </a:cubicBezTo>
                  <a:cubicBezTo>
                    <a:pt x="21" y="5"/>
                    <a:pt x="22" y="5"/>
                    <a:pt x="23" y="5"/>
                  </a:cubicBezTo>
                  <a:cubicBezTo>
                    <a:pt x="23" y="6"/>
                    <a:pt x="24" y="6"/>
                    <a:pt x="25" y="6"/>
                  </a:cubicBezTo>
                  <a:cubicBezTo>
                    <a:pt x="25" y="6"/>
                    <a:pt x="26" y="6"/>
                    <a:pt x="26" y="6"/>
                  </a:cubicBezTo>
                  <a:cubicBezTo>
                    <a:pt x="27" y="6"/>
                    <a:pt x="28" y="7"/>
                    <a:pt x="28" y="7"/>
                  </a:cubicBezTo>
                  <a:cubicBezTo>
                    <a:pt x="29" y="7"/>
                    <a:pt x="30" y="8"/>
                    <a:pt x="32" y="8"/>
                  </a:cubicBezTo>
                  <a:cubicBezTo>
                    <a:pt x="32" y="8"/>
                    <a:pt x="33" y="8"/>
                    <a:pt x="33" y="8"/>
                  </a:cubicBezTo>
                  <a:cubicBezTo>
                    <a:pt x="34" y="9"/>
                    <a:pt x="34" y="9"/>
                    <a:pt x="35" y="9"/>
                  </a:cubicBezTo>
                  <a:cubicBezTo>
                    <a:pt x="35" y="9"/>
                    <a:pt x="36" y="10"/>
                    <a:pt x="37" y="10"/>
                  </a:cubicBezTo>
                  <a:cubicBezTo>
                    <a:pt x="38" y="10"/>
                    <a:pt x="38" y="11"/>
                    <a:pt x="39" y="11"/>
                  </a:cubicBezTo>
                  <a:cubicBezTo>
                    <a:pt x="40" y="11"/>
                    <a:pt x="40" y="11"/>
                    <a:pt x="40" y="12"/>
                  </a:cubicBezTo>
                  <a:cubicBezTo>
                    <a:pt x="41" y="12"/>
                    <a:pt x="41" y="12"/>
                    <a:pt x="41" y="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7" name="îśľíďé"/>
            <p:cNvSpPr/>
            <p:nvPr/>
          </p:nvSpPr>
          <p:spPr bwMode="auto">
            <a:xfrm>
              <a:off x="4708526" y="2592388"/>
              <a:ext cx="120650" cy="28575"/>
            </a:xfrm>
            <a:custGeom>
              <a:avLst/>
              <a:gdLst>
                <a:gd name="T0" fmla="*/ 0 w 42"/>
                <a:gd name="T1" fmla="*/ 5 h 10"/>
                <a:gd name="T2" fmla="*/ 2 w 42"/>
                <a:gd name="T3" fmla="*/ 4 h 10"/>
                <a:gd name="T4" fmla="*/ 4 w 42"/>
                <a:gd name="T5" fmla="*/ 3 h 10"/>
                <a:gd name="T6" fmla="*/ 7 w 42"/>
                <a:gd name="T7" fmla="*/ 2 h 10"/>
                <a:gd name="T8" fmla="*/ 10 w 42"/>
                <a:gd name="T9" fmla="*/ 1 h 10"/>
                <a:gd name="T10" fmla="*/ 14 w 42"/>
                <a:gd name="T11" fmla="*/ 0 h 10"/>
                <a:gd name="T12" fmla="*/ 18 w 42"/>
                <a:gd name="T13" fmla="*/ 0 h 10"/>
                <a:gd name="T14" fmla="*/ 22 w 42"/>
                <a:gd name="T15" fmla="*/ 0 h 10"/>
                <a:gd name="T16" fmla="*/ 26 w 42"/>
                <a:gd name="T17" fmla="*/ 1 h 10"/>
                <a:gd name="T18" fmla="*/ 30 w 42"/>
                <a:gd name="T19" fmla="*/ 3 h 10"/>
                <a:gd name="T20" fmla="*/ 34 w 42"/>
                <a:gd name="T21" fmla="*/ 4 h 10"/>
                <a:gd name="T22" fmla="*/ 37 w 42"/>
                <a:gd name="T23" fmla="*/ 6 h 10"/>
                <a:gd name="T24" fmla="*/ 39 w 42"/>
                <a:gd name="T25" fmla="*/ 7 h 10"/>
                <a:gd name="T26" fmla="*/ 41 w 42"/>
                <a:gd name="T27" fmla="*/ 9 h 10"/>
                <a:gd name="T28" fmla="*/ 42 w 42"/>
                <a:gd name="T29" fmla="*/ 10 h 10"/>
                <a:gd name="T30" fmla="*/ 40 w 42"/>
                <a:gd name="T31" fmla="*/ 10 h 10"/>
                <a:gd name="T32" fmla="*/ 38 w 42"/>
                <a:gd name="T33" fmla="*/ 9 h 10"/>
                <a:gd name="T34" fmla="*/ 35 w 42"/>
                <a:gd name="T35" fmla="*/ 8 h 10"/>
                <a:gd name="T36" fmla="*/ 32 w 42"/>
                <a:gd name="T37" fmla="*/ 7 h 10"/>
                <a:gd name="T38" fmla="*/ 29 w 42"/>
                <a:gd name="T39" fmla="*/ 7 h 10"/>
                <a:gd name="T40" fmla="*/ 25 w 42"/>
                <a:gd name="T41" fmla="*/ 6 h 10"/>
                <a:gd name="T42" fmla="*/ 21 w 42"/>
                <a:gd name="T43" fmla="*/ 5 h 10"/>
                <a:gd name="T44" fmla="*/ 20 w 42"/>
                <a:gd name="T45" fmla="*/ 5 h 10"/>
                <a:gd name="T46" fmla="*/ 18 w 42"/>
                <a:gd name="T47" fmla="*/ 5 h 10"/>
                <a:gd name="T48" fmla="*/ 16 w 42"/>
                <a:gd name="T49" fmla="*/ 5 h 10"/>
                <a:gd name="T50" fmla="*/ 14 w 42"/>
                <a:gd name="T51" fmla="*/ 4 h 10"/>
                <a:gd name="T52" fmla="*/ 10 w 42"/>
                <a:gd name="T53" fmla="*/ 4 h 10"/>
                <a:gd name="T54" fmla="*/ 9 w 42"/>
                <a:gd name="T55" fmla="*/ 4 h 10"/>
                <a:gd name="T56" fmla="*/ 7 w 42"/>
                <a:gd name="T57" fmla="*/ 4 h 10"/>
                <a:gd name="T58" fmla="*/ 4 w 42"/>
                <a:gd name="T59" fmla="*/ 4 h 10"/>
                <a:gd name="T60" fmla="*/ 2 w 42"/>
                <a:gd name="T61" fmla="*/ 5 h 10"/>
                <a:gd name="T62" fmla="*/ 1 w 42"/>
                <a:gd name="T63" fmla="*/ 5 h 10"/>
                <a:gd name="T64" fmla="*/ 0 w 42"/>
                <a:gd name="T65"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10">
                  <a:moveTo>
                    <a:pt x="0" y="5"/>
                  </a:moveTo>
                  <a:cubicBezTo>
                    <a:pt x="0" y="5"/>
                    <a:pt x="1" y="4"/>
                    <a:pt x="2" y="4"/>
                  </a:cubicBezTo>
                  <a:cubicBezTo>
                    <a:pt x="3" y="3"/>
                    <a:pt x="3" y="3"/>
                    <a:pt x="4" y="3"/>
                  </a:cubicBezTo>
                  <a:cubicBezTo>
                    <a:pt x="5" y="2"/>
                    <a:pt x="6" y="2"/>
                    <a:pt x="7" y="2"/>
                  </a:cubicBezTo>
                  <a:cubicBezTo>
                    <a:pt x="8" y="1"/>
                    <a:pt x="9" y="1"/>
                    <a:pt x="10" y="1"/>
                  </a:cubicBezTo>
                  <a:cubicBezTo>
                    <a:pt x="11" y="0"/>
                    <a:pt x="12" y="0"/>
                    <a:pt x="14" y="0"/>
                  </a:cubicBezTo>
                  <a:cubicBezTo>
                    <a:pt x="15" y="0"/>
                    <a:pt x="16" y="0"/>
                    <a:pt x="18" y="0"/>
                  </a:cubicBezTo>
                  <a:cubicBezTo>
                    <a:pt x="19" y="0"/>
                    <a:pt x="21" y="0"/>
                    <a:pt x="22" y="0"/>
                  </a:cubicBezTo>
                  <a:cubicBezTo>
                    <a:pt x="24" y="1"/>
                    <a:pt x="25" y="1"/>
                    <a:pt x="26" y="1"/>
                  </a:cubicBezTo>
                  <a:cubicBezTo>
                    <a:pt x="28" y="2"/>
                    <a:pt x="29" y="2"/>
                    <a:pt x="30" y="3"/>
                  </a:cubicBezTo>
                  <a:cubicBezTo>
                    <a:pt x="31" y="3"/>
                    <a:pt x="33" y="4"/>
                    <a:pt x="34" y="4"/>
                  </a:cubicBezTo>
                  <a:cubicBezTo>
                    <a:pt x="35" y="5"/>
                    <a:pt x="36" y="5"/>
                    <a:pt x="37" y="6"/>
                  </a:cubicBezTo>
                  <a:cubicBezTo>
                    <a:pt x="38" y="6"/>
                    <a:pt x="38" y="7"/>
                    <a:pt x="39" y="7"/>
                  </a:cubicBezTo>
                  <a:cubicBezTo>
                    <a:pt x="40" y="8"/>
                    <a:pt x="40" y="8"/>
                    <a:pt x="41" y="9"/>
                  </a:cubicBezTo>
                  <a:cubicBezTo>
                    <a:pt x="42" y="10"/>
                    <a:pt x="42" y="10"/>
                    <a:pt x="42" y="10"/>
                  </a:cubicBezTo>
                  <a:cubicBezTo>
                    <a:pt x="42" y="10"/>
                    <a:pt x="41" y="10"/>
                    <a:pt x="40" y="10"/>
                  </a:cubicBezTo>
                  <a:cubicBezTo>
                    <a:pt x="40" y="9"/>
                    <a:pt x="39" y="9"/>
                    <a:pt x="38" y="9"/>
                  </a:cubicBezTo>
                  <a:cubicBezTo>
                    <a:pt x="37" y="9"/>
                    <a:pt x="36" y="9"/>
                    <a:pt x="35" y="8"/>
                  </a:cubicBezTo>
                  <a:cubicBezTo>
                    <a:pt x="35" y="8"/>
                    <a:pt x="33" y="8"/>
                    <a:pt x="32" y="7"/>
                  </a:cubicBezTo>
                  <a:cubicBezTo>
                    <a:pt x="31" y="7"/>
                    <a:pt x="30" y="7"/>
                    <a:pt x="29" y="7"/>
                  </a:cubicBezTo>
                  <a:cubicBezTo>
                    <a:pt x="28" y="6"/>
                    <a:pt x="26" y="6"/>
                    <a:pt x="25" y="6"/>
                  </a:cubicBezTo>
                  <a:cubicBezTo>
                    <a:pt x="24" y="6"/>
                    <a:pt x="23" y="5"/>
                    <a:pt x="21" y="5"/>
                  </a:cubicBezTo>
                  <a:cubicBezTo>
                    <a:pt x="21" y="5"/>
                    <a:pt x="20" y="5"/>
                    <a:pt x="20" y="5"/>
                  </a:cubicBezTo>
                  <a:cubicBezTo>
                    <a:pt x="19" y="5"/>
                    <a:pt x="18" y="5"/>
                    <a:pt x="18" y="5"/>
                  </a:cubicBezTo>
                  <a:cubicBezTo>
                    <a:pt x="17" y="5"/>
                    <a:pt x="16" y="5"/>
                    <a:pt x="16" y="5"/>
                  </a:cubicBezTo>
                  <a:cubicBezTo>
                    <a:pt x="15" y="4"/>
                    <a:pt x="15" y="4"/>
                    <a:pt x="14" y="4"/>
                  </a:cubicBezTo>
                  <a:cubicBezTo>
                    <a:pt x="13" y="4"/>
                    <a:pt x="12" y="4"/>
                    <a:pt x="10" y="4"/>
                  </a:cubicBezTo>
                  <a:cubicBezTo>
                    <a:pt x="10" y="4"/>
                    <a:pt x="9" y="4"/>
                    <a:pt x="9" y="4"/>
                  </a:cubicBezTo>
                  <a:cubicBezTo>
                    <a:pt x="8" y="4"/>
                    <a:pt x="8" y="4"/>
                    <a:pt x="7" y="4"/>
                  </a:cubicBezTo>
                  <a:cubicBezTo>
                    <a:pt x="6" y="4"/>
                    <a:pt x="5" y="4"/>
                    <a:pt x="4" y="4"/>
                  </a:cubicBezTo>
                  <a:cubicBezTo>
                    <a:pt x="4" y="5"/>
                    <a:pt x="3" y="5"/>
                    <a:pt x="2" y="5"/>
                  </a:cubicBezTo>
                  <a:cubicBezTo>
                    <a:pt x="2" y="5"/>
                    <a:pt x="1" y="5"/>
                    <a:pt x="1" y="5"/>
                  </a:cubicBezTo>
                  <a:cubicBezTo>
                    <a:pt x="1" y="5"/>
                    <a:pt x="0" y="5"/>
                    <a:pt x="0"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8" name="îšliďe"/>
            <p:cNvSpPr/>
            <p:nvPr/>
          </p:nvSpPr>
          <p:spPr bwMode="auto">
            <a:xfrm>
              <a:off x="4579938" y="2578101"/>
              <a:ext cx="1588" cy="80963"/>
            </a:xfrm>
            <a:custGeom>
              <a:avLst/>
              <a:gdLst>
                <a:gd name="T0" fmla="*/ 1 w 1"/>
                <a:gd name="T1" fmla="*/ 28 h 28"/>
                <a:gd name="T2" fmla="*/ 0 w 1"/>
                <a:gd name="T3" fmla="*/ 0 h 28"/>
                <a:gd name="T4" fmla="*/ 1 w 1"/>
                <a:gd name="T5" fmla="*/ 28 h 28"/>
              </a:gdLst>
              <a:ahLst/>
              <a:cxnLst>
                <a:cxn ang="0">
                  <a:pos x="T0" y="T1"/>
                </a:cxn>
                <a:cxn ang="0">
                  <a:pos x="T2" y="T3"/>
                </a:cxn>
                <a:cxn ang="0">
                  <a:pos x="T4" y="T5"/>
                </a:cxn>
              </a:cxnLst>
              <a:rect l="0" t="0" r="r" b="b"/>
              <a:pathLst>
                <a:path w="1" h="28">
                  <a:moveTo>
                    <a:pt x="1" y="28"/>
                  </a:moveTo>
                  <a:cubicBezTo>
                    <a:pt x="1" y="28"/>
                    <a:pt x="0" y="16"/>
                    <a:pt x="0" y="0"/>
                  </a:cubicBezTo>
                  <a:cubicBezTo>
                    <a:pt x="0" y="16"/>
                    <a:pt x="1" y="28"/>
                    <a:pt x="1" y="28"/>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9" name="ïS1îḍè"/>
            <p:cNvSpPr/>
            <p:nvPr/>
          </p:nvSpPr>
          <p:spPr bwMode="auto">
            <a:xfrm>
              <a:off x="4470401" y="2238376"/>
              <a:ext cx="785813" cy="544513"/>
            </a:xfrm>
            <a:custGeom>
              <a:avLst/>
              <a:gdLst>
                <a:gd name="T0" fmla="*/ 42 w 273"/>
                <a:gd name="T1" fmla="*/ 189 h 189"/>
                <a:gd name="T2" fmla="*/ 30 w 273"/>
                <a:gd name="T3" fmla="*/ 138 h 189"/>
                <a:gd name="T4" fmla="*/ 54 w 273"/>
                <a:gd name="T5" fmla="*/ 62 h 189"/>
                <a:gd name="T6" fmla="*/ 172 w 273"/>
                <a:gd name="T7" fmla="*/ 10 h 189"/>
                <a:gd name="T8" fmla="*/ 218 w 273"/>
                <a:gd name="T9" fmla="*/ 107 h 189"/>
                <a:gd name="T10" fmla="*/ 156 w 273"/>
                <a:gd name="T11" fmla="*/ 93 h 189"/>
                <a:gd name="T12" fmla="*/ 174 w 273"/>
                <a:gd name="T13" fmla="*/ 103 h 189"/>
                <a:gd name="T14" fmla="*/ 133 w 273"/>
                <a:gd name="T15" fmla="*/ 121 h 189"/>
                <a:gd name="T16" fmla="*/ 68 w 273"/>
                <a:gd name="T17" fmla="*/ 108 h 189"/>
                <a:gd name="T18" fmla="*/ 63 w 273"/>
                <a:gd name="T19" fmla="*/ 139 h 189"/>
                <a:gd name="T20" fmla="*/ 45 w 273"/>
                <a:gd name="T21" fmla="*/ 173 h 189"/>
                <a:gd name="T22" fmla="*/ 41 w 273"/>
                <a:gd name="T23" fmla="*/ 17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3" h="189">
                  <a:moveTo>
                    <a:pt x="42" y="189"/>
                  </a:moveTo>
                  <a:cubicBezTo>
                    <a:pt x="42" y="189"/>
                    <a:pt x="39" y="167"/>
                    <a:pt x="30" y="138"/>
                  </a:cubicBezTo>
                  <a:cubicBezTo>
                    <a:pt x="0" y="43"/>
                    <a:pt x="54" y="62"/>
                    <a:pt x="54" y="62"/>
                  </a:cubicBezTo>
                  <a:cubicBezTo>
                    <a:pt x="54" y="62"/>
                    <a:pt x="84" y="0"/>
                    <a:pt x="172" y="10"/>
                  </a:cubicBezTo>
                  <a:cubicBezTo>
                    <a:pt x="259" y="21"/>
                    <a:pt x="273" y="95"/>
                    <a:pt x="218" y="107"/>
                  </a:cubicBezTo>
                  <a:cubicBezTo>
                    <a:pt x="190" y="112"/>
                    <a:pt x="156" y="93"/>
                    <a:pt x="156" y="93"/>
                  </a:cubicBezTo>
                  <a:cubicBezTo>
                    <a:pt x="156" y="93"/>
                    <a:pt x="161" y="92"/>
                    <a:pt x="174" y="103"/>
                  </a:cubicBezTo>
                  <a:cubicBezTo>
                    <a:pt x="186" y="114"/>
                    <a:pt x="174" y="119"/>
                    <a:pt x="133" y="121"/>
                  </a:cubicBezTo>
                  <a:cubicBezTo>
                    <a:pt x="92" y="122"/>
                    <a:pt x="68" y="108"/>
                    <a:pt x="68" y="108"/>
                  </a:cubicBezTo>
                  <a:cubicBezTo>
                    <a:pt x="68" y="108"/>
                    <a:pt x="70" y="120"/>
                    <a:pt x="63" y="139"/>
                  </a:cubicBezTo>
                  <a:cubicBezTo>
                    <a:pt x="59" y="151"/>
                    <a:pt x="50" y="165"/>
                    <a:pt x="45" y="173"/>
                  </a:cubicBezTo>
                  <a:cubicBezTo>
                    <a:pt x="42" y="176"/>
                    <a:pt x="41" y="178"/>
                    <a:pt x="41" y="178"/>
                  </a:cubicBezTo>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0" name="í$ļiḍè"/>
            <p:cNvSpPr/>
            <p:nvPr/>
          </p:nvSpPr>
          <p:spPr bwMode="auto">
            <a:xfrm>
              <a:off x="4956176" y="28400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1" name="îşḷíde"/>
            <p:cNvSpPr/>
            <p:nvPr/>
          </p:nvSpPr>
          <p:spPr bwMode="auto">
            <a:xfrm>
              <a:off x="4956176" y="28400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2" name="iṡ1iḑê"/>
            <p:cNvSpPr/>
            <p:nvPr/>
          </p:nvSpPr>
          <p:spPr bwMode="auto">
            <a:xfrm>
              <a:off x="4506913" y="2132013"/>
              <a:ext cx="708025" cy="368300"/>
            </a:xfrm>
            <a:custGeom>
              <a:avLst/>
              <a:gdLst>
                <a:gd name="T0" fmla="*/ 0 w 246"/>
                <a:gd name="T1" fmla="*/ 128 h 128"/>
                <a:gd name="T2" fmla="*/ 246 w 246"/>
                <a:gd name="T3" fmla="*/ 128 h 128"/>
                <a:gd name="T4" fmla="*/ 246 w 246"/>
                <a:gd name="T5" fmla="*/ 123 h 128"/>
                <a:gd name="T6" fmla="*/ 211 w 246"/>
                <a:gd name="T7" fmla="*/ 38 h 128"/>
                <a:gd name="T8" fmla="*/ 148 w 246"/>
                <a:gd name="T9" fmla="*/ 3 h 128"/>
                <a:gd name="T10" fmla="*/ 128 w 246"/>
                <a:gd name="T11" fmla="*/ 0 h 128"/>
                <a:gd name="T12" fmla="*/ 107 w 246"/>
                <a:gd name="T13" fmla="*/ 1 h 128"/>
                <a:gd name="T14" fmla="*/ 1 w 246"/>
                <a:gd name="T15" fmla="*/ 116 h 128"/>
                <a:gd name="T16" fmla="*/ 0 w 246"/>
                <a:gd name="T17"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128">
                  <a:moveTo>
                    <a:pt x="0" y="128"/>
                  </a:moveTo>
                  <a:cubicBezTo>
                    <a:pt x="246" y="128"/>
                    <a:pt x="246" y="128"/>
                    <a:pt x="246" y="128"/>
                  </a:cubicBezTo>
                  <a:cubicBezTo>
                    <a:pt x="246" y="123"/>
                    <a:pt x="246" y="123"/>
                    <a:pt x="246" y="123"/>
                  </a:cubicBezTo>
                  <a:cubicBezTo>
                    <a:pt x="246" y="90"/>
                    <a:pt x="233" y="60"/>
                    <a:pt x="211" y="38"/>
                  </a:cubicBezTo>
                  <a:cubicBezTo>
                    <a:pt x="195" y="20"/>
                    <a:pt x="173" y="8"/>
                    <a:pt x="148" y="3"/>
                  </a:cubicBezTo>
                  <a:cubicBezTo>
                    <a:pt x="141" y="1"/>
                    <a:pt x="135" y="0"/>
                    <a:pt x="128" y="0"/>
                  </a:cubicBezTo>
                  <a:cubicBezTo>
                    <a:pt x="121" y="0"/>
                    <a:pt x="114" y="0"/>
                    <a:pt x="107" y="1"/>
                  </a:cubicBezTo>
                  <a:cubicBezTo>
                    <a:pt x="50" y="9"/>
                    <a:pt x="5" y="56"/>
                    <a:pt x="1" y="116"/>
                  </a:cubicBezTo>
                  <a:lnTo>
                    <a:pt x="0" y="128"/>
                  </a:ln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3" name="iSḷïḍe"/>
            <p:cNvSpPr/>
            <p:nvPr/>
          </p:nvSpPr>
          <p:spPr bwMode="auto">
            <a:xfrm>
              <a:off x="4602163" y="2486026"/>
              <a:ext cx="895350" cy="74613"/>
            </a:xfrm>
            <a:custGeom>
              <a:avLst/>
              <a:gdLst>
                <a:gd name="T0" fmla="*/ 213 w 311"/>
                <a:gd name="T1" fmla="*/ 0 h 26"/>
                <a:gd name="T2" fmla="*/ 0 w 311"/>
                <a:gd name="T3" fmla="*/ 5 h 26"/>
                <a:gd name="T4" fmla="*/ 187 w 311"/>
                <a:gd name="T5" fmla="*/ 25 h 26"/>
                <a:gd name="T6" fmla="*/ 213 w 311"/>
                <a:gd name="T7" fmla="*/ 0 h 26"/>
              </a:gdLst>
              <a:ahLst/>
              <a:cxnLst>
                <a:cxn ang="0">
                  <a:pos x="T0" y="T1"/>
                </a:cxn>
                <a:cxn ang="0">
                  <a:pos x="T2" y="T3"/>
                </a:cxn>
                <a:cxn ang="0">
                  <a:pos x="T4" y="T5"/>
                </a:cxn>
                <a:cxn ang="0">
                  <a:pos x="T6" y="T7"/>
                </a:cxn>
              </a:cxnLst>
              <a:rect l="0" t="0" r="r" b="b"/>
              <a:pathLst>
                <a:path w="311" h="26">
                  <a:moveTo>
                    <a:pt x="213" y="0"/>
                  </a:moveTo>
                  <a:cubicBezTo>
                    <a:pt x="0" y="5"/>
                    <a:pt x="0" y="5"/>
                    <a:pt x="0" y="5"/>
                  </a:cubicBezTo>
                  <a:cubicBezTo>
                    <a:pt x="0" y="5"/>
                    <a:pt x="125" y="25"/>
                    <a:pt x="187" y="25"/>
                  </a:cubicBezTo>
                  <a:cubicBezTo>
                    <a:pt x="311" y="26"/>
                    <a:pt x="213" y="0"/>
                    <a:pt x="213" y="0"/>
                  </a:cubicBezTo>
                  <a:close/>
                </a:path>
              </a:pathLst>
            </a:custGeom>
            <a:solidFill>
              <a:srgbClr val="AE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4" name="íṥ1íḋê"/>
            <p:cNvSpPr/>
            <p:nvPr/>
          </p:nvSpPr>
          <p:spPr bwMode="auto">
            <a:xfrm>
              <a:off x="4814888" y="2132013"/>
              <a:ext cx="236538" cy="374650"/>
            </a:xfrm>
            <a:custGeom>
              <a:avLst/>
              <a:gdLst>
                <a:gd name="T0" fmla="*/ 0 w 82"/>
                <a:gd name="T1" fmla="*/ 1 h 130"/>
                <a:gd name="T2" fmla="*/ 30 w 82"/>
                <a:gd name="T3" fmla="*/ 30 h 130"/>
                <a:gd name="T4" fmla="*/ 47 w 82"/>
                <a:gd name="T5" fmla="*/ 128 h 130"/>
                <a:gd name="T6" fmla="*/ 36 w 82"/>
                <a:gd name="T7" fmla="*/ 130 h 130"/>
                <a:gd name="T8" fmla="*/ 47 w 82"/>
                <a:gd name="T9" fmla="*/ 128 h 130"/>
                <a:gd name="T10" fmla="*/ 81 w 82"/>
                <a:gd name="T11" fmla="*/ 123 h 130"/>
                <a:gd name="T12" fmla="*/ 76 w 82"/>
                <a:gd name="T13" fmla="*/ 64 h 130"/>
                <a:gd name="T14" fmla="*/ 41 w 82"/>
                <a:gd name="T15" fmla="*/ 3 h 130"/>
                <a:gd name="T16" fmla="*/ 41 w 82"/>
                <a:gd name="T17" fmla="*/ 3 h 130"/>
                <a:gd name="T18" fmla="*/ 21 w 82"/>
                <a:gd name="T19" fmla="*/ 0 h 130"/>
                <a:gd name="T20" fmla="*/ 0 w 82"/>
                <a:gd name="T21" fmla="*/ 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130">
                  <a:moveTo>
                    <a:pt x="0" y="1"/>
                  </a:moveTo>
                  <a:cubicBezTo>
                    <a:pt x="9" y="3"/>
                    <a:pt x="20" y="12"/>
                    <a:pt x="30" y="30"/>
                  </a:cubicBezTo>
                  <a:cubicBezTo>
                    <a:pt x="51" y="68"/>
                    <a:pt x="47" y="117"/>
                    <a:pt x="47" y="128"/>
                  </a:cubicBezTo>
                  <a:cubicBezTo>
                    <a:pt x="46" y="129"/>
                    <a:pt x="36" y="130"/>
                    <a:pt x="36" y="130"/>
                  </a:cubicBezTo>
                  <a:cubicBezTo>
                    <a:pt x="47" y="128"/>
                    <a:pt x="47" y="128"/>
                    <a:pt x="47" y="128"/>
                  </a:cubicBezTo>
                  <a:cubicBezTo>
                    <a:pt x="81" y="123"/>
                    <a:pt x="81" y="123"/>
                    <a:pt x="81" y="123"/>
                  </a:cubicBezTo>
                  <a:cubicBezTo>
                    <a:pt x="81" y="123"/>
                    <a:pt x="82" y="98"/>
                    <a:pt x="76" y="64"/>
                  </a:cubicBezTo>
                  <a:cubicBezTo>
                    <a:pt x="70" y="30"/>
                    <a:pt x="41" y="3"/>
                    <a:pt x="41" y="3"/>
                  </a:cubicBezTo>
                  <a:cubicBezTo>
                    <a:pt x="41" y="3"/>
                    <a:pt x="41" y="3"/>
                    <a:pt x="41" y="3"/>
                  </a:cubicBezTo>
                  <a:cubicBezTo>
                    <a:pt x="34" y="1"/>
                    <a:pt x="28" y="0"/>
                    <a:pt x="21" y="0"/>
                  </a:cubicBezTo>
                  <a:cubicBezTo>
                    <a:pt x="14" y="0"/>
                    <a:pt x="7" y="0"/>
                    <a:pt x="0" y="1"/>
                  </a:cubicBezTo>
                  <a:close/>
                </a:path>
              </a:pathLst>
            </a:custGeom>
            <a:solidFill>
              <a:srgbClr val="AE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5" name="íSlîḓé"/>
            <p:cNvSpPr/>
            <p:nvPr/>
          </p:nvSpPr>
          <p:spPr bwMode="auto">
            <a:xfrm>
              <a:off x="4294188" y="4883151"/>
              <a:ext cx="538163" cy="889000"/>
            </a:xfrm>
            <a:custGeom>
              <a:avLst/>
              <a:gdLst>
                <a:gd name="T0" fmla="*/ 187 w 187"/>
                <a:gd name="T1" fmla="*/ 0 h 309"/>
                <a:gd name="T2" fmla="*/ 55 w 187"/>
                <a:gd name="T3" fmla="*/ 0 h 309"/>
                <a:gd name="T4" fmla="*/ 84 w 187"/>
                <a:gd name="T5" fmla="*/ 230 h 309"/>
                <a:gd name="T6" fmla="*/ 49 w 187"/>
                <a:gd name="T7" fmla="*/ 240 h 309"/>
                <a:gd name="T8" fmla="*/ 0 w 187"/>
                <a:gd name="T9" fmla="*/ 309 h 309"/>
                <a:gd name="T10" fmla="*/ 0 w 187"/>
                <a:gd name="T11" fmla="*/ 309 h 309"/>
                <a:gd name="T12" fmla="*/ 172 w 187"/>
                <a:gd name="T13" fmla="*/ 309 h 309"/>
                <a:gd name="T14" fmla="*/ 187 w 187"/>
                <a:gd name="T15" fmla="*/ 0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309">
                  <a:moveTo>
                    <a:pt x="187" y="0"/>
                  </a:moveTo>
                  <a:cubicBezTo>
                    <a:pt x="55" y="0"/>
                    <a:pt x="55" y="0"/>
                    <a:pt x="55" y="0"/>
                  </a:cubicBezTo>
                  <a:cubicBezTo>
                    <a:pt x="84" y="230"/>
                    <a:pt x="84" y="230"/>
                    <a:pt x="84" y="230"/>
                  </a:cubicBezTo>
                  <a:cubicBezTo>
                    <a:pt x="49" y="240"/>
                    <a:pt x="49" y="240"/>
                    <a:pt x="49" y="240"/>
                  </a:cubicBezTo>
                  <a:cubicBezTo>
                    <a:pt x="20" y="249"/>
                    <a:pt x="0" y="277"/>
                    <a:pt x="0" y="309"/>
                  </a:cubicBezTo>
                  <a:cubicBezTo>
                    <a:pt x="0" y="309"/>
                    <a:pt x="0" y="309"/>
                    <a:pt x="0" y="309"/>
                  </a:cubicBezTo>
                  <a:cubicBezTo>
                    <a:pt x="172" y="309"/>
                    <a:pt x="172" y="309"/>
                    <a:pt x="172" y="309"/>
                  </a:cubicBezTo>
                  <a:lnTo>
                    <a:pt x="187" y="0"/>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6" name="îṥḻiḓê"/>
            <p:cNvSpPr/>
            <p:nvPr/>
          </p:nvSpPr>
          <p:spPr bwMode="auto">
            <a:xfrm>
              <a:off x="4676776" y="4883151"/>
              <a:ext cx="155575" cy="889000"/>
            </a:xfrm>
            <a:custGeom>
              <a:avLst/>
              <a:gdLst>
                <a:gd name="T0" fmla="*/ 0 w 98"/>
                <a:gd name="T1" fmla="*/ 0 h 560"/>
                <a:gd name="T2" fmla="*/ 0 w 98"/>
                <a:gd name="T3" fmla="*/ 560 h 560"/>
                <a:gd name="T4" fmla="*/ 71 w 98"/>
                <a:gd name="T5" fmla="*/ 560 h 560"/>
                <a:gd name="T6" fmla="*/ 98 w 98"/>
                <a:gd name="T7" fmla="*/ 0 h 560"/>
                <a:gd name="T8" fmla="*/ 0 w 98"/>
                <a:gd name="T9" fmla="*/ 0 h 560"/>
              </a:gdLst>
              <a:ahLst/>
              <a:cxnLst>
                <a:cxn ang="0">
                  <a:pos x="T0" y="T1"/>
                </a:cxn>
                <a:cxn ang="0">
                  <a:pos x="T2" y="T3"/>
                </a:cxn>
                <a:cxn ang="0">
                  <a:pos x="T4" y="T5"/>
                </a:cxn>
                <a:cxn ang="0">
                  <a:pos x="T6" y="T7"/>
                </a:cxn>
                <a:cxn ang="0">
                  <a:pos x="T8" y="T9"/>
                </a:cxn>
              </a:cxnLst>
              <a:rect l="0" t="0" r="r" b="b"/>
              <a:pathLst>
                <a:path w="98" h="560">
                  <a:moveTo>
                    <a:pt x="0" y="0"/>
                  </a:moveTo>
                  <a:lnTo>
                    <a:pt x="0" y="560"/>
                  </a:lnTo>
                  <a:lnTo>
                    <a:pt x="71" y="560"/>
                  </a:lnTo>
                  <a:lnTo>
                    <a:pt x="98" y="0"/>
                  </a:lnTo>
                  <a:lnTo>
                    <a:pt x="0" y="0"/>
                  </a:lnTo>
                  <a:close/>
                </a:path>
              </a:pathLst>
            </a:custGeom>
            <a:solidFill>
              <a:srgbClr val="C6A6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7" name="ïśḷiḋé"/>
            <p:cNvSpPr/>
            <p:nvPr/>
          </p:nvSpPr>
          <p:spPr bwMode="auto">
            <a:xfrm>
              <a:off x="4892676" y="4883151"/>
              <a:ext cx="538163" cy="889000"/>
            </a:xfrm>
            <a:custGeom>
              <a:avLst/>
              <a:gdLst>
                <a:gd name="T0" fmla="*/ 0 w 187"/>
                <a:gd name="T1" fmla="*/ 0 h 309"/>
                <a:gd name="T2" fmla="*/ 132 w 187"/>
                <a:gd name="T3" fmla="*/ 0 h 309"/>
                <a:gd name="T4" fmla="*/ 103 w 187"/>
                <a:gd name="T5" fmla="*/ 230 h 309"/>
                <a:gd name="T6" fmla="*/ 138 w 187"/>
                <a:gd name="T7" fmla="*/ 240 h 309"/>
                <a:gd name="T8" fmla="*/ 187 w 187"/>
                <a:gd name="T9" fmla="*/ 309 h 309"/>
                <a:gd name="T10" fmla="*/ 187 w 187"/>
                <a:gd name="T11" fmla="*/ 309 h 309"/>
                <a:gd name="T12" fmla="*/ 15 w 187"/>
                <a:gd name="T13" fmla="*/ 309 h 309"/>
                <a:gd name="T14" fmla="*/ 0 w 187"/>
                <a:gd name="T15" fmla="*/ 0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309">
                  <a:moveTo>
                    <a:pt x="0" y="0"/>
                  </a:moveTo>
                  <a:cubicBezTo>
                    <a:pt x="132" y="0"/>
                    <a:pt x="132" y="0"/>
                    <a:pt x="132" y="0"/>
                  </a:cubicBezTo>
                  <a:cubicBezTo>
                    <a:pt x="103" y="230"/>
                    <a:pt x="103" y="230"/>
                    <a:pt x="103" y="230"/>
                  </a:cubicBezTo>
                  <a:cubicBezTo>
                    <a:pt x="138" y="240"/>
                    <a:pt x="138" y="240"/>
                    <a:pt x="138" y="240"/>
                  </a:cubicBezTo>
                  <a:cubicBezTo>
                    <a:pt x="167" y="249"/>
                    <a:pt x="187" y="277"/>
                    <a:pt x="187" y="309"/>
                  </a:cubicBezTo>
                  <a:cubicBezTo>
                    <a:pt x="187" y="309"/>
                    <a:pt x="187" y="309"/>
                    <a:pt x="187" y="309"/>
                  </a:cubicBezTo>
                  <a:cubicBezTo>
                    <a:pt x="15" y="309"/>
                    <a:pt x="15" y="309"/>
                    <a:pt x="15" y="309"/>
                  </a:cubicBezTo>
                  <a:lnTo>
                    <a:pt x="0" y="0"/>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8" name="iṣļiḑè"/>
            <p:cNvSpPr/>
            <p:nvPr/>
          </p:nvSpPr>
          <p:spPr bwMode="auto">
            <a:xfrm>
              <a:off x="4892676" y="4883151"/>
              <a:ext cx="176213" cy="889000"/>
            </a:xfrm>
            <a:custGeom>
              <a:avLst/>
              <a:gdLst>
                <a:gd name="T0" fmla="*/ 111 w 111"/>
                <a:gd name="T1" fmla="*/ 0 h 560"/>
                <a:gd name="T2" fmla="*/ 0 w 111"/>
                <a:gd name="T3" fmla="*/ 0 h 560"/>
                <a:gd name="T4" fmla="*/ 27 w 111"/>
                <a:gd name="T5" fmla="*/ 560 h 560"/>
                <a:gd name="T6" fmla="*/ 111 w 111"/>
                <a:gd name="T7" fmla="*/ 560 h 560"/>
                <a:gd name="T8" fmla="*/ 111 w 111"/>
                <a:gd name="T9" fmla="*/ 0 h 560"/>
              </a:gdLst>
              <a:ahLst/>
              <a:cxnLst>
                <a:cxn ang="0">
                  <a:pos x="T0" y="T1"/>
                </a:cxn>
                <a:cxn ang="0">
                  <a:pos x="T2" y="T3"/>
                </a:cxn>
                <a:cxn ang="0">
                  <a:pos x="T4" y="T5"/>
                </a:cxn>
                <a:cxn ang="0">
                  <a:pos x="T6" y="T7"/>
                </a:cxn>
                <a:cxn ang="0">
                  <a:pos x="T8" y="T9"/>
                </a:cxn>
              </a:cxnLst>
              <a:rect l="0" t="0" r="r" b="b"/>
              <a:pathLst>
                <a:path w="111" h="560">
                  <a:moveTo>
                    <a:pt x="111" y="0"/>
                  </a:moveTo>
                  <a:lnTo>
                    <a:pt x="0" y="0"/>
                  </a:lnTo>
                  <a:lnTo>
                    <a:pt x="27" y="560"/>
                  </a:lnTo>
                  <a:lnTo>
                    <a:pt x="111" y="560"/>
                  </a:lnTo>
                  <a:lnTo>
                    <a:pt x="111" y="0"/>
                  </a:lnTo>
                  <a:close/>
                </a:path>
              </a:pathLst>
            </a:custGeom>
            <a:solidFill>
              <a:srgbClr val="C6A6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9" name="îṥḷîḓê"/>
            <p:cNvSpPr/>
            <p:nvPr/>
          </p:nvSpPr>
          <p:spPr bwMode="auto">
            <a:xfrm>
              <a:off x="4294188" y="3109913"/>
              <a:ext cx="211138" cy="800100"/>
            </a:xfrm>
            <a:custGeom>
              <a:avLst/>
              <a:gdLst>
                <a:gd name="T0" fmla="*/ 73 w 73"/>
                <a:gd name="T1" fmla="*/ 0 h 278"/>
                <a:gd name="T2" fmla="*/ 0 w 73"/>
                <a:gd name="T3" fmla="*/ 72 h 278"/>
                <a:gd name="T4" fmla="*/ 0 w 73"/>
                <a:gd name="T5" fmla="*/ 242 h 278"/>
                <a:gd name="T6" fmla="*/ 37 w 73"/>
                <a:gd name="T7" fmla="*/ 278 h 278"/>
                <a:gd name="T8" fmla="*/ 37 w 73"/>
                <a:gd name="T9" fmla="*/ 278 h 278"/>
                <a:gd name="T10" fmla="*/ 73 w 73"/>
                <a:gd name="T11" fmla="*/ 242 h 278"/>
                <a:gd name="T12" fmla="*/ 73 w 73"/>
                <a:gd name="T13" fmla="*/ 0 h 278"/>
              </a:gdLst>
              <a:ahLst/>
              <a:cxnLst>
                <a:cxn ang="0">
                  <a:pos x="T0" y="T1"/>
                </a:cxn>
                <a:cxn ang="0">
                  <a:pos x="T2" y="T3"/>
                </a:cxn>
                <a:cxn ang="0">
                  <a:pos x="T4" y="T5"/>
                </a:cxn>
                <a:cxn ang="0">
                  <a:pos x="T6" y="T7"/>
                </a:cxn>
                <a:cxn ang="0">
                  <a:pos x="T8" y="T9"/>
                </a:cxn>
                <a:cxn ang="0">
                  <a:pos x="T10" y="T11"/>
                </a:cxn>
                <a:cxn ang="0">
                  <a:pos x="T12" y="T13"/>
                </a:cxn>
              </a:cxnLst>
              <a:rect l="0" t="0" r="r" b="b"/>
              <a:pathLst>
                <a:path w="73" h="278">
                  <a:moveTo>
                    <a:pt x="73" y="0"/>
                  </a:moveTo>
                  <a:cubicBezTo>
                    <a:pt x="33" y="0"/>
                    <a:pt x="0" y="32"/>
                    <a:pt x="0" y="72"/>
                  </a:cubicBezTo>
                  <a:cubicBezTo>
                    <a:pt x="0" y="242"/>
                    <a:pt x="0" y="242"/>
                    <a:pt x="0" y="242"/>
                  </a:cubicBezTo>
                  <a:cubicBezTo>
                    <a:pt x="0" y="262"/>
                    <a:pt x="17" y="278"/>
                    <a:pt x="37" y="278"/>
                  </a:cubicBezTo>
                  <a:cubicBezTo>
                    <a:pt x="37" y="278"/>
                    <a:pt x="37" y="278"/>
                    <a:pt x="37" y="278"/>
                  </a:cubicBezTo>
                  <a:cubicBezTo>
                    <a:pt x="57" y="278"/>
                    <a:pt x="73" y="262"/>
                    <a:pt x="73" y="242"/>
                  </a:cubicBezTo>
                  <a:cubicBezTo>
                    <a:pt x="73" y="0"/>
                    <a:pt x="73" y="0"/>
                    <a:pt x="73" y="0"/>
                  </a:cubicBezTo>
                  <a:close/>
                </a:path>
              </a:pathLst>
            </a:custGeom>
            <a:solidFill>
              <a:srgbClr val="3F56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0" name="iśḷïďe"/>
            <p:cNvSpPr/>
            <p:nvPr/>
          </p:nvSpPr>
          <p:spPr bwMode="auto">
            <a:xfrm>
              <a:off x="4360863" y="3371851"/>
              <a:ext cx="595313" cy="517525"/>
            </a:xfrm>
            <a:custGeom>
              <a:avLst/>
              <a:gdLst>
                <a:gd name="T0" fmla="*/ 0 w 375"/>
                <a:gd name="T1" fmla="*/ 234 h 326"/>
                <a:gd name="T2" fmla="*/ 279 w 375"/>
                <a:gd name="T3" fmla="*/ 76 h 326"/>
                <a:gd name="T4" fmla="*/ 375 w 375"/>
                <a:gd name="T5" fmla="*/ 0 h 326"/>
                <a:gd name="T6" fmla="*/ 352 w 375"/>
                <a:gd name="T7" fmla="*/ 127 h 326"/>
                <a:gd name="T8" fmla="*/ 63 w 375"/>
                <a:gd name="T9" fmla="*/ 326 h 326"/>
                <a:gd name="T10" fmla="*/ 0 w 375"/>
                <a:gd name="T11" fmla="*/ 234 h 326"/>
              </a:gdLst>
              <a:ahLst/>
              <a:cxnLst>
                <a:cxn ang="0">
                  <a:pos x="T0" y="T1"/>
                </a:cxn>
                <a:cxn ang="0">
                  <a:pos x="T2" y="T3"/>
                </a:cxn>
                <a:cxn ang="0">
                  <a:pos x="T4" y="T5"/>
                </a:cxn>
                <a:cxn ang="0">
                  <a:pos x="T6" y="T7"/>
                </a:cxn>
                <a:cxn ang="0">
                  <a:pos x="T8" y="T9"/>
                </a:cxn>
                <a:cxn ang="0">
                  <a:pos x="T10" y="T11"/>
                </a:cxn>
              </a:cxnLst>
              <a:rect l="0" t="0" r="r" b="b"/>
              <a:pathLst>
                <a:path w="375" h="326">
                  <a:moveTo>
                    <a:pt x="0" y="234"/>
                  </a:moveTo>
                  <a:lnTo>
                    <a:pt x="279" y="76"/>
                  </a:lnTo>
                  <a:lnTo>
                    <a:pt x="375" y="0"/>
                  </a:lnTo>
                  <a:lnTo>
                    <a:pt x="352" y="127"/>
                  </a:lnTo>
                  <a:lnTo>
                    <a:pt x="63" y="326"/>
                  </a:lnTo>
                  <a:lnTo>
                    <a:pt x="0" y="234"/>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1" name="ïṩļîḑê"/>
            <p:cNvSpPr/>
            <p:nvPr/>
          </p:nvSpPr>
          <p:spPr bwMode="auto">
            <a:xfrm>
              <a:off x="4824413" y="3371851"/>
              <a:ext cx="131763" cy="266700"/>
            </a:xfrm>
            <a:custGeom>
              <a:avLst/>
              <a:gdLst>
                <a:gd name="T0" fmla="*/ 0 w 83"/>
                <a:gd name="T1" fmla="*/ 67 h 168"/>
                <a:gd name="T2" fmla="*/ 0 w 83"/>
                <a:gd name="T3" fmla="*/ 168 h 168"/>
                <a:gd name="T4" fmla="*/ 60 w 83"/>
                <a:gd name="T5" fmla="*/ 127 h 168"/>
                <a:gd name="T6" fmla="*/ 83 w 83"/>
                <a:gd name="T7" fmla="*/ 0 h 168"/>
                <a:gd name="T8" fmla="*/ 0 w 83"/>
                <a:gd name="T9" fmla="*/ 67 h 168"/>
              </a:gdLst>
              <a:ahLst/>
              <a:cxnLst>
                <a:cxn ang="0">
                  <a:pos x="T0" y="T1"/>
                </a:cxn>
                <a:cxn ang="0">
                  <a:pos x="T2" y="T3"/>
                </a:cxn>
                <a:cxn ang="0">
                  <a:pos x="T4" y="T5"/>
                </a:cxn>
                <a:cxn ang="0">
                  <a:pos x="T6" y="T7"/>
                </a:cxn>
                <a:cxn ang="0">
                  <a:pos x="T8" y="T9"/>
                </a:cxn>
              </a:cxnLst>
              <a:rect l="0" t="0" r="r" b="b"/>
              <a:pathLst>
                <a:path w="83" h="168">
                  <a:moveTo>
                    <a:pt x="0" y="67"/>
                  </a:moveTo>
                  <a:lnTo>
                    <a:pt x="0" y="168"/>
                  </a:lnTo>
                  <a:lnTo>
                    <a:pt x="60" y="127"/>
                  </a:lnTo>
                  <a:lnTo>
                    <a:pt x="83" y="0"/>
                  </a:lnTo>
                  <a:lnTo>
                    <a:pt x="0" y="67"/>
                  </a:ln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2" name="išľïde"/>
            <p:cNvSpPr/>
            <p:nvPr/>
          </p:nvSpPr>
          <p:spPr bwMode="auto">
            <a:xfrm>
              <a:off x="4902201" y="3265488"/>
              <a:ext cx="500063" cy="482600"/>
            </a:xfrm>
            <a:custGeom>
              <a:avLst/>
              <a:gdLst>
                <a:gd name="T0" fmla="*/ 129 w 174"/>
                <a:gd name="T1" fmla="*/ 168 h 168"/>
                <a:gd name="T2" fmla="*/ 27 w 174"/>
                <a:gd name="T3" fmla="*/ 168 h 168"/>
                <a:gd name="T4" fmla="*/ 2 w 174"/>
                <a:gd name="T5" fmla="*/ 139 h 168"/>
                <a:gd name="T6" fmla="*/ 20 w 174"/>
                <a:gd name="T7" fmla="*/ 21 h 168"/>
                <a:gd name="T8" fmla="*/ 45 w 174"/>
                <a:gd name="T9" fmla="*/ 0 h 168"/>
                <a:gd name="T10" fmla="*/ 147 w 174"/>
                <a:gd name="T11" fmla="*/ 0 h 168"/>
                <a:gd name="T12" fmla="*/ 172 w 174"/>
                <a:gd name="T13" fmla="*/ 29 h 168"/>
                <a:gd name="T14" fmla="*/ 154 w 174"/>
                <a:gd name="T15" fmla="*/ 146 h 168"/>
                <a:gd name="T16" fmla="*/ 129 w 174"/>
                <a:gd name="T17"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168">
                  <a:moveTo>
                    <a:pt x="129" y="168"/>
                  </a:moveTo>
                  <a:cubicBezTo>
                    <a:pt x="27" y="168"/>
                    <a:pt x="27" y="168"/>
                    <a:pt x="27" y="168"/>
                  </a:cubicBezTo>
                  <a:cubicBezTo>
                    <a:pt x="12" y="168"/>
                    <a:pt x="0" y="154"/>
                    <a:pt x="2" y="139"/>
                  </a:cubicBezTo>
                  <a:cubicBezTo>
                    <a:pt x="20" y="21"/>
                    <a:pt x="20" y="21"/>
                    <a:pt x="20" y="21"/>
                  </a:cubicBezTo>
                  <a:cubicBezTo>
                    <a:pt x="22" y="9"/>
                    <a:pt x="32" y="0"/>
                    <a:pt x="45" y="0"/>
                  </a:cubicBezTo>
                  <a:cubicBezTo>
                    <a:pt x="147" y="0"/>
                    <a:pt x="147" y="0"/>
                    <a:pt x="147" y="0"/>
                  </a:cubicBezTo>
                  <a:cubicBezTo>
                    <a:pt x="162" y="0"/>
                    <a:pt x="174" y="14"/>
                    <a:pt x="172" y="29"/>
                  </a:cubicBezTo>
                  <a:cubicBezTo>
                    <a:pt x="154" y="146"/>
                    <a:pt x="154" y="146"/>
                    <a:pt x="154" y="146"/>
                  </a:cubicBezTo>
                  <a:cubicBezTo>
                    <a:pt x="152" y="159"/>
                    <a:pt x="142" y="168"/>
                    <a:pt x="129" y="16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3" name="iślíḋé"/>
            <p:cNvSpPr/>
            <p:nvPr/>
          </p:nvSpPr>
          <p:spPr bwMode="auto">
            <a:xfrm>
              <a:off x="4941888" y="3265488"/>
              <a:ext cx="503238" cy="482600"/>
            </a:xfrm>
            <a:custGeom>
              <a:avLst/>
              <a:gdLst>
                <a:gd name="T0" fmla="*/ 129 w 175"/>
                <a:gd name="T1" fmla="*/ 168 h 168"/>
                <a:gd name="T2" fmla="*/ 28 w 175"/>
                <a:gd name="T3" fmla="*/ 168 h 168"/>
                <a:gd name="T4" fmla="*/ 2 w 175"/>
                <a:gd name="T5" fmla="*/ 139 h 168"/>
                <a:gd name="T6" fmla="*/ 20 w 175"/>
                <a:gd name="T7" fmla="*/ 21 h 168"/>
                <a:gd name="T8" fmla="*/ 45 w 175"/>
                <a:gd name="T9" fmla="*/ 0 h 168"/>
                <a:gd name="T10" fmla="*/ 147 w 175"/>
                <a:gd name="T11" fmla="*/ 0 h 168"/>
                <a:gd name="T12" fmla="*/ 172 w 175"/>
                <a:gd name="T13" fmla="*/ 29 h 168"/>
                <a:gd name="T14" fmla="*/ 155 w 175"/>
                <a:gd name="T15" fmla="*/ 146 h 168"/>
                <a:gd name="T16" fmla="*/ 129 w 175"/>
                <a:gd name="T17"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168">
                  <a:moveTo>
                    <a:pt x="129" y="168"/>
                  </a:moveTo>
                  <a:cubicBezTo>
                    <a:pt x="28" y="168"/>
                    <a:pt x="28" y="168"/>
                    <a:pt x="28" y="168"/>
                  </a:cubicBezTo>
                  <a:cubicBezTo>
                    <a:pt x="12" y="168"/>
                    <a:pt x="0" y="154"/>
                    <a:pt x="2" y="139"/>
                  </a:cubicBezTo>
                  <a:cubicBezTo>
                    <a:pt x="20" y="21"/>
                    <a:pt x="20" y="21"/>
                    <a:pt x="20" y="21"/>
                  </a:cubicBezTo>
                  <a:cubicBezTo>
                    <a:pt x="22" y="9"/>
                    <a:pt x="33" y="0"/>
                    <a:pt x="45" y="0"/>
                  </a:cubicBezTo>
                  <a:cubicBezTo>
                    <a:pt x="147" y="0"/>
                    <a:pt x="147" y="0"/>
                    <a:pt x="147" y="0"/>
                  </a:cubicBezTo>
                  <a:cubicBezTo>
                    <a:pt x="163" y="0"/>
                    <a:pt x="175" y="14"/>
                    <a:pt x="172" y="29"/>
                  </a:cubicBezTo>
                  <a:cubicBezTo>
                    <a:pt x="155" y="146"/>
                    <a:pt x="155" y="146"/>
                    <a:pt x="155" y="146"/>
                  </a:cubicBezTo>
                  <a:cubicBezTo>
                    <a:pt x="153" y="159"/>
                    <a:pt x="142" y="168"/>
                    <a:pt x="129" y="168"/>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4" name="i$ľïďe"/>
            <p:cNvSpPr/>
            <p:nvPr/>
          </p:nvSpPr>
          <p:spPr bwMode="auto">
            <a:xfrm>
              <a:off x="4878388" y="3371851"/>
              <a:ext cx="173038" cy="57150"/>
            </a:xfrm>
            <a:custGeom>
              <a:avLst/>
              <a:gdLst>
                <a:gd name="T0" fmla="*/ 47 w 60"/>
                <a:gd name="T1" fmla="*/ 20 h 20"/>
                <a:gd name="T2" fmla="*/ 9 w 60"/>
                <a:gd name="T3" fmla="*/ 20 h 20"/>
                <a:gd name="T4" fmla="*/ 0 w 60"/>
                <a:gd name="T5" fmla="*/ 10 h 20"/>
                <a:gd name="T6" fmla="*/ 0 w 60"/>
                <a:gd name="T7" fmla="*/ 10 h 20"/>
                <a:gd name="T8" fmla="*/ 12 w 60"/>
                <a:gd name="T9" fmla="*/ 0 h 20"/>
                <a:gd name="T10" fmla="*/ 51 w 60"/>
                <a:gd name="T11" fmla="*/ 0 h 20"/>
                <a:gd name="T12" fmla="*/ 59 w 60"/>
                <a:gd name="T13" fmla="*/ 10 h 20"/>
                <a:gd name="T14" fmla="*/ 59 w 60"/>
                <a:gd name="T15" fmla="*/ 10 h 20"/>
                <a:gd name="T16" fmla="*/ 47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47" y="20"/>
                  </a:moveTo>
                  <a:cubicBezTo>
                    <a:pt x="9" y="20"/>
                    <a:pt x="9" y="20"/>
                    <a:pt x="9" y="20"/>
                  </a:cubicBezTo>
                  <a:cubicBezTo>
                    <a:pt x="3" y="20"/>
                    <a:pt x="0" y="16"/>
                    <a:pt x="0" y="10"/>
                  </a:cubicBezTo>
                  <a:cubicBezTo>
                    <a:pt x="0" y="10"/>
                    <a:pt x="0" y="10"/>
                    <a:pt x="0" y="10"/>
                  </a:cubicBezTo>
                  <a:cubicBezTo>
                    <a:pt x="1" y="5"/>
                    <a:pt x="7" y="0"/>
                    <a:pt x="12" y="0"/>
                  </a:cubicBezTo>
                  <a:cubicBezTo>
                    <a:pt x="51" y="0"/>
                    <a:pt x="51" y="0"/>
                    <a:pt x="51" y="0"/>
                  </a:cubicBezTo>
                  <a:cubicBezTo>
                    <a:pt x="56" y="0"/>
                    <a:pt x="60" y="5"/>
                    <a:pt x="59" y="10"/>
                  </a:cubicBezTo>
                  <a:cubicBezTo>
                    <a:pt x="59" y="10"/>
                    <a:pt x="59" y="10"/>
                    <a:pt x="59" y="10"/>
                  </a:cubicBezTo>
                  <a:cubicBezTo>
                    <a:pt x="58" y="16"/>
                    <a:pt x="53" y="20"/>
                    <a:pt x="47" y="20"/>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5" name="ïşḷïdè"/>
            <p:cNvSpPr/>
            <p:nvPr/>
          </p:nvSpPr>
          <p:spPr bwMode="auto">
            <a:xfrm>
              <a:off x="4864101" y="3438526"/>
              <a:ext cx="176213" cy="60325"/>
            </a:xfrm>
            <a:custGeom>
              <a:avLst/>
              <a:gdLst>
                <a:gd name="T0" fmla="*/ 48 w 61"/>
                <a:gd name="T1" fmla="*/ 21 h 21"/>
                <a:gd name="T2" fmla="*/ 10 w 61"/>
                <a:gd name="T3" fmla="*/ 21 h 21"/>
                <a:gd name="T4" fmla="*/ 1 w 61"/>
                <a:gd name="T5" fmla="*/ 11 h 21"/>
                <a:gd name="T6" fmla="*/ 1 w 61"/>
                <a:gd name="T7" fmla="*/ 11 h 21"/>
                <a:gd name="T8" fmla="*/ 13 w 61"/>
                <a:gd name="T9" fmla="*/ 0 h 21"/>
                <a:gd name="T10" fmla="*/ 51 w 61"/>
                <a:gd name="T11" fmla="*/ 0 h 21"/>
                <a:gd name="T12" fmla="*/ 60 w 61"/>
                <a:gd name="T13" fmla="*/ 11 h 21"/>
                <a:gd name="T14" fmla="*/ 60 w 61"/>
                <a:gd name="T15" fmla="*/ 11 h 21"/>
                <a:gd name="T16" fmla="*/ 48 w 61"/>
                <a:gd name="T1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21">
                  <a:moveTo>
                    <a:pt x="48" y="21"/>
                  </a:moveTo>
                  <a:cubicBezTo>
                    <a:pt x="10" y="21"/>
                    <a:pt x="10" y="21"/>
                    <a:pt x="10" y="21"/>
                  </a:cubicBezTo>
                  <a:cubicBezTo>
                    <a:pt x="4" y="21"/>
                    <a:pt x="0" y="16"/>
                    <a:pt x="1" y="11"/>
                  </a:cubicBezTo>
                  <a:cubicBezTo>
                    <a:pt x="1" y="11"/>
                    <a:pt x="1" y="11"/>
                    <a:pt x="1" y="11"/>
                  </a:cubicBezTo>
                  <a:cubicBezTo>
                    <a:pt x="2" y="5"/>
                    <a:pt x="8" y="0"/>
                    <a:pt x="13" y="0"/>
                  </a:cubicBezTo>
                  <a:cubicBezTo>
                    <a:pt x="51" y="0"/>
                    <a:pt x="51" y="0"/>
                    <a:pt x="51" y="0"/>
                  </a:cubicBezTo>
                  <a:cubicBezTo>
                    <a:pt x="57" y="0"/>
                    <a:pt x="61" y="5"/>
                    <a:pt x="60" y="11"/>
                  </a:cubicBezTo>
                  <a:cubicBezTo>
                    <a:pt x="60" y="11"/>
                    <a:pt x="60" y="11"/>
                    <a:pt x="60" y="11"/>
                  </a:cubicBezTo>
                  <a:cubicBezTo>
                    <a:pt x="59" y="16"/>
                    <a:pt x="53" y="21"/>
                    <a:pt x="48" y="21"/>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6" name="išľïḋé"/>
            <p:cNvSpPr/>
            <p:nvPr/>
          </p:nvSpPr>
          <p:spPr bwMode="auto">
            <a:xfrm>
              <a:off x="4852988" y="3506788"/>
              <a:ext cx="176213" cy="57150"/>
            </a:xfrm>
            <a:custGeom>
              <a:avLst/>
              <a:gdLst>
                <a:gd name="T0" fmla="*/ 48 w 61"/>
                <a:gd name="T1" fmla="*/ 20 h 20"/>
                <a:gd name="T2" fmla="*/ 10 w 61"/>
                <a:gd name="T3" fmla="*/ 20 h 20"/>
                <a:gd name="T4" fmla="*/ 1 w 61"/>
                <a:gd name="T5" fmla="*/ 10 h 20"/>
                <a:gd name="T6" fmla="*/ 1 w 61"/>
                <a:gd name="T7" fmla="*/ 10 h 20"/>
                <a:gd name="T8" fmla="*/ 13 w 61"/>
                <a:gd name="T9" fmla="*/ 0 h 20"/>
                <a:gd name="T10" fmla="*/ 51 w 61"/>
                <a:gd name="T11" fmla="*/ 0 h 20"/>
                <a:gd name="T12" fmla="*/ 60 w 61"/>
                <a:gd name="T13" fmla="*/ 10 h 20"/>
                <a:gd name="T14" fmla="*/ 60 w 61"/>
                <a:gd name="T15" fmla="*/ 10 h 20"/>
                <a:gd name="T16" fmla="*/ 48 w 61"/>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20">
                  <a:moveTo>
                    <a:pt x="48" y="20"/>
                  </a:moveTo>
                  <a:cubicBezTo>
                    <a:pt x="10" y="20"/>
                    <a:pt x="10" y="20"/>
                    <a:pt x="10" y="20"/>
                  </a:cubicBezTo>
                  <a:cubicBezTo>
                    <a:pt x="4" y="20"/>
                    <a:pt x="0" y="15"/>
                    <a:pt x="1" y="10"/>
                  </a:cubicBezTo>
                  <a:cubicBezTo>
                    <a:pt x="1" y="10"/>
                    <a:pt x="1" y="10"/>
                    <a:pt x="1" y="10"/>
                  </a:cubicBezTo>
                  <a:cubicBezTo>
                    <a:pt x="2" y="4"/>
                    <a:pt x="8" y="0"/>
                    <a:pt x="13" y="0"/>
                  </a:cubicBezTo>
                  <a:cubicBezTo>
                    <a:pt x="51" y="0"/>
                    <a:pt x="51" y="0"/>
                    <a:pt x="51" y="0"/>
                  </a:cubicBezTo>
                  <a:cubicBezTo>
                    <a:pt x="57" y="0"/>
                    <a:pt x="61" y="4"/>
                    <a:pt x="60" y="10"/>
                  </a:cubicBezTo>
                  <a:cubicBezTo>
                    <a:pt x="60" y="10"/>
                    <a:pt x="60" y="10"/>
                    <a:pt x="60" y="10"/>
                  </a:cubicBezTo>
                  <a:cubicBezTo>
                    <a:pt x="59" y="15"/>
                    <a:pt x="53" y="20"/>
                    <a:pt x="48" y="20"/>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7" name="iṩḻîdê"/>
            <p:cNvSpPr/>
            <p:nvPr/>
          </p:nvSpPr>
          <p:spPr bwMode="auto">
            <a:xfrm>
              <a:off x="4841876" y="3573463"/>
              <a:ext cx="174625" cy="57150"/>
            </a:xfrm>
            <a:custGeom>
              <a:avLst/>
              <a:gdLst>
                <a:gd name="T0" fmla="*/ 48 w 61"/>
                <a:gd name="T1" fmla="*/ 20 h 20"/>
                <a:gd name="T2" fmla="*/ 10 w 61"/>
                <a:gd name="T3" fmla="*/ 20 h 20"/>
                <a:gd name="T4" fmla="*/ 1 w 61"/>
                <a:gd name="T5" fmla="*/ 10 h 20"/>
                <a:gd name="T6" fmla="*/ 1 w 61"/>
                <a:gd name="T7" fmla="*/ 10 h 20"/>
                <a:gd name="T8" fmla="*/ 13 w 61"/>
                <a:gd name="T9" fmla="*/ 0 h 20"/>
                <a:gd name="T10" fmla="*/ 51 w 61"/>
                <a:gd name="T11" fmla="*/ 0 h 20"/>
                <a:gd name="T12" fmla="*/ 60 w 61"/>
                <a:gd name="T13" fmla="*/ 10 h 20"/>
                <a:gd name="T14" fmla="*/ 60 w 61"/>
                <a:gd name="T15" fmla="*/ 10 h 20"/>
                <a:gd name="T16" fmla="*/ 48 w 61"/>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20">
                  <a:moveTo>
                    <a:pt x="48" y="20"/>
                  </a:moveTo>
                  <a:cubicBezTo>
                    <a:pt x="10" y="20"/>
                    <a:pt x="10" y="20"/>
                    <a:pt x="10" y="20"/>
                  </a:cubicBezTo>
                  <a:cubicBezTo>
                    <a:pt x="4" y="20"/>
                    <a:pt x="0" y="16"/>
                    <a:pt x="1" y="10"/>
                  </a:cubicBezTo>
                  <a:cubicBezTo>
                    <a:pt x="1" y="10"/>
                    <a:pt x="1" y="10"/>
                    <a:pt x="1" y="10"/>
                  </a:cubicBezTo>
                  <a:cubicBezTo>
                    <a:pt x="2" y="5"/>
                    <a:pt x="8" y="0"/>
                    <a:pt x="13" y="0"/>
                  </a:cubicBezTo>
                  <a:cubicBezTo>
                    <a:pt x="51" y="0"/>
                    <a:pt x="51" y="0"/>
                    <a:pt x="51" y="0"/>
                  </a:cubicBezTo>
                  <a:cubicBezTo>
                    <a:pt x="57" y="0"/>
                    <a:pt x="61" y="5"/>
                    <a:pt x="60" y="10"/>
                  </a:cubicBezTo>
                  <a:cubicBezTo>
                    <a:pt x="60" y="10"/>
                    <a:pt x="60" y="10"/>
                    <a:pt x="60" y="10"/>
                  </a:cubicBezTo>
                  <a:cubicBezTo>
                    <a:pt x="59" y="16"/>
                    <a:pt x="53" y="20"/>
                    <a:pt x="48" y="20"/>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8" name="iŝľîḍè"/>
            <p:cNvSpPr/>
            <p:nvPr/>
          </p:nvSpPr>
          <p:spPr bwMode="auto">
            <a:xfrm>
              <a:off x="4722813" y="3052763"/>
              <a:ext cx="119063" cy="201613"/>
            </a:xfrm>
            <a:custGeom>
              <a:avLst/>
              <a:gdLst>
                <a:gd name="T0" fmla="*/ 41 w 41"/>
                <a:gd name="T1" fmla="*/ 36 h 70"/>
                <a:gd name="T2" fmla="*/ 13 w 41"/>
                <a:gd name="T3" fmla="*/ 64 h 70"/>
                <a:gd name="T4" fmla="*/ 0 w 41"/>
                <a:gd name="T5" fmla="*/ 61 h 70"/>
                <a:gd name="T6" fmla="*/ 0 w 41"/>
                <a:gd name="T7" fmla="*/ 20 h 70"/>
                <a:gd name="T8" fmla="*/ 28 w 41"/>
                <a:gd name="T9" fmla="*/ 0 h 70"/>
                <a:gd name="T10" fmla="*/ 41 w 41"/>
                <a:gd name="T11" fmla="*/ 36 h 70"/>
              </a:gdLst>
              <a:ahLst/>
              <a:cxnLst>
                <a:cxn ang="0">
                  <a:pos x="T0" y="T1"/>
                </a:cxn>
                <a:cxn ang="0">
                  <a:pos x="T2" y="T3"/>
                </a:cxn>
                <a:cxn ang="0">
                  <a:pos x="T4" y="T5"/>
                </a:cxn>
                <a:cxn ang="0">
                  <a:pos x="T6" y="T7"/>
                </a:cxn>
                <a:cxn ang="0">
                  <a:pos x="T8" y="T9"/>
                </a:cxn>
                <a:cxn ang="0">
                  <a:pos x="T10" y="T11"/>
                </a:cxn>
              </a:cxnLst>
              <a:rect l="0" t="0" r="r" b="b"/>
              <a:pathLst>
                <a:path w="41" h="70">
                  <a:moveTo>
                    <a:pt x="41" y="36"/>
                  </a:moveTo>
                  <a:cubicBezTo>
                    <a:pt x="13" y="64"/>
                    <a:pt x="13" y="64"/>
                    <a:pt x="13" y="64"/>
                  </a:cubicBezTo>
                  <a:cubicBezTo>
                    <a:pt x="10" y="70"/>
                    <a:pt x="0" y="68"/>
                    <a:pt x="0" y="61"/>
                  </a:cubicBezTo>
                  <a:cubicBezTo>
                    <a:pt x="0" y="20"/>
                    <a:pt x="0" y="20"/>
                    <a:pt x="0" y="20"/>
                  </a:cubicBezTo>
                  <a:cubicBezTo>
                    <a:pt x="28" y="0"/>
                    <a:pt x="28" y="0"/>
                    <a:pt x="28" y="0"/>
                  </a:cubicBezTo>
                  <a:lnTo>
                    <a:pt x="41" y="36"/>
                  </a:lnTo>
                  <a:close/>
                </a:path>
              </a:pathLst>
            </a:custGeom>
            <a:solidFill>
              <a:srgbClr val="1959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9" name="îṣ1iḓé"/>
            <p:cNvSpPr/>
            <p:nvPr/>
          </p:nvSpPr>
          <p:spPr bwMode="auto">
            <a:xfrm>
              <a:off x="4906963" y="3052763"/>
              <a:ext cx="115888" cy="201613"/>
            </a:xfrm>
            <a:custGeom>
              <a:avLst/>
              <a:gdLst>
                <a:gd name="T0" fmla="*/ 0 w 40"/>
                <a:gd name="T1" fmla="*/ 36 h 70"/>
                <a:gd name="T2" fmla="*/ 27 w 40"/>
                <a:gd name="T3" fmla="*/ 64 h 70"/>
                <a:gd name="T4" fmla="*/ 40 w 40"/>
                <a:gd name="T5" fmla="*/ 61 h 70"/>
                <a:gd name="T6" fmla="*/ 40 w 40"/>
                <a:gd name="T7" fmla="*/ 20 h 70"/>
                <a:gd name="T8" fmla="*/ 12 w 40"/>
                <a:gd name="T9" fmla="*/ 0 h 70"/>
                <a:gd name="T10" fmla="*/ 0 w 40"/>
                <a:gd name="T11" fmla="*/ 36 h 70"/>
              </a:gdLst>
              <a:ahLst/>
              <a:cxnLst>
                <a:cxn ang="0">
                  <a:pos x="T0" y="T1"/>
                </a:cxn>
                <a:cxn ang="0">
                  <a:pos x="T2" y="T3"/>
                </a:cxn>
                <a:cxn ang="0">
                  <a:pos x="T4" y="T5"/>
                </a:cxn>
                <a:cxn ang="0">
                  <a:pos x="T6" y="T7"/>
                </a:cxn>
                <a:cxn ang="0">
                  <a:pos x="T8" y="T9"/>
                </a:cxn>
                <a:cxn ang="0">
                  <a:pos x="T10" y="T11"/>
                </a:cxn>
              </a:cxnLst>
              <a:rect l="0" t="0" r="r" b="b"/>
              <a:pathLst>
                <a:path w="40" h="70">
                  <a:moveTo>
                    <a:pt x="0" y="36"/>
                  </a:moveTo>
                  <a:cubicBezTo>
                    <a:pt x="27" y="64"/>
                    <a:pt x="27" y="64"/>
                    <a:pt x="27" y="64"/>
                  </a:cubicBezTo>
                  <a:cubicBezTo>
                    <a:pt x="31" y="70"/>
                    <a:pt x="40" y="68"/>
                    <a:pt x="40" y="61"/>
                  </a:cubicBezTo>
                  <a:cubicBezTo>
                    <a:pt x="40" y="20"/>
                    <a:pt x="40" y="20"/>
                    <a:pt x="40" y="20"/>
                  </a:cubicBezTo>
                  <a:cubicBezTo>
                    <a:pt x="12" y="0"/>
                    <a:pt x="12" y="0"/>
                    <a:pt x="12" y="0"/>
                  </a:cubicBezTo>
                  <a:lnTo>
                    <a:pt x="0" y="36"/>
                  </a:lnTo>
                  <a:close/>
                </a:path>
              </a:pathLst>
            </a:custGeom>
            <a:solidFill>
              <a:srgbClr val="1959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0" name="îşļíďé"/>
            <p:cNvSpPr/>
            <p:nvPr/>
          </p:nvSpPr>
          <p:spPr bwMode="auto">
            <a:xfrm>
              <a:off x="4841876" y="3155951"/>
              <a:ext cx="60325" cy="71438"/>
            </a:xfrm>
            <a:prstGeom prst="rect">
              <a:avLst/>
            </a:prstGeom>
            <a:solidFill>
              <a:srgbClr val="F0552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61" name="iSḻïḑè"/>
            <p:cNvSpPr/>
            <p:nvPr/>
          </p:nvSpPr>
          <p:spPr bwMode="auto">
            <a:xfrm>
              <a:off x="4354513" y="3667126"/>
              <a:ext cx="193675" cy="242888"/>
            </a:xfrm>
            <a:custGeom>
              <a:avLst/>
              <a:gdLst>
                <a:gd name="T0" fmla="*/ 57 w 67"/>
                <a:gd name="T1" fmla="*/ 76 h 84"/>
                <a:gd name="T2" fmla="*/ 49 w 67"/>
                <a:gd name="T3" fmla="*/ 80 h 84"/>
                <a:gd name="T4" fmla="*/ 28 w 67"/>
                <a:gd name="T5" fmla="*/ 74 h 84"/>
                <a:gd name="T6" fmla="*/ 4 w 67"/>
                <a:gd name="T7" fmla="*/ 29 h 84"/>
                <a:gd name="T8" fmla="*/ 10 w 67"/>
                <a:gd name="T9" fmla="*/ 8 h 84"/>
                <a:gd name="T10" fmla="*/ 18 w 67"/>
                <a:gd name="T11" fmla="*/ 4 h 84"/>
                <a:gd name="T12" fmla="*/ 39 w 67"/>
                <a:gd name="T13" fmla="*/ 10 h 84"/>
                <a:gd name="T14" fmla="*/ 63 w 67"/>
                <a:gd name="T15" fmla="*/ 55 h 84"/>
                <a:gd name="T16" fmla="*/ 57 w 67"/>
                <a:gd name="T17" fmla="*/ 7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84">
                  <a:moveTo>
                    <a:pt x="57" y="76"/>
                  </a:moveTo>
                  <a:cubicBezTo>
                    <a:pt x="49" y="80"/>
                    <a:pt x="49" y="80"/>
                    <a:pt x="49" y="80"/>
                  </a:cubicBezTo>
                  <a:cubicBezTo>
                    <a:pt x="41" y="84"/>
                    <a:pt x="32" y="82"/>
                    <a:pt x="28" y="74"/>
                  </a:cubicBezTo>
                  <a:cubicBezTo>
                    <a:pt x="4" y="29"/>
                    <a:pt x="4" y="29"/>
                    <a:pt x="4" y="29"/>
                  </a:cubicBezTo>
                  <a:cubicBezTo>
                    <a:pt x="0" y="22"/>
                    <a:pt x="2" y="13"/>
                    <a:pt x="10" y="8"/>
                  </a:cubicBezTo>
                  <a:cubicBezTo>
                    <a:pt x="18" y="4"/>
                    <a:pt x="18" y="4"/>
                    <a:pt x="18" y="4"/>
                  </a:cubicBezTo>
                  <a:cubicBezTo>
                    <a:pt x="25" y="0"/>
                    <a:pt x="35" y="3"/>
                    <a:pt x="39" y="10"/>
                  </a:cubicBezTo>
                  <a:cubicBezTo>
                    <a:pt x="63" y="55"/>
                    <a:pt x="63" y="55"/>
                    <a:pt x="63" y="55"/>
                  </a:cubicBezTo>
                  <a:cubicBezTo>
                    <a:pt x="67" y="62"/>
                    <a:pt x="64" y="72"/>
                    <a:pt x="57" y="76"/>
                  </a:cubicBezTo>
                  <a:close/>
                </a:path>
              </a:pathLst>
            </a:custGeom>
            <a:solidFill>
              <a:srgbClr val="1959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2" name="îṩ1îḍê"/>
            <p:cNvSpPr/>
            <p:nvPr/>
          </p:nvSpPr>
          <p:spPr bwMode="auto">
            <a:xfrm>
              <a:off x="4530726" y="3362326"/>
              <a:ext cx="158750" cy="173038"/>
            </a:xfrm>
            <a:custGeom>
              <a:avLst/>
              <a:gdLst>
                <a:gd name="T0" fmla="*/ 32 w 55"/>
                <a:gd name="T1" fmla="*/ 60 h 60"/>
                <a:gd name="T2" fmla="*/ 23 w 55"/>
                <a:gd name="T3" fmla="*/ 60 h 60"/>
                <a:gd name="T4" fmla="*/ 0 w 55"/>
                <a:gd name="T5" fmla="*/ 36 h 60"/>
                <a:gd name="T6" fmla="*/ 0 w 55"/>
                <a:gd name="T7" fmla="*/ 0 h 60"/>
                <a:gd name="T8" fmla="*/ 55 w 55"/>
                <a:gd name="T9" fmla="*/ 0 h 60"/>
                <a:gd name="T10" fmla="*/ 55 w 55"/>
                <a:gd name="T11" fmla="*/ 36 h 60"/>
                <a:gd name="T12" fmla="*/ 32 w 55"/>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55" h="60">
                  <a:moveTo>
                    <a:pt x="32" y="60"/>
                  </a:moveTo>
                  <a:cubicBezTo>
                    <a:pt x="23" y="60"/>
                    <a:pt x="23" y="60"/>
                    <a:pt x="23" y="60"/>
                  </a:cubicBezTo>
                  <a:cubicBezTo>
                    <a:pt x="10" y="60"/>
                    <a:pt x="0" y="49"/>
                    <a:pt x="0" y="36"/>
                  </a:cubicBezTo>
                  <a:cubicBezTo>
                    <a:pt x="0" y="0"/>
                    <a:pt x="0" y="0"/>
                    <a:pt x="0" y="0"/>
                  </a:cubicBezTo>
                  <a:cubicBezTo>
                    <a:pt x="55" y="0"/>
                    <a:pt x="55" y="0"/>
                    <a:pt x="55" y="0"/>
                  </a:cubicBezTo>
                  <a:cubicBezTo>
                    <a:pt x="55" y="36"/>
                    <a:pt x="55" y="36"/>
                    <a:pt x="55" y="36"/>
                  </a:cubicBezTo>
                  <a:cubicBezTo>
                    <a:pt x="55" y="49"/>
                    <a:pt x="45" y="60"/>
                    <a:pt x="32" y="60"/>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3" name="îṣ1îďè"/>
            <p:cNvSpPr/>
            <p:nvPr/>
          </p:nvSpPr>
          <p:spPr bwMode="auto">
            <a:xfrm>
              <a:off x="7808913" y="4487863"/>
              <a:ext cx="176213"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64" name="ïsļíḍè"/>
            <p:cNvSpPr/>
            <p:nvPr/>
          </p:nvSpPr>
          <p:spPr bwMode="auto">
            <a:xfrm>
              <a:off x="7808913" y="4775201"/>
              <a:ext cx="176213"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65" name="í$1ïde"/>
            <p:cNvSpPr/>
            <p:nvPr/>
          </p:nvSpPr>
          <p:spPr bwMode="auto">
            <a:xfrm>
              <a:off x="7808913" y="5062538"/>
              <a:ext cx="176213"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66" name="iṣļíḍe"/>
            <p:cNvSpPr/>
            <p:nvPr/>
          </p:nvSpPr>
          <p:spPr bwMode="auto">
            <a:xfrm>
              <a:off x="8137526" y="4775201"/>
              <a:ext cx="171450"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67" name="ï$1iďê"/>
            <p:cNvSpPr/>
            <p:nvPr/>
          </p:nvSpPr>
          <p:spPr bwMode="auto">
            <a:xfrm>
              <a:off x="8137526" y="5062538"/>
              <a:ext cx="171450"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68" name="işlíḋe"/>
            <p:cNvSpPr/>
            <p:nvPr/>
          </p:nvSpPr>
          <p:spPr>
            <a:xfrm>
              <a:off x="5173603" y="1389062"/>
              <a:ext cx="1608133" cy="369332"/>
            </a:xfrm>
            <a:prstGeom prst="rect">
              <a:avLst/>
            </a:prstGeom>
          </p:spPr>
          <p:txBody>
            <a:bodyPr wrap="none">
              <a:normAutofit fontScale="62500" lnSpcReduction="20000"/>
            </a:bodyPr>
            <a:lstStyle/>
            <a:p>
              <a:r>
                <a:rPr lang="en-US" altLang="zh-CN">
                  <a:solidFill>
                    <a:srgbClr val="AEAEAF"/>
                  </a:solidFill>
                </a:rPr>
                <a:t>TEAM WORK</a:t>
              </a:r>
              <a:endParaRPr lang="zh-CN" altLang="en-US" dirty="0">
                <a:solidFill>
                  <a:srgbClr val="AEAEAF"/>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1000" fill="hold"/>
                                        <p:tgtEl>
                                          <p:spTgt spid="1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1" presetClass="entr" presetSubtype="0" fill="hold" grpId="0" nodeType="afterEffect">
                                  <p:stCondLst>
                                    <p:cond delay="0"/>
                                  </p:stCondLst>
                                  <p:iterate type="lt">
                                    <p:tmPct val="8000"/>
                                  </p:iterate>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7"/>
                                        </p:tgtEl>
                                        <p:attrNameLst>
                                          <p:attrName>ppt_y</p:attrName>
                                        </p:attrNameLst>
                                      </p:cBhvr>
                                      <p:tavLst>
                                        <p:tav tm="0">
                                          <p:val>
                                            <p:strVal val="#ppt_y"/>
                                          </p:val>
                                        </p:tav>
                                        <p:tav tm="100000">
                                          <p:val>
                                            <p:strVal val="#ppt_y"/>
                                          </p:val>
                                        </p:tav>
                                      </p:tavLst>
                                    </p:anim>
                                    <p:anim calcmode="lin" valueType="num">
                                      <p:cBhvr>
                                        <p:cTn id="21"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7"/>
                                        </p:tgtEl>
                                      </p:cBhvr>
                                    </p:animEffect>
                                  </p:childTnLst>
                                </p:cTn>
                              </p:par>
                            </p:childTnLst>
                          </p:cTn>
                        </p:par>
                        <p:par>
                          <p:cTn id="24" fill="hold">
                            <p:stCondLst>
                              <p:cond delay="2619"/>
                            </p:stCondLst>
                            <p:childTnLst>
                              <p:par>
                                <p:cTn id="25" presetID="22" presetClass="entr" presetSubtype="2"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right)">
                                      <p:cBhvr>
                                        <p:cTn id="27" dur="500"/>
                                        <p:tgtEl>
                                          <p:spTgt spid="2"/>
                                        </p:tgtEl>
                                      </p:cBhvr>
                                    </p:animEffect>
                                  </p:childTnLst>
                                </p:cTn>
                              </p:par>
                            </p:childTnLst>
                          </p:cTn>
                        </p:par>
                        <p:par>
                          <p:cTn id="28" fill="hold">
                            <p:stCondLst>
                              <p:cond delay="3119"/>
                            </p:stCondLst>
                            <p:childTnLst>
                              <p:par>
                                <p:cTn id="29" presetID="22" presetClass="entr" presetSubtype="1"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up)">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5" grpId="0"/>
      <p:bldP spid="17" grpId="0"/>
      <p:bldP spid="19" grpId="0" bldLvl="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798556" y="-105922"/>
            <a:ext cx="6855009" cy="6858000"/>
          </a:xfrm>
          <a:prstGeom prst="rect">
            <a:avLst/>
          </a:prstGeom>
        </p:spPr>
      </p:pic>
      <p:sp>
        <p:nvSpPr>
          <p:cNvPr id="2" name="标题 1"/>
          <p:cNvSpPr>
            <a:spLocks noGrp="1"/>
          </p:cNvSpPr>
          <p:nvPr>
            <p:ph type="title"/>
            <p:custDataLst>
              <p:tags r:id="rId2"/>
            </p:custDataLst>
          </p:nvPr>
        </p:nvSpPr>
        <p:spPr>
          <a:xfrm>
            <a:off x="1055279" y="1484741"/>
            <a:ext cx="5284399" cy="1179607"/>
          </a:xfrm>
        </p:spPr>
        <p:txBody>
          <a:bodyPr>
            <a:noAutofit/>
          </a:bodyPr>
          <a:p>
            <a:pPr algn="ctr"/>
            <a:r>
              <a:rPr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7" name="文本框 6"/>
          <p:cNvSpPr txBox="1"/>
          <p:nvPr>
            <p:custDataLst>
              <p:tags r:id="rId3"/>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3" name="文本框 2"/>
          <p:cNvSpPr txBox="1"/>
          <p:nvPr/>
        </p:nvSpPr>
        <p:spPr>
          <a:xfrm>
            <a:off x="2124711" y="2996952"/>
            <a:ext cx="3146425" cy="1048385"/>
          </a:xfrm>
          <a:prstGeom prst="rect">
            <a:avLst/>
          </a:prstGeom>
          <a:noFill/>
        </p:spPr>
        <p:txBody>
          <a:bodyPr wrap="square" rtlCol="0">
            <a:noAutofit/>
            <a:scene3d>
              <a:camera prst="orthographicFront"/>
              <a:lightRig rig="threePt" dir="t"/>
            </a:scene3d>
          </a:bodyPr>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4"/>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13" name="矩形 12"/>
          <p:cNvSpPr/>
          <p:nvPr>
            <p:custDataLst>
              <p:tags r:id="rId5"/>
            </p:custDataLst>
          </p:nvPr>
        </p:nvSpPr>
        <p:spPr>
          <a:xfrm>
            <a:off x="6908800" y="4790440"/>
            <a:ext cx="3998595" cy="158432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pic>
        <p:nvPicPr>
          <p:cNvPr id="5" name="图片 4" descr="公众号二维码"/>
          <p:cNvPicPr>
            <a:picLocks noChangeAspect="1"/>
          </p:cNvPicPr>
          <p:nvPr/>
        </p:nvPicPr>
        <p:blipFill>
          <a:blip r:embed="rId6"/>
          <a:stretch>
            <a:fillRect/>
          </a:stretch>
        </p:blipFill>
        <p:spPr>
          <a:xfrm>
            <a:off x="8417560" y="4854565"/>
            <a:ext cx="1188000" cy="1188000"/>
          </a:xfrm>
          <a:prstGeom prst="rect">
            <a:avLst/>
          </a:prstGeom>
        </p:spPr>
      </p:pic>
      <p:sp>
        <p:nvSpPr>
          <p:cNvPr id="4" name="文本框 3"/>
          <p:cNvSpPr txBox="1"/>
          <p:nvPr>
            <p:custDataLst>
              <p:tags r:id="rId7"/>
            </p:custDataLst>
          </p:nvPr>
        </p:nvSpPr>
        <p:spPr>
          <a:xfrm>
            <a:off x="7068678" y="5139937"/>
            <a:ext cx="1257935" cy="869315"/>
          </a:xfrm>
          <a:prstGeom prst="rect">
            <a:avLst/>
          </a:prstGeom>
          <a:solidFill>
            <a:schemeClr val="lt2"/>
          </a:solidFill>
        </p:spPr>
        <p:txBody>
          <a:bodyPr wrap="square" rtlCol="0">
            <a:noAutofit/>
          </a:bodyPr>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400" b="1" dirty="0">
              <a:solidFill>
                <a:schemeClr val="accent5">
                  <a:lumMod val="50000"/>
                </a:schemeClr>
              </a:solidFill>
              <a:latin typeface="微软雅黑" panose="020B0503020204020204" charset="-122"/>
              <a:ea typeface="微软雅黑" panose="020B0503020204020204" charset="-122"/>
            </a:endParaRPr>
          </a:p>
        </p:txBody>
      </p:sp>
      <p:pic>
        <p:nvPicPr>
          <p:cNvPr id="11" name="图片 10"/>
          <p:cNvPicPr>
            <a:picLocks noChangeAspect="1"/>
          </p:cNvPicPr>
          <p:nvPr/>
        </p:nvPicPr>
        <p:blipFill rotWithShape="1">
          <a:blip r:embed="rId8" cstate="print">
            <a:extLst>
              <a:ext uri="{28A0092B-C50C-407E-A947-70E740481C1C}">
                <a14:useLocalDpi xmlns:a14="http://schemas.microsoft.com/office/drawing/2010/main" val="0"/>
              </a:ext>
            </a:extLst>
          </a:blip>
          <a:srcRect l="17072" t="14301" r="17073" b="42649"/>
          <a:stretch>
            <a:fillRect/>
          </a:stretch>
        </p:blipFill>
        <p:spPr>
          <a:xfrm>
            <a:off x="9696450" y="4908541"/>
            <a:ext cx="1106729" cy="1080000"/>
          </a:xfrm>
          <a:prstGeom prst="rect">
            <a:avLst/>
          </a:prstGeom>
        </p:spPr>
      </p:pic>
      <p:sp>
        <p:nvSpPr>
          <p:cNvPr id="12" name="文本框 11"/>
          <p:cNvSpPr txBox="1"/>
          <p:nvPr/>
        </p:nvSpPr>
        <p:spPr>
          <a:xfrm>
            <a:off x="8544133" y="6042565"/>
            <a:ext cx="936104" cy="260350"/>
          </a:xfrm>
          <a:prstGeom prst="rect">
            <a:avLst/>
          </a:prstGeom>
          <a:noFill/>
        </p:spPr>
        <p:txBody>
          <a:bodyPr wrap="square" rtlCol="0">
            <a:spAutoFit/>
          </a:bodyPr>
          <a:p>
            <a:pPr algn="ctr"/>
            <a:r>
              <a:rPr lang="zh-CN" altLang="en-US" sz="1100" dirty="0"/>
              <a:t>微信公众号</a:t>
            </a:r>
            <a:endParaRPr lang="zh-CN" altLang="en-US" sz="1100" dirty="0"/>
          </a:p>
        </p:txBody>
      </p:sp>
      <p:sp>
        <p:nvSpPr>
          <p:cNvPr id="14" name="文本框 13"/>
          <p:cNvSpPr txBox="1"/>
          <p:nvPr/>
        </p:nvSpPr>
        <p:spPr>
          <a:xfrm>
            <a:off x="9725764" y="6041310"/>
            <a:ext cx="936104" cy="260350"/>
          </a:xfrm>
          <a:prstGeom prst="rect">
            <a:avLst/>
          </a:prstGeom>
          <a:noFill/>
        </p:spPr>
        <p:txBody>
          <a:bodyPr wrap="square" rtlCol="0">
            <a:spAutoFit/>
          </a:bodyPr>
          <a:p>
            <a:pPr algn="ctr"/>
            <a:r>
              <a:rPr lang="zh-CN" altLang="en-US" sz="1100" dirty="0"/>
              <a:t>抖音</a:t>
            </a:r>
            <a:endParaRPr lang="zh-CN" altLang="en-US" sz="1100" dirty="0"/>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976206" y="234599"/>
            <a:ext cx="4843428" cy="629920"/>
          </a:xfrm>
          <a:prstGeom prst="rect">
            <a:avLst/>
          </a:prstGeom>
          <a:noFill/>
        </p:spPr>
        <p:txBody>
          <a:bodyPr wrap="square" rtlCol="0">
            <a:spAutoFit/>
          </a:bodyPr>
          <a:lstStyle/>
          <a:p>
            <a:r>
              <a:rPr lang="zh-CN" altLang="zh-CN" sz="3500" b="1" dirty="0">
                <a:sym typeface="+mn-ea"/>
              </a:rPr>
              <a:t>反应釜（器）</a:t>
            </a:r>
            <a:endParaRPr lang="zh-CN" altLang="en-US" sz="3500" b="1" dirty="0">
              <a:solidFill>
                <a:schemeClr val="tx2">
                  <a:lumMod val="75000"/>
                </a:schemeClr>
              </a:solidFill>
              <a:cs typeface="+mn-ea"/>
              <a:sym typeface="+mn-lt"/>
            </a:endParaRPr>
          </a:p>
        </p:txBody>
      </p:sp>
      <p:sp>
        <p:nvSpPr>
          <p:cNvPr id="29" name="矩形 28"/>
          <p:cNvSpPr/>
          <p:nvPr/>
        </p:nvSpPr>
        <p:spPr>
          <a:xfrm>
            <a:off x="818832" y="142878"/>
            <a:ext cx="157374" cy="814384"/>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0" name="组合 29"/>
          <p:cNvGrpSpPr/>
          <p:nvPr/>
        </p:nvGrpSpPr>
        <p:grpSpPr>
          <a:xfrm>
            <a:off x="-5080" y="42238"/>
            <a:ext cx="704847" cy="1015663"/>
            <a:chOff x="-4764" y="42235"/>
            <a:chExt cx="704852" cy="1015667"/>
          </a:xfrm>
        </p:grpSpPr>
        <p:sp>
          <p:nvSpPr>
            <p:cNvPr id="31" name="矩形 30"/>
            <p:cNvSpPr/>
            <p:nvPr/>
          </p:nvSpPr>
          <p:spPr>
            <a:xfrm>
              <a:off x="-4764" y="142875"/>
              <a:ext cx="704852" cy="814388"/>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文本框 32"/>
            <p:cNvSpPr txBox="1"/>
            <p:nvPr/>
          </p:nvSpPr>
          <p:spPr>
            <a:xfrm>
              <a:off x="-4764" y="42235"/>
              <a:ext cx="396926" cy="1015667"/>
            </a:xfrm>
            <a:prstGeom prst="rect">
              <a:avLst/>
            </a:prstGeom>
            <a:noFill/>
          </p:spPr>
          <p:txBody>
            <a:bodyPr wrap="square" rtlCol="0">
              <a:spAutoFit/>
            </a:bodyPr>
            <a:lstStyle/>
            <a:p>
              <a:r>
                <a:rPr lang="en-US" altLang="zh-CN" sz="6000" dirty="0">
                  <a:solidFill>
                    <a:schemeClr val="bg1"/>
                  </a:solidFill>
                  <a:cs typeface="+mn-ea"/>
                  <a:sym typeface="+mn-lt"/>
                </a:rPr>
                <a:t>1</a:t>
              </a:r>
              <a:endParaRPr lang="zh-CN" altLang="en-US" sz="6000" dirty="0">
                <a:solidFill>
                  <a:schemeClr val="bg1"/>
                </a:solidFill>
                <a:cs typeface="+mn-ea"/>
                <a:sym typeface="+mn-lt"/>
              </a:endParaRPr>
            </a:p>
          </p:txBody>
        </p:sp>
      </p:grpSp>
      <p:cxnSp>
        <p:nvCxnSpPr>
          <p:cNvPr id="5" name="直接连接符 4"/>
          <p:cNvCxnSpPr/>
          <p:nvPr/>
        </p:nvCxnSpPr>
        <p:spPr>
          <a:xfrm flipH="1">
            <a:off x="7497445" y="1580515"/>
            <a:ext cx="11430" cy="4296410"/>
          </a:xfrm>
          <a:prstGeom prst="line">
            <a:avLst/>
          </a:prstGeom>
          <a:ln>
            <a:solidFill>
              <a:schemeClr val="tx2">
                <a:lumMod val="75000"/>
              </a:schemeClr>
            </a:solidFill>
          </a:ln>
        </p:spPr>
        <p:style>
          <a:lnRef idx="3">
            <a:schemeClr val="dk1"/>
          </a:lnRef>
          <a:fillRef idx="0">
            <a:schemeClr val="dk1"/>
          </a:fillRef>
          <a:effectRef idx="2">
            <a:schemeClr val="dk1"/>
          </a:effectRef>
          <a:fontRef idx="minor">
            <a:schemeClr val="tx1"/>
          </a:fontRef>
        </p:style>
      </p:cxnSp>
      <p:grpSp>
        <p:nvGrpSpPr>
          <p:cNvPr id="10" name="2998a680-205a-4087-80ff-c18a91c22d08"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8151367" y="2035651"/>
            <a:ext cx="3173417" cy="3650734"/>
            <a:chOff x="4084638" y="1370013"/>
            <a:chExt cx="4052888" cy="4662487"/>
          </a:xfrm>
        </p:grpSpPr>
        <p:sp>
          <p:nvSpPr>
            <p:cNvPr id="11" name="ïṡļiḋé"/>
            <p:cNvSpPr/>
            <p:nvPr/>
          </p:nvSpPr>
          <p:spPr bwMode="auto">
            <a:xfrm>
              <a:off x="5286375" y="2657475"/>
              <a:ext cx="654050" cy="1228725"/>
            </a:xfrm>
            <a:custGeom>
              <a:avLst/>
              <a:gdLst>
                <a:gd name="T0" fmla="*/ 0 w 44"/>
                <a:gd name="T1" fmla="*/ 4 h 83"/>
                <a:gd name="T2" fmla="*/ 19 w 44"/>
                <a:gd name="T3" fmla="*/ 0 h 83"/>
                <a:gd name="T4" fmla="*/ 24 w 44"/>
                <a:gd name="T5" fmla="*/ 46 h 83"/>
                <a:gd name="T6" fmla="*/ 39 w 44"/>
                <a:gd name="T7" fmla="*/ 60 h 83"/>
                <a:gd name="T8" fmla="*/ 44 w 44"/>
                <a:gd name="T9" fmla="*/ 81 h 83"/>
                <a:gd name="T10" fmla="*/ 42 w 44"/>
                <a:gd name="T11" fmla="*/ 83 h 83"/>
                <a:gd name="T12" fmla="*/ 7 w 44"/>
                <a:gd name="T13" fmla="*/ 49 h 83"/>
                <a:gd name="T14" fmla="*/ 0 w 44"/>
                <a:gd name="T15" fmla="*/ 4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83">
                  <a:moveTo>
                    <a:pt x="0" y="4"/>
                  </a:moveTo>
                  <a:cubicBezTo>
                    <a:pt x="19" y="0"/>
                    <a:pt x="19" y="0"/>
                    <a:pt x="19" y="0"/>
                  </a:cubicBezTo>
                  <a:cubicBezTo>
                    <a:pt x="24" y="46"/>
                    <a:pt x="24" y="46"/>
                    <a:pt x="24" y="46"/>
                  </a:cubicBezTo>
                  <a:cubicBezTo>
                    <a:pt x="39" y="60"/>
                    <a:pt x="39" y="60"/>
                    <a:pt x="39" y="60"/>
                  </a:cubicBezTo>
                  <a:cubicBezTo>
                    <a:pt x="44" y="81"/>
                    <a:pt x="44" y="81"/>
                    <a:pt x="44" y="81"/>
                  </a:cubicBezTo>
                  <a:cubicBezTo>
                    <a:pt x="42" y="83"/>
                    <a:pt x="42" y="83"/>
                    <a:pt x="42" y="83"/>
                  </a:cubicBezTo>
                  <a:cubicBezTo>
                    <a:pt x="25" y="73"/>
                    <a:pt x="9" y="56"/>
                    <a:pt x="7" y="49"/>
                  </a:cubicBezTo>
                  <a:lnTo>
                    <a:pt x="0" y="4"/>
                  </a:lnTo>
                  <a:close/>
                </a:path>
              </a:pathLst>
            </a:custGeom>
            <a:solidFill>
              <a:srgbClr val="F4B4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 name="îŝḷïďê"/>
            <p:cNvSpPr/>
            <p:nvPr/>
          </p:nvSpPr>
          <p:spPr bwMode="auto">
            <a:xfrm>
              <a:off x="5272088" y="2554288"/>
              <a:ext cx="311150" cy="192087"/>
            </a:xfrm>
            <a:custGeom>
              <a:avLst/>
              <a:gdLst>
                <a:gd name="T0" fmla="*/ 21 w 21"/>
                <a:gd name="T1" fmla="*/ 8 h 13"/>
                <a:gd name="T2" fmla="*/ 9 w 21"/>
                <a:gd name="T3" fmla="*/ 1 h 13"/>
                <a:gd name="T4" fmla="*/ 2 w 21"/>
                <a:gd name="T5" fmla="*/ 13 h 13"/>
                <a:gd name="T6" fmla="*/ 21 w 21"/>
                <a:gd name="T7" fmla="*/ 8 h 13"/>
              </a:gdLst>
              <a:ahLst/>
              <a:cxnLst>
                <a:cxn ang="0">
                  <a:pos x="T0" y="T1"/>
                </a:cxn>
                <a:cxn ang="0">
                  <a:pos x="T2" y="T3"/>
                </a:cxn>
                <a:cxn ang="0">
                  <a:pos x="T4" y="T5"/>
                </a:cxn>
                <a:cxn ang="0">
                  <a:pos x="T6" y="T7"/>
                </a:cxn>
              </a:cxnLst>
              <a:rect l="0" t="0" r="r" b="b"/>
              <a:pathLst>
                <a:path w="21" h="13">
                  <a:moveTo>
                    <a:pt x="21" y="8"/>
                  </a:moveTo>
                  <a:cubicBezTo>
                    <a:pt x="19" y="3"/>
                    <a:pt x="14" y="0"/>
                    <a:pt x="9" y="1"/>
                  </a:cubicBezTo>
                  <a:cubicBezTo>
                    <a:pt x="4" y="2"/>
                    <a:pt x="0" y="8"/>
                    <a:pt x="2" y="13"/>
                  </a:cubicBezTo>
                  <a:lnTo>
                    <a:pt x="21" y="8"/>
                  </a:lnTo>
                  <a:close/>
                </a:path>
              </a:pathLst>
            </a:custGeom>
            <a:solidFill>
              <a:srgbClr val="E4AF7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 name="íSḷíḍè"/>
            <p:cNvSpPr/>
            <p:nvPr/>
          </p:nvSpPr>
          <p:spPr bwMode="auto">
            <a:xfrm>
              <a:off x="5286375" y="2657475"/>
              <a:ext cx="296863" cy="88900"/>
            </a:xfrm>
            <a:custGeom>
              <a:avLst/>
              <a:gdLst>
                <a:gd name="T0" fmla="*/ 19 w 20"/>
                <a:gd name="T1" fmla="*/ 0 h 6"/>
                <a:gd name="T2" fmla="*/ 20 w 20"/>
                <a:gd name="T3" fmla="*/ 1 h 6"/>
                <a:gd name="T4" fmla="*/ 1 w 20"/>
                <a:gd name="T5" fmla="*/ 6 h 6"/>
                <a:gd name="T6" fmla="*/ 0 w 20"/>
                <a:gd name="T7" fmla="*/ 4 h 6"/>
                <a:gd name="T8" fmla="*/ 19 w 20"/>
                <a:gd name="T9" fmla="*/ 0 h 6"/>
              </a:gdLst>
              <a:ahLst/>
              <a:cxnLst>
                <a:cxn ang="0">
                  <a:pos x="T0" y="T1"/>
                </a:cxn>
                <a:cxn ang="0">
                  <a:pos x="T2" y="T3"/>
                </a:cxn>
                <a:cxn ang="0">
                  <a:pos x="T4" y="T5"/>
                </a:cxn>
                <a:cxn ang="0">
                  <a:pos x="T6" y="T7"/>
                </a:cxn>
                <a:cxn ang="0">
                  <a:pos x="T8" y="T9"/>
                </a:cxn>
              </a:cxnLst>
              <a:rect l="0" t="0" r="r" b="b"/>
              <a:pathLst>
                <a:path w="20" h="6">
                  <a:moveTo>
                    <a:pt x="19" y="0"/>
                  </a:moveTo>
                  <a:cubicBezTo>
                    <a:pt x="19" y="0"/>
                    <a:pt x="19" y="1"/>
                    <a:pt x="20" y="1"/>
                  </a:cubicBezTo>
                  <a:cubicBezTo>
                    <a:pt x="1" y="6"/>
                    <a:pt x="1" y="6"/>
                    <a:pt x="1" y="6"/>
                  </a:cubicBezTo>
                  <a:cubicBezTo>
                    <a:pt x="1" y="5"/>
                    <a:pt x="0" y="5"/>
                    <a:pt x="0" y="4"/>
                  </a:cubicBezTo>
                  <a:lnTo>
                    <a:pt x="19" y="0"/>
                  </a:lnTo>
                  <a:close/>
                </a:path>
              </a:pathLst>
            </a:custGeom>
            <a:solidFill>
              <a:srgbClr val="C992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 name="ïŝḷídê"/>
            <p:cNvSpPr/>
            <p:nvPr/>
          </p:nvSpPr>
          <p:spPr bwMode="auto">
            <a:xfrm>
              <a:off x="6578600" y="2671763"/>
              <a:ext cx="608013" cy="1169987"/>
            </a:xfrm>
            <a:custGeom>
              <a:avLst/>
              <a:gdLst>
                <a:gd name="T0" fmla="*/ 41 w 41"/>
                <a:gd name="T1" fmla="*/ 5 h 79"/>
                <a:gd name="T2" fmla="*/ 22 w 41"/>
                <a:gd name="T3" fmla="*/ 0 h 79"/>
                <a:gd name="T4" fmla="*/ 17 w 41"/>
                <a:gd name="T5" fmla="*/ 40 h 79"/>
                <a:gd name="T6" fmla="*/ 0 w 41"/>
                <a:gd name="T7" fmla="*/ 61 h 79"/>
                <a:gd name="T8" fmla="*/ 5 w 41"/>
                <a:gd name="T9" fmla="*/ 79 h 79"/>
                <a:gd name="T10" fmla="*/ 33 w 41"/>
                <a:gd name="T11" fmla="*/ 43 h 79"/>
                <a:gd name="T12" fmla="*/ 41 w 41"/>
                <a:gd name="T13" fmla="*/ 5 h 79"/>
              </a:gdLst>
              <a:ahLst/>
              <a:cxnLst>
                <a:cxn ang="0">
                  <a:pos x="T0" y="T1"/>
                </a:cxn>
                <a:cxn ang="0">
                  <a:pos x="T2" y="T3"/>
                </a:cxn>
                <a:cxn ang="0">
                  <a:pos x="T4" y="T5"/>
                </a:cxn>
                <a:cxn ang="0">
                  <a:pos x="T6" y="T7"/>
                </a:cxn>
                <a:cxn ang="0">
                  <a:pos x="T8" y="T9"/>
                </a:cxn>
                <a:cxn ang="0">
                  <a:pos x="T10" y="T11"/>
                </a:cxn>
                <a:cxn ang="0">
                  <a:pos x="T12" y="T13"/>
                </a:cxn>
              </a:cxnLst>
              <a:rect l="0" t="0" r="r" b="b"/>
              <a:pathLst>
                <a:path w="41" h="79">
                  <a:moveTo>
                    <a:pt x="41" y="5"/>
                  </a:moveTo>
                  <a:cubicBezTo>
                    <a:pt x="22" y="0"/>
                    <a:pt x="22" y="0"/>
                    <a:pt x="22" y="0"/>
                  </a:cubicBezTo>
                  <a:cubicBezTo>
                    <a:pt x="17" y="40"/>
                    <a:pt x="17" y="40"/>
                    <a:pt x="17" y="40"/>
                  </a:cubicBezTo>
                  <a:cubicBezTo>
                    <a:pt x="0" y="61"/>
                    <a:pt x="0" y="61"/>
                    <a:pt x="0" y="61"/>
                  </a:cubicBezTo>
                  <a:cubicBezTo>
                    <a:pt x="5" y="79"/>
                    <a:pt x="5" y="79"/>
                    <a:pt x="5" y="79"/>
                  </a:cubicBezTo>
                  <a:cubicBezTo>
                    <a:pt x="5" y="79"/>
                    <a:pt x="28" y="56"/>
                    <a:pt x="33" y="43"/>
                  </a:cubicBezTo>
                  <a:lnTo>
                    <a:pt x="41" y="5"/>
                  </a:lnTo>
                  <a:close/>
                </a:path>
              </a:pathLst>
            </a:custGeom>
            <a:solidFill>
              <a:srgbClr val="F4B4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 name="îşľiḓé"/>
            <p:cNvSpPr/>
            <p:nvPr/>
          </p:nvSpPr>
          <p:spPr bwMode="auto">
            <a:xfrm>
              <a:off x="6904038" y="2568575"/>
              <a:ext cx="296863" cy="206375"/>
            </a:xfrm>
            <a:custGeom>
              <a:avLst/>
              <a:gdLst>
                <a:gd name="T0" fmla="*/ 0 w 20"/>
                <a:gd name="T1" fmla="*/ 8 h 14"/>
                <a:gd name="T2" fmla="*/ 12 w 20"/>
                <a:gd name="T3" fmla="*/ 2 h 14"/>
                <a:gd name="T4" fmla="*/ 18 w 20"/>
                <a:gd name="T5" fmla="*/ 14 h 14"/>
                <a:gd name="T6" fmla="*/ 0 w 20"/>
                <a:gd name="T7" fmla="*/ 8 h 14"/>
              </a:gdLst>
              <a:ahLst/>
              <a:cxnLst>
                <a:cxn ang="0">
                  <a:pos x="T0" y="T1"/>
                </a:cxn>
                <a:cxn ang="0">
                  <a:pos x="T2" y="T3"/>
                </a:cxn>
                <a:cxn ang="0">
                  <a:pos x="T4" y="T5"/>
                </a:cxn>
                <a:cxn ang="0">
                  <a:pos x="T6" y="T7"/>
                </a:cxn>
              </a:cxnLst>
              <a:rect l="0" t="0" r="r" b="b"/>
              <a:pathLst>
                <a:path w="20" h="14">
                  <a:moveTo>
                    <a:pt x="0" y="8"/>
                  </a:moveTo>
                  <a:cubicBezTo>
                    <a:pt x="1" y="3"/>
                    <a:pt x="6" y="0"/>
                    <a:pt x="12" y="2"/>
                  </a:cubicBezTo>
                  <a:cubicBezTo>
                    <a:pt x="17" y="3"/>
                    <a:pt x="20" y="8"/>
                    <a:pt x="18" y="14"/>
                  </a:cubicBezTo>
                  <a:lnTo>
                    <a:pt x="0" y="8"/>
                  </a:lnTo>
                  <a:close/>
                </a:path>
              </a:pathLst>
            </a:custGeom>
            <a:solidFill>
              <a:srgbClr val="E4AF7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 name="íŝḻîdê"/>
            <p:cNvSpPr/>
            <p:nvPr/>
          </p:nvSpPr>
          <p:spPr bwMode="auto">
            <a:xfrm>
              <a:off x="6904038" y="2671763"/>
              <a:ext cx="282575" cy="103187"/>
            </a:xfrm>
            <a:custGeom>
              <a:avLst/>
              <a:gdLst>
                <a:gd name="T0" fmla="*/ 19 w 19"/>
                <a:gd name="T1" fmla="*/ 5 h 7"/>
                <a:gd name="T2" fmla="*/ 18 w 19"/>
                <a:gd name="T3" fmla="*/ 7 h 7"/>
                <a:gd name="T4" fmla="*/ 0 w 19"/>
                <a:gd name="T5" fmla="*/ 1 h 7"/>
                <a:gd name="T6" fmla="*/ 0 w 19"/>
                <a:gd name="T7" fmla="*/ 0 h 7"/>
                <a:gd name="T8" fmla="*/ 19 w 19"/>
                <a:gd name="T9" fmla="*/ 5 h 7"/>
              </a:gdLst>
              <a:ahLst/>
              <a:cxnLst>
                <a:cxn ang="0">
                  <a:pos x="T0" y="T1"/>
                </a:cxn>
                <a:cxn ang="0">
                  <a:pos x="T2" y="T3"/>
                </a:cxn>
                <a:cxn ang="0">
                  <a:pos x="T4" y="T5"/>
                </a:cxn>
                <a:cxn ang="0">
                  <a:pos x="T6" y="T7"/>
                </a:cxn>
                <a:cxn ang="0">
                  <a:pos x="T8" y="T9"/>
                </a:cxn>
              </a:cxnLst>
              <a:rect l="0" t="0" r="r" b="b"/>
              <a:pathLst>
                <a:path w="19" h="7">
                  <a:moveTo>
                    <a:pt x="19" y="5"/>
                  </a:moveTo>
                  <a:cubicBezTo>
                    <a:pt x="19" y="5"/>
                    <a:pt x="19" y="6"/>
                    <a:pt x="18" y="7"/>
                  </a:cubicBezTo>
                  <a:cubicBezTo>
                    <a:pt x="0" y="1"/>
                    <a:pt x="0" y="1"/>
                    <a:pt x="0" y="1"/>
                  </a:cubicBezTo>
                  <a:cubicBezTo>
                    <a:pt x="0" y="1"/>
                    <a:pt x="0" y="0"/>
                    <a:pt x="0" y="0"/>
                  </a:cubicBezTo>
                  <a:lnTo>
                    <a:pt x="19" y="5"/>
                  </a:lnTo>
                  <a:close/>
                </a:path>
              </a:pathLst>
            </a:custGeom>
            <a:solidFill>
              <a:srgbClr val="C992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 name="iṣḷîḓê"/>
            <p:cNvSpPr/>
            <p:nvPr/>
          </p:nvSpPr>
          <p:spPr bwMode="auto">
            <a:xfrm>
              <a:off x="4084638" y="1370013"/>
              <a:ext cx="4052888" cy="1731962"/>
            </a:xfrm>
            <a:custGeom>
              <a:avLst/>
              <a:gdLst>
                <a:gd name="T0" fmla="*/ 2534 w 2553"/>
                <a:gd name="T1" fmla="*/ 596 h 1091"/>
                <a:gd name="T2" fmla="*/ 2104 w 2553"/>
                <a:gd name="T3" fmla="*/ 662 h 1091"/>
                <a:gd name="T4" fmla="*/ 2020 w 2553"/>
                <a:gd name="T5" fmla="*/ 158 h 1091"/>
                <a:gd name="T6" fmla="*/ 2450 w 2553"/>
                <a:gd name="T7" fmla="*/ 83 h 1091"/>
                <a:gd name="T8" fmla="*/ 2431 w 2553"/>
                <a:gd name="T9" fmla="*/ 0 h 1091"/>
                <a:gd name="T10" fmla="*/ 0 w 2553"/>
                <a:gd name="T11" fmla="*/ 401 h 1091"/>
                <a:gd name="T12" fmla="*/ 9 w 2553"/>
                <a:gd name="T13" fmla="*/ 494 h 1091"/>
                <a:gd name="T14" fmla="*/ 318 w 2553"/>
                <a:gd name="T15" fmla="*/ 438 h 1091"/>
                <a:gd name="T16" fmla="*/ 402 w 2553"/>
                <a:gd name="T17" fmla="*/ 951 h 1091"/>
                <a:gd name="T18" fmla="*/ 93 w 2553"/>
                <a:gd name="T19" fmla="*/ 997 h 1091"/>
                <a:gd name="T20" fmla="*/ 112 w 2553"/>
                <a:gd name="T21" fmla="*/ 1091 h 1091"/>
                <a:gd name="T22" fmla="*/ 2553 w 2553"/>
                <a:gd name="T23" fmla="*/ 680 h 1091"/>
                <a:gd name="T24" fmla="*/ 2534 w 2553"/>
                <a:gd name="T25" fmla="*/ 596 h 1091"/>
                <a:gd name="T26" fmla="*/ 2020 w 2553"/>
                <a:gd name="T27" fmla="*/ 680 h 1091"/>
                <a:gd name="T28" fmla="*/ 1786 w 2553"/>
                <a:gd name="T29" fmla="*/ 718 h 1091"/>
                <a:gd name="T30" fmla="*/ 1702 w 2553"/>
                <a:gd name="T31" fmla="*/ 214 h 1091"/>
                <a:gd name="T32" fmla="*/ 1935 w 2553"/>
                <a:gd name="T33" fmla="*/ 167 h 1091"/>
                <a:gd name="T34" fmla="*/ 2020 w 2553"/>
                <a:gd name="T35" fmla="*/ 680 h 1091"/>
                <a:gd name="T36" fmla="*/ 1047 w 2553"/>
                <a:gd name="T37" fmla="*/ 317 h 1091"/>
                <a:gd name="T38" fmla="*/ 1290 w 2553"/>
                <a:gd name="T39" fmla="*/ 279 h 1091"/>
                <a:gd name="T40" fmla="*/ 1374 w 2553"/>
                <a:gd name="T41" fmla="*/ 783 h 1091"/>
                <a:gd name="T42" fmla="*/ 1141 w 2553"/>
                <a:gd name="T43" fmla="*/ 829 h 1091"/>
                <a:gd name="T44" fmla="*/ 1047 w 2553"/>
                <a:gd name="T45" fmla="*/ 317 h 1091"/>
                <a:gd name="T46" fmla="*/ 1056 w 2553"/>
                <a:gd name="T47" fmla="*/ 839 h 1091"/>
                <a:gd name="T48" fmla="*/ 813 w 2553"/>
                <a:gd name="T49" fmla="*/ 885 h 1091"/>
                <a:gd name="T50" fmla="*/ 729 w 2553"/>
                <a:gd name="T51" fmla="*/ 373 h 1091"/>
                <a:gd name="T52" fmla="*/ 963 w 2553"/>
                <a:gd name="T53" fmla="*/ 335 h 1091"/>
                <a:gd name="T54" fmla="*/ 1056 w 2553"/>
                <a:gd name="T55" fmla="*/ 839 h 1091"/>
                <a:gd name="T56" fmla="*/ 1374 w 2553"/>
                <a:gd name="T57" fmla="*/ 261 h 1091"/>
                <a:gd name="T58" fmla="*/ 1618 w 2553"/>
                <a:gd name="T59" fmla="*/ 223 h 1091"/>
                <a:gd name="T60" fmla="*/ 1702 w 2553"/>
                <a:gd name="T61" fmla="*/ 736 h 1091"/>
                <a:gd name="T62" fmla="*/ 1459 w 2553"/>
                <a:gd name="T63" fmla="*/ 774 h 1091"/>
                <a:gd name="T64" fmla="*/ 1374 w 2553"/>
                <a:gd name="T65" fmla="*/ 261 h 1091"/>
                <a:gd name="T66" fmla="*/ 402 w 2553"/>
                <a:gd name="T67" fmla="*/ 428 h 1091"/>
                <a:gd name="T68" fmla="*/ 645 w 2553"/>
                <a:gd name="T69" fmla="*/ 382 h 1091"/>
                <a:gd name="T70" fmla="*/ 729 w 2553"/>
                <a:gd name="T71" fmla="*/ 895 h 1091"/>
                <a:gd name="T72" fmla="*/ 486 w 2553"/>
                <a:gd name="T73" fmla="*/ 932 h 1091"/>
                <a:gd name="T74" fmla="*/ 402 w 2553"/>
                <a:gd name="T75" fmla="*/ 428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53" h="1091">
                  <a:moveTo>
                    <a:pt x="2534" y="596"/>
                  </a:moveTo>
                  <a:lnTo>
                    <a:pt x="2104" y="662"/>
                  </a:lnTo>
                  <a:lnTo>
                    <a:pt x="2020" y="158"/>
                  </a:lnTo>
                  <a:lnTo>
                    <a:pt x="2450" y="83"/>
                  </a:lnTo>
                  <a:lnTo>
                    <a:pt x="2431" y="0"/>
                  </a:lnTo>
                  <a:lnTo>
                    <a:pt x="0" y="401"/>
                  </a:lnTo>
                  <a:lnTo>
                    <a:pt x="9" y="494"/>
                  </a:lnTo>
                  <a:lnTo>
                    <a:pt x="318" y="438"/>
                  </a:lnTo>
                  <a:lnTo>
                    <a:pt x="402" y="951"/>
                  </a:lnTo>
                  <a:lnTo>
                    <a:pt x="93" y="997"/>
                  </a:lnTo>
                  <a:lnTo>
                    <a:pt x="112" y="1091"/>
                  </a:lnTo>
                  <a:lnTo>
                    <a:pt x="2553" y="680"/>
                  </a:lnTo>
                  <a:lnTo>
                    <a:pt x="2534" y="596"/>
                  </a:lnTo>
                  <a:close/>
                  <a:moveTo>
                    <a:pt x="2020" y="680"/>
                  </a:moveTo>
                  <a:lnTo>
                    <a:pt x="1786" y="718"/>
                  </a:lnTo>
                  <a:lnTo>
                    <a:pt x="1702" y="214"/>
                  </a:lnTo>
                  <a:lnTo>
                    <a:pt x="1935" y="167"/>
                  </a:lnTo>
                  <a:lnTo>
                    <a:pt x="2020" y="680"/>
                  </a:lnTo>
                  <a:close/>
                  <a:moveTo>
                    <a:pt x="1047" y="317"/>
                  </a:moveTo>
                  <a:lnTo>
                    <a:pt x="1290" y="279"/>
                  </a:lnTo>
                  <a:lnTo>
                    <a:pt x="1374" y="783"/>
                  </a:lnTo>
                  <a:lnTo>
                    <a:pt x="1141" y="829"/>
                  </a:lnTo>
                  <a:lnTo>
                    <a:pt x="1047" y="317"/>
                  </a:lnTo>
                  <a:close/>
                  <a:moveTo>
                    <a:pt x="1056" y="839"/>
                  </a:moveTo>
                  <a:lnTo>
                    <a:pt x="813" y="885"/>
                  </a:lnTo>
                  <a:lnTo>
                    <a:pt x="729" y="373"/>
                  </a:lnTo>
                  <a:lnTo>
                    <a:pt x="963" y="335"/>
                  </a:lnTo>
                  <a:lnTo>
                    <a:pt x="1056" y="839"/>
                  </a:lnTo>
                  <a:close/>
                  <a:moveTo>
                    <a:pt x="1374" y="261"/>
                  </a:moveTo>
                  <a:lnTo>
                    <a:pt x="1618" y="223"/>
                  </a:lnTo>
                  <a:lnTo>
                    <a:pt x="1702" y="736"/>
                  </a:lnTo>
                  <a:lnTo>
                    <a:pt x="1459" y="774"/>
                  </a:lnTo>
                  <a:lnTo>
                    <a:pt x="1374" y="261"/>
                  </a:lnTo>
                  <a:close/>
                  <a:moveTo>
                    <a:pt x="402" y="428"/>
                  </a:moveTo>
                  <a:lnTo>
                    <a:pt x="645" y="382"/>
                  </a:lnTo>
                  <a:lnTo>
                    <a:pt x="729" y="895"/>
                  </a:lnTo>
                  <a:lnTo>
                    <a:pt x="486" y="932"/>
                  </a:lnTo>
                  <a:lnTo>
                    <a:pt x="402" y="428"/>
                  </a:lnTo>
                  <a:close/>
                </a:path>
              </a:pathLst>
            </a:custGeom>
            <a:solidFill>
              <a:srgbClr val="2414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 name="ïṡḻîďê"/>
            <p:cNvSpPr/>
            <p:nvPr/>
          </p:nvSpPr>
          <p:spPr bwMode="auto">
            <a:xfrm>
              <a:off x="6103938" y="3205163"/>
              <a:ext cx="266700" cy="444500"/>
            </a:xfrm>
            <a:prstGeom prst="rect">
              <a:avLst/>
            </a:prstGeom>
            <a:solidFill>
              <a:srgbClr val="E4AF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9" name="îśļïḑê"/>
            <p:cNvSpPr/>
            <p:nvPr/>
          </p:nvSpPr>
          <p:spPr bwMode="auto">
            <a:xfrm>
              <a:off x="6103938" y="3205163"/>
              <a:ext cx="266700" cy="311150"/>
            </a:xfrm>
            <a:custGeom>
              <a:avLst/>
              <a:gdLst>
                <a:gd name="T0" fmla="*/ 0 w 18"/>
                <a:gd name="T1" fmla="*/ 0 h 21"/>
                <a:gd name="T2" fmla="*/ 0 w 18"/>
                <a:gd name="T3" fmla="*/ 19 h 21"/>
                <a:gd name="T4" fmla="*/ 9 w 18"/>
                <a:gd name="T5" fmla="*/ 21 h 21"/>
                <a:gd name="T6" fmla="*/ 18 w 18"/>
                <a:gd name="T7" fmla="*/ 19 h 21"/>
                <a:gd name="T8" fmla="*/ 18 w 18"/>
                <a:gd name="T9" fmla="*/ 0 h 21"/>
                <a:gd name="T10" fmla="*/ 0 w 18"/>
                <a:gd name="T11" fmla="*/ 0 h 21"/>
              </a:gdLst>
              <a:ahLst/>
              <a:cxnLst>
                <a:cxn ang="0">
                  <a:pos x="T0" y="T1"/>
                </a:cxn>
                <a:cxn ang="0">
                  <a:pos x="T2" y="T3"/>
                </a:cxn>
                <a:cxn ang="0">
                  <a:pos x="T4" y="T5"/>
                </a:cxn>
                <a:cxn ang="0">
                  <a:pos x="T6" y="T7"/>
                </a:cxn>
                <a:cxn ang="0">
                  <a:pos x="T8" y="T9"/>
                </a:cxn>
                <a:cxn ang="0">
                  <a:pos x="T10" y="T11"/>
                </a:cxn>
              </a:cxnLst>
              <a:rect l="0" t="0" r="r" b="b"/>
              <a:pathLst>
                <a:path w="18" h="21">
                  <a:moveTo>
                    <a:pt x="0" y="0"/>
                  </a:moveTo>
                  <a:cubicBezTo>
                    <a:pt x="0" y="19"/>
                    <a:pt x="0" y="19"/>
                    <a:pt x="0" y="19"/>
                  </a:cubicBezTo>
                  <a:cubicBezTo>
                    <a:pt x="3" y="20"/>
                    <a:pt x="6" y="21"/>
                    <a:pt x="9" y="21"/>
                  </a:cubicBezTo>
                  <a:cubicBezTo>
                    <a:pt x="12" y="21"/>
                    <a:pt x="15" y="20"/>
                    <a:pt x="18" y="19"/>
                  </a:cubicBezTo>
                  <a:cubicBezTo>
                    <a:pt x="18" y="0"/>
                    <a:pt x="18" y="0"/>
                    <a:pt x="18" y="0"/>
                  </a:cubicBezTo>
                  <a:lnTo>
                    <a:pt x="0" y="0"/>
                  </a:lnTo>
                  <a:close/>
                </a:path>
              </a:pathLst>
            </a:custGeom>
            <a:solidFill>
              <a:srgbClr val="C992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 name="îṩlïḑè"/>
            <p:cNvSpPr/>
            <p:nvPr/>
          </p:nvSpPr>
          <p:spPr bwMode="auto">
            <a:xfrm>
              <a:off x="5791200" y="2657475"/>
              <a:ext cx="846138" cy="798512"/>
            </a:xfrm>
            <a:custGeom>
              <a:avLst/>
              <a:gdLst>
                <a:gd name="T0" fmla="*/ 30 w 57"/>
                <a:gd name="T1" fmla="*/ 0 h 54"/>
                <a:gd name="T2" fmla="*/ 4 w 57"/>
                <a:gd name="T3" fmla="*/ 22 h 54"/>
                <a:gd name="T4" fmla="*/ 0 w 57"/>
                <a:gd name="T5" fmla="*/ 28 h 54"/>
                <a:gd name="T6" fmla="*/ 4 w 57"/>
                <a:gd name="T7" fmla="*/ 34 h 54"/>
                <a:gd name="T8" fmla="*/ 30 w 57"/>
                <a:gd name="T9" fmla="*/ 54 h 54"/>
                <a:gd name="T10" fmla="*/ 57 w 57"/>
                <a:gd name="T11" fmla="*/ 27 h 54"/>
                <a:gd name="T12" fmla="*/ 30 w 57"/>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57" h="54">
                  <a:moveTo>
                    <a:pt x="30" y="0"/>
                  </a:moveTo>
                  <a:cubicBezTo>
                    <a:pt x="17" y="0"/>
                    <a:pt x="6" y="10"/>
                    <a:pt x="4" y="22"/>
                  </a:cubicBezTo>
                  <a:cubicBezTo>
                    <a:pt x="2" y="23"/>
                    <a:pt x="0" y="25"/>
                    <a:pt x="0" y="28"/>
                  </a:cubicBezTo>
                  <a:cubicBezTo>
                    <a:pt x="0" y="31"/>
                    <a:pt x="2" y="34"/>
                    <a:pt x="4" y="34"/>
                  </a:cubicBezTo>
                  <a:cubicBezTo>
                    <a:pt x="8" y="45"/>
                    <a:pt x="18" y="54"/>
                    <a:pt x="30" y="54"/>
                  </a:cubicBezTo>
                  <a:cubicBezTo>
                    <a:pt x="45" y="54"/>
                    <a:pt x="57" y="41"/>
                    <a:pt x="57" y="27"/>
                  </a:cubicBezTo>
                  <a:cubicBezTo>
                    <a:pt x="57" y="12"/>
                    <a:pt x="45" y="0"/>
                    <a:pt x="30" y="0"/>
                  </a:cubicBezTo>
                  <a:close/>
                </a:path>
              </a:pathLst>
            </a:custGeom>
            <a:solidFill>
              <a:srgbClr val="E4AF7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 name="iṥḻiḑè"/>
            <p:cNvSpPr/>
            <p:nvPr/>
          </p:nvSpPr>
          <p:spPr bwMode="auto">
            <a:xfrm>
              <a:off x="5821363" y="2568575"/>
              <a:ext cx="831850" cy="533400"/>
            </a:xfrm>
            <a:custGeom>
              <a:avLst/>
              <a:gdLst>
                <a:gd name="T0" fmla="*/ 28 w 56"/>
                <a:gd name="T1" fmla="*/ 0 h 36"/>
                <a:gd name="T2" fmla="*/ 0 w 56"/>
                <a:gd name="T3" fmla="*/ 30 h 36"/>
                <a:gd name="T4" fmla="*/ 3 w 56"/>
                <a:gd name="T5" fmla="*/ 29 h 36"/>
                <a:gd name="T6" fmla="*/ 5 w 56"/>
                <a:gd name="T7" fmla="*/ 35 h 36"/>
                <a:gd name="T8" fmla="*/ 8 w 56"/>
                <a:gd name="T9" fmla="*/ 36 h 36"/>
                <a:gd name="T10" fmla="*/ 28 w 56"/>
                <a:gd name="T11" fmla="*/ 17 h 36"/>
                <a:gd name="T12" fmla="*/ 45 w 56"/>
                <a:gd name="T13" fmla="*/ 24 h 36"/>
                <a:gd name="T14" fmla="*/ 56 w 56"/>
                <a:gd name="T15" fmla="*/ 16 h 36"/>
                <a:gd name="T16" fmla="*/ 28 w 56"/>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6">
                  <a:moveTo>
                    <a:pt x="28" y="0"/>
                  </a:moveTo>
                  <a:cubicBezTo>
                    <a:pt x="12" y="0"/>
                    <a:pt x="0" y="13"/>
                    <a:pt x="0" y="30"/>
                  </a:cubicBezTo>
                  <a:cubicBezTo>
                    <a:pt x="0" y="30"/>
                    <a:pt x="1" y="28"/>
                    <a:pt x="3" y="29"/>
                  </a:cubicBezTo>
                  <a:cubicBezTo>
                    <a:pt x="7" y="29"/>
                    <a:pt x="5" y="35"/>
                    <a:pt x="5" y="35"/>
                  </a:cubicBezTo>
                  <a:cubicBezTo>
                    <a:pt x="8" y="36"/>
                    <a:pt x="8" y="36"/>
                    <a:pt x="8" y="36"/>
                  </a:cubicBezTo>
                  <a:cubicBezTo>
                    <a:pt x="12" y="25"/>
                    <a:pt x="18" y="17"/>
                    <a:pt x="28" y="17"/>
                  </a:cubicBezTo>
                  <a:cubicBezTo>
                    <a:pt x="31" y="17"/>
                    <a:pt x="40" y="24"/>
                    <a:pt x="45" y="24"/>
                  </a:cubicBezTo>
                  <a:cubicBezTo>
                    <a:pt x="51" y="24"/>
                    <a:pt x="56" y="20"/>
                    <a:pt x="56" y="16"/>
                  </a:cubicBezTo>
                  <a:cubicBezTo>
                    <a:pt x="56" y="3"/>
                    <a:pt x="36" y="0"/>
                    <a:pt x="28" y="0"/>
                  </a:cubicBezTo>
                  <a:close/>
                </a:path>
              </a:pathLst>
            </a:custGeom>
            <a:solidFill>
              <a:srgbClr val="2414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 name="ïṧḻïḍé"/>
            <p:cNvSpPr/>
            <p:nvPr/>
          </p:nvSpPr>
          <p:spPr bwMode="auto">
            <a:xfrm>
              <a:off x="5776913" y="2287588"/>
              <a:ext cx="965200" cy="695325"/>
            </a:xfrm>
            <a:custGeom>
              <a:avLst/>
              <a:gdLst>
                <a:gd name="T0" fmla="*/ 65 w 65"/>
                <a:gd name="T1" fmla="*/ 35 h 47"/>
                <a:gd name="T2" fmla="*/ 61 w 65"/>
                <a:gd name="T3" fmla="*/ 32 h 47"/>
                <a:gd name="T4" fmla="*/ 31 w 65"/>
                <a:gd name="T5" fmla="*/ 0 h 47"/>
                <a:gd name="T6" fmla="*/ 2 w 65"/>
                <a:gd name="T7" fmla="*/ 32 h 47"/>
                <a:gd name="T8" fmla="*/ 0 w 65"/>
                <a:gd name="T9" fmla="*/ 35 h 47"/>
                <a:gd name="T10" fmla="*/ 41 w 65"/>
                <a:gd name="T11" fmla="*/ 47 h 47"/>
                <a:gd name="T12" fmla="*/ 65 w 65"/>
                <a:gd name="T13" fmla="*/ 35 h 47"/>
              </a:gdLst>
              <a:ahLst/>
              <a:cxnLst>
                <a:cxn ang="0">
                  <a:pos x="T0" y="T1"/>
                </a:cxn>
                <a:cxn ang="0">
                  <a:pos x="T2" y="T3"/>
                </a:cxn>
                <a:cxn ang="0">
                  <a:pos x="T4" y="T5"/>
                </a:cxn>
                <a:cxn ang="0">
                  <a:pos x="T6" y="T7"/>
                </a:cxn>
                <a:cxn ang="0">
                  <a:pos x="T8" y="T9"/>
                </a:cxn>
                <a:cxn ang="0">
                  <a:pos x="T10" y="T11"/>
                </a:cxn>
                <a:cxn ang="0">
                  <a:pos x="T12" y="T13"/>
                </a:cxn>
              </a:cxnLst>
              <a:rect l="0" t="0" r="r" b="b"/>
              <a:pathLst>
                <a:path w="65" h="47">
                  <a:moveTo>
                    <a:pt x="65" y="35"/>
                  </a:moveTo>
                  <a:cubicBezTo>
                    <a:pt x="65" y="34"/>
                    <a:pt x="61" y="32"/>
                    <a:pt x="61" y="32"/>
                  </a:cubicBezTo>
                  <a:cubicBezTo>
                    <a:pt x="61" y="14"/>
                    <a:pt x="48" y="0"/>
                    <a:pt x="31" y="0"/>
                  </a:cubicBezTo>
                  <a:cubicBezTo>
                    <a:pt x="14" y="0"/>
                    <a:pt x="2" y="14"/>
                    <a:pt x="2" y="32"/>
                  </a:cubicBezTo>
                  <a:cubicBezTo>
                    <a:pt x="2" y="33"/>
                    <a:pt x="0" y="34"/>
                    <a:pt x="0" y="35"/>
                  </a:cubicBezTo>
                  <a:cubicBezTo>
                    <a:pt x="41" y="47"/>
                    <a:pt x="41" y="47"/>
                    <a:pt x="41" y="47"/>
                  </a:cubicBezTo>
                  <a:lnTo>
                    <a:pt x="65" y="35"/>
                  </a:lnTo>
                  <a:close/>
                </a:path>
              </a:pathLst>
            </a:custGeom>
            <a:solidFill>
              <a:srgbClr val="23A8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 name="îśḻîḑé"/>
            <p:cNvSpPr/>
            <p:nvPr/>
          </p:nvSpPr>
          <p:spPr bwMode="auto">
            <a:xfrm>
              <a:off x="5776913" y="2746375"/>
              <a:ext cx="1127125" cy="311150"/>
            </a:xfrm>
            <a:custGeom>
              <a:avLst/>
              <a:gdLst>
                <a:gd name="T0" fmla="*/ 44 w 76"/>
                <a:gd name="T1" fmla="*/ 9 h 21"/>
                <a:gd name="T2" fmla="*/ 2 w 76"/>
                <a:gd name="T3" fmla="*/ 0 h 21"/>
                <a:gd name="T4" fmla="*/ 0 w 76"/>
                <a:gd name="T5" fmla="*/ 5 h 21"/>
                <a:gd name="T6" fmla="*/ 23 w 76"/>
                <a:gd name="T7" fmla="*/ 15 h 21"/>
                <a:gd name="T8" fmla="*/ 44 w 76"/>
                <a:gd name="T9" fmla="*/ 21 h 21"/>
                <a:gd name="T10" fmla="*/ 61 w 76"/>
                <a:gd name="T11" fmla="*/ 0 h 21"/>
                <a:gd name="T12" fmla="*/ 44 w 76"/>
                <a:gd name="T13" fmla="*/ 9 h 21"/>
              </a:gdLst>
              <a:ahLst/>
              <a:cxnLst>
                <a:cxn ang="0">
                  <a:pos x="T0" y="T1"/>
                </a:cxn>
                <a:cxn ang="0">
                  <a:pos x="T2" y="T3"/>
                </a:cxn>
                <a:cxn ang="0">
                  <a:pos x="T4" y="T5"/>
                </a:cxn>
                <a:cxn ang="0">
                  <a:pos x="T6" y="T7"/>
                </a:cxn>
                <a:cxn ang="0">
                  <a:pos x="T8" y="T9"/>
                </a:cxn>
                <a:cxn ang="0">
                  <a:pos x="T10" y="T11"/>
                </a:cxn>
                <a:cxn ang="0">
                  <a:pos x="T12" y="T13"/>
                </a:cxn>
              </a:cxnLst>
              <a:rect l="0" t="0" r="r" b="b"/>
              <a:pathLst>
                <a:path w="76" h="21">
                  <a:moveTo>
                    <a:pt x="44" y="9"/>
                  </a:moveTo>
                  <a:cubicBezTo>
                    <a:pt x="30" y="10"/>
                    <a:pt x="6" y="7"/>
                    <a:pt x="2" y="0"/>
                  </a:cubicBezTo>
                  <a:cubicBezTo>
                    <a:pt x="1" y="2"/>
                    <a:pt x="0" y="3"/>
                    <a:pt x="0" y="5"/>
                  </a:cubicBezTo>
                  <a:cubicBezTo>
                    <a:pt x="0" y="9"/>
                    <a:pt x="19" y="12"/>
                    <a:pt x="23" y="15"/>
                  </a:cubicBezTo>
                  <a:cubicBezTo>
                    <a:pt x="23" y="15"/>
                    <a:pt x="21" y="21"/>
                    <a:pt x="44" y="21"/>
                  </a:cubicBezTo>
                  <a:cubicBezTo>
                    <a:pt x="69" y="21"/>
                    <a:pt x="76" y="5"/>
                    <a:pt x="61" y="0"/>
                  </a:cubicBezTo>
                  <a:cubicBezTo>
                    <a:pt x="62" y="3"/>
                    <a:pt x="62" y="8"/>
                    <a:pt x="44" y="9"/>
                  </a:cubicBezTo>
                  <a:close/>
                </a:path>
              </a:pathLst>
            </a:custGeom>
            <a:solidFill>
              <a:srgbClr val="00949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 name="ïṧ1îḑè"/>
            <p:cNvSpPr/>
            <p:nvPr/>
          </p:nvSpPr>
          <p:spPr bwMode="auto">
            <a:xfrm>
              <a:off x="5746750" y="3544888"/>
              <a:ext cx="1009650" cy="1244600"/>
            </a:xfrm>
            <a:custGeom>
              <a:avLst/>
              <a:gdLst>
                <a:gd name="T0" fmla="*/ 67 w 68"/>
                <a:gd name="T1" fmla="*/ 0 h 84"/>
                <a:gd name="T2" fmla="*/ 1 w 68"/>
                <a:gd name="T3" fmla="*/ 0 h 84"/>
                <a:gd name="T4" fmla="*/ 2 w 68"/>
                <a:gd name="T5" fmla="*/ 5 h 84"/>
                <a:gd name="T6" fmla="*/ 2 w 68"/>
                <a:gd name="T7" fmla="*/ 84 h 84"/>
                <a:gd name="T8" fmla="*/ 64 w 68"/>
                <a:gd name="T9" fmla="*/ 84 h 84"/>
                <a:gd name="T10" fmla="*/ 64 w 68"/>
                <a:gd name="T11" fmla="*/ 7 h 84"/>
                <a:gd name="T12" fmla="*/ 67 w 68"/>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68" h="84">
                  <a:moveTo>
                    <a:pt x="67" y="0"/>
                  </a:moveTo>
                  <a:cubicBezTo>
                    <a:pt x="1" y="0"/>
                    <a:pt x="1" y="0"/>
                    <a:pt x="1" y="0"/>
                  </a:cubicBezTo>
                  <a:cubicBezTo>
                    <a:pt x="0" y="2"/>
                    <a:pt x="2" y="5"/>
                    <a:pt x="2" y="5"/>
                  </a:cubicBezTo>
                  <a:cubicBezTo>
                    <a:pt x="2" y="84"/>
                    <a:pt x="2" y="84"/>
                    <a:pt x="2" y="84"/>
                  </a:cubicBezTo>
                  <a:cubicBezTo>
                    <a:pt x="64" y="84"/>
                    <a:pt x="64" y="84"/>
                    <a:pt x="64" y="84"/>
                  </a:cubicBezTo>
                  <a:cubicBezTo>
                    <a:pt x="64" y="7"/>
                    <a:pt x="64" y="7"/>
                    <a:pt x="64" y="7"/>
                  </a:cubicBezTo>
                  <a:cubicBezTo>
                    <a:pt x="64" y="7"/>
                    <a:pt x="68" y="2"/>
                    <a:pt x="67" y="0"/>
                  </a:cubicBezTo>
                  <a:close/>
                </a:path>
              </a:pathLst>
            </a:custGeom>
            <a:solidFill>
              <a:srgbClr val="F4B4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 name="ïṥ1ïḓé"/>
            <p:cNvSpPr/>
            <p:nvPr/>
          </p:nvSpPr>
          <p:spPr bwMode="auto">
            <a:xfrm>
              <a:off x="6326188" y="4789488"/>
              <a:ext cx="623888" cy="1243012"/>
            </a:xfrm>
            <a:custGeom>
              <a:avLst/>
              <a:gdLst>
                <a:gd name="T0" fmla="*/ 393 w 393"/>
                <a:gd name="T1" fmla="*/ 298 h 783"/>
                <a:gd name="T2" fmla="*/ 234 w 393"/>
                <a:gd name="T3" fmla="*/ 0 h 783"/>
                <a:gd name="T4" fmla="*/ 0 w 393"/>
                <a:gd name="T5" fmla="*/ 0 h 783"/>
                <a:gd name="T6" fmla="*/ 168 w 393"/>
                <a:gd name="T7" fmla="*/ 298 h 783"/>
                <a:gd name="T8" fmla="*/ 140 w 393"/>
                <a:gd name="T9" fmla="*/ 783 h 783"/>
                <a:gd name="T10" fmla="*/ 364 w 393"/>
                <a:gd name="T11" fmla="*/ 783 h 783"/>
                <a:gd name="T12" fmla="*/ 393 w 393"/>
                <a:gd name="T13" fmla="*/ 298 h 783"/>
              </a:gdLst>
              <a:ahLst/>
              <a:cxnLst>
                <a:cxn ang="0">
                  <a:pos x="T0" y="T1"/>
                </a:cxn>
                <a:cxn ang="0">
                  <a:pos x="T2" y="T3"/>
                </a:cxn>
                <a:cxn ang="0">
                  <a:pos x="T4" y="T5"/>
                </a:cxn>
                <a:cxn ang="0">
                  <a:pos x="T6" y="T7"/>
                </a:cxn>
                <a:cxn ang="0">
                  <a:pos x="T8" y="T9"/>
                </a:cxn>
                <a:cxn ang="0">
                  <a:pos x="T10" y="T11"/>
                </a:cxn>
                <a:cxn ang="0">
                  <a:pos x="T12" y="T13"/>
                </a:cxn>
              </a:cxnLst>
              <a:rect l="0" t="0" r="r" b="b"/>
              <a:pathLst>
                <a:path w="393" h="783">
                  <a:moveTo>
                    <a:pt x="393" y="298"/>
                  </a:moveTo>
                  <a:lnTo>
                    <a:pt x="234" y="0"/>
                  </a:lnTo>
                  <a:lnTo>
                    <a:pt x="0" y="0"/>
                  </a:lnTo>
                  <a:lnTo>
                    <a:pt x="168" y="298"/>
                  </a:lnTo>
                  <a:lnTo>
                    <a:pt x="140" y="783"/>
                  </a:lnTo>
                  <a:lnTo>
                    <a:pt x="364" y="783"/>
                  </a:lnTo>
                  <a:lnTo>
                    <a:pt x="393" y="298"/>
                  </a:lnTo>
                  <a:close/>
                </a:path>
              </a:pathLst>
            </a:custGeom>
            <a:solidFill>
              <a:srgbClr val="4F66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 name="îsḻîḍe"/>
            <p:cNvSpPr/>
            <p:nvPr/>
          </p:nvSpPr>
          <p:spPr bwMode="auto">
            <a:xfrm>
              <a:off x="5464175" y="4789488"/>
              <a:ext cx="684213" cy="1243012"/>
            </a:xfrm>
            <a:custGeom>
              <a:avLst/>
              <a:gdLst>
                <a:gd name="T0" fmla="*/ 178 w 431"/>
                <a:gd name="T1" fmla="*/ 298 h 783"/>
                <a:gd name="T2" fmla="*/ 0 w 431"/>
                <a:gd name="T3" fmla="*/ 680 h 783"/>
                <a:gd name="T4" fmla="*/ 225 w 431"/>
                <a:gd name="T5" fmla="*/ 783 h 783"/>
                <a:gd name="T6" fmla="*/ 412 w 431"/>
                <a:gd name="T7" fmla="*/ 298 h 783"/>
                <a:gd name="T8" fmla="*/ 431 w 431"/>
                <a:gd name="T9" fmla="*/ 0 h 783"/>
                <a:gd name="T10" fmla="*/ 197 w 431"/>
                <a:gd name="T11" fmla="*/ 0 h 783"/>
                <a:gd name="T12" fmla="*/ 178 w 431"/>
                <a:gd name="T13" fmla="*/ 298 h 783"/>
              </a:gdLst>
              <a:ahLst/>
              <a:cxnLst>
                <a:cxn ang="0">
                  <a:pos x="T0" y="T1"/>
                </a:cxn>
                <a:cxn ang="0">
                  <a:pos x="T2" y="T3"/>
                </a:cxn>
                <a:cxn ang="0">
                  <a:pos x="T4" y="T5"/>
                </a:cxn>
                <a:cxn ang="0">
                  <a:pos x="T6" y="T7"/>
                </a:cxn>
                <a:cxn ang="0">
                  <a:pos x="T8" y="T9"/>
                </a:cxn>
                <a:cxn ang="0">
                  <a:pos x="T10" y="T11"/>
                </a:cxn>
                <a:cxn ang="0">
                  <a:pos x="T12" y="T13"/>
                </a:cxn>
              </a:cxnLst>
              <a:rect l="0" t="0" r="r" b="b"/>
              <a:pathLst>
                <a:path w="431" h="783">
                  <a:moveTo>
                    <a:pt x="178" y="298"/>
                  </a:moveTo>
                  <a:lnTo>
                    <a:pt x="0" y="680"/>
                  </a:lnTo>
                  <a:lnTo>
                    <a:pt x="225" y="783"/>
                  </a:lnTo>
                  <a:lnTo>
                    <a:pt x="412" y="298"/>
                  </a:lnTo>
                  <a:lnTo>
                    <a:pt x="431" y="0"/>
                  </a:lnTo>
                  <a:lnTo>
                    <a:pt x="197" y="0"/>
                  </a:lnTo>
                  <a:lnTo>
                    <a:pt x="178" y="298"/>
                  </a:lnTo>
                  <a:close/>
                </a:path>
              </a:pathLst>
            </a:custGeom>
            <a:solidFill>
              <a:srgbClr val="4F66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 name="ïŝḷîḓe"/>
            <p:cNvSpPr/>
            <p:nvPr/>
          </p:nvSpPr>
          <p:spPr bwMode="auto">
            <a:xfrm>
              <a:off x="5776913" y="3544888"/>
              <a:ext cx="920750" cy="1244600"/>
            </a:xfrm>
            <a:custGeom>
              <a:avLst/>
              <a:gdLst>
                <a:gd name="T0" fmla="*/ 56 w 62"/>
                <a:gd name="T1" fmla="*/ 0 h 84"/>
                <a:gd name="T2" fmla="*/ 45 w 62"/>
                <a:gd name="T3" fmla="*/ 0 h 84"/>
                <a:gd name="T4" fmla="*/ 46 w 62"/>
                <a:gd name="T5" fmla="*/ 28 h 84"/>
                <a:gd name="T6" fmla="*/ 25 w 62"/>
                <a:gd name="T7" fmla="*/ 28 h 84"/>
                <a:gd name="T8" fmla="*/ 17 w 62"/>
                <a:gd name="T9" fmla="*/ 0 h 84"/>
                <a:gd name="T10" fmla="*/ 5 w 62"/>
                <a:gd name="T11" fmla="*/ 0 h 84"/>
                <a:gd name="T12" fmla="*/ 0 w 62"/>
                <a:gd name="T13" fmla="*/ 23 h 84"/>
                <a:gd name="T14" fmla="*/ 0 w 62"/>
                <a:gd name="T15" fmla="*/ 84 h 84"/>
                <a:gd name="T16" fmla="*/ 62 w 62"/>
                <a:gd name="T17" fmla="*/ 84 h 84"/>
                <a:gd name="T18" fmla="*/ 62 w 62"/>
                <a:gd name="T19" fmla="*/ 23 h 84"/>
                <a:gd name="T20" fmla="*/ 56 w 62"/>
                <a:gd name="T21"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84">
                  <a:moveTo>
                    <a:pt x="56" y="0"/>
                  </a:moveTo>
                  <a:cubicBezTo>
                    <a:pt x="45" y="0"/>
                    <a:pt x="45" y="0"/>
                    <a:pt x="45" y="0"/>
                  </a:cubicBezTo>
                  <a:cubicBezTo>
                    <a:pt x="46" y="28"/>
                    <a:pt x="46" y="28"/>
                    <a:pt x="46" y="28"/>
                  </a:cubicBezTo>
                  <a:cubicBezTo>
                    <a:pt x="25" y="28"/>
                    <a:pt x="25" y="28"/>
                    <a:pt x="25" y="28"/>
                  </a:cubicBezTo>
                  <a:cubicBezTo>
                    <a:pt x="17" y="0"/>
                    <a:pt x="17" y="0"/>
                    <a:pt x="17" y="0"/>
                  </a:cubicBezTo>
                  <a:cubicBezTo>
                    <a:pt x="5" y="0"/>
                    <a:pt x="5" y="0"/>
                    <a:pt x="5" y="0"/>
                  </a:cubicBezTo>
                  <a:cubicBezTo>
                    <a:pt x="4" y="2"/>
                    <a:pt x="3" y="21"/>
                    <a:pt x="0" y="23"/>
                  </a:cubicBezTo>
                  <a:cubicBezTo>
                    <a:pt x="0" y="84"/>
                    <a:pt x="0" y="84"/>
                    <a:pt x="0" y="84"/>
                  </a:cubicBezTo>
                  <a:cubicBezTo>
                    <a:pt x="62" y="84"/>
                    <a:pt x="62" y="84"/>
                    <a:pt x="62" y="84"/>
                  </a:cubicBezTo>
                  <a:cubicBezTo>
                    <a:pt x="62" y="23"/>
                    <a:pt x="62" y="23"/>
                    <a:pt x="62" y="23"/>
                  </a:cubicBezTo>
                  <a:cubicBezTo>
                    <a:pt x="59" y="21"/>
                    <a:pt x="57" y="2"/>
                    <a:pt x="56" y="0"/>
                  </a:cubicBezTo>
                  <a:close/>
                </a:path>
              </a:pathLst>
            </a:custGeom>
            <a:solidFill>
              <a:srgbClr val="4F66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2" name="iṣḻïdè"/>
            <p:cNvSpPr/>
            <p:nvPr/>
          </p:nvSpPr>
          <p:spPr bwMode="auto">
            <a:xfrm>
              <a:off x="5776913" y="4462463"/>
              <a:ext cx="920750" cy="104775"/>
            </a:xfrm>
            <a:prstGeom prst="rect">
              <a:avLst/>
            </a:prstGeom>
            <a:solidFill>
              <a:srgbClr val="24141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4" name="ïşḻîdê"/>
            <p:cNvSpPr/>
            <p:nvPr/>
          </p:nvSpPr>
          <p:spPr bwMode="auto">
            <a:xfrm>
              <a:off x="6534150" y="5868988"/>
              <a:ext cx="504825" cy="163512"/>
            </a:xfrm>
            <a:custGeom>
              <a:avLst/>
              <a:gdLst>
                <a:gd name="T0" fmla="*/ 25 w 34"/>
                <a:gd name="T1" fmla="*/ 11 h 11"/>
                <a:gd name="T2" fmla="*/ 0 w 34"/>
                <a:gd name="T3" fmla="*/ 11 h 11"/>
                <a:gd name="T4" fmla="*/ 0 w 34"/>
                <a:gd name="T5" fmla="*/ 11 h 11"/>
                <a:gd name="T6" fmla="*/ 1 w 34"/>
                <a:gd name="T7" fmla="*/ 0 h 11"/>
                <a:gd name="T8" fmla="*/ 26 w 34"/>
                <a:gd name="T9" fmla="*/ 0 h 11"/>
                <a:gd name="T10" fmla="*/ 34 w 34"/>
                <a:gd name="T11" fmla="*/ 11 h 11"/>
                <a:gd name="T12" fmla="*/ 25 w 34"/>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25" y="11"/>
                  </a:moveTo>
                  <a:cubicBezTo>
                    <a:pt x="0" y="11"/>
                    <a:pt x="0" y="11"/>
                    <a:pt x="0" y="11"/>
                  </a:cubicBezTo>
                  <a:cubicBezTo>
                    <a:pt x="0" y="11"/>
                    <a:pt x="0" y="11"/>
                    <a:pt x="0" y="11"/>
                  </a:cubicBezTo>
                  <a:cubicBezTo>
                    <a:pt x="0" y="11"/>
                    <a:pt x="1" y="0"/>
                    <a:pt x="1" y="0"/>
                  </a:cubicBezTo>
                  <a:cubicBezTo>
                    <a:pt x="26" y="0"/>
                    <a:pt x="26" y="0"/>
                    <a:pt x="26" y="0"/>
                  </a:cubicBezTo>
                  <a:cubicBezTo>
                    <a:pt x="32" y="0"/>
                    <a:pt x="34" y="5"/>
                    <a:pt x="34" y="11"/>
                  </a:cubicBezTo>
                  <a:lnTo>
                    <a:pt x="25" y="11"/>
                  </a:lnTo>
                  <a:close/>
                </a:path>
              </a:pathLst>
            </a:custGeom>
            <a:solidFill>
              <a:srgbClr val="2414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 name="iṣḻîḍê"/>
            <p:cNvSpPr/>
            <p:nvPr/>
          </p:nvSpPr>
          <p:spPr bwMode="auto">
            <a:xfrm>
              <a:off x="5449888" y="5868988"/>
              <a:ext cx="490538" cy="163512"/>
            </a:xfrm>
            <a:custGeom>
              <a:avLst/>
              <a:gdLst>
                <a:gd name="T0" fmla="*/ 25 w 33"/>
                <a:gd name="T1" fmla="*/ 11 h 11"/>
                <a:gd name="T2" fmla="*/ 0 w 33"/>
                <a:gd name="T3" fmla="*/ 11 h 11"/>
                <a:gd name="T4" fmla="*/ 0 w 33"/>
                <a:gd name="T5" fmla="*/ 11 h 11"/>
                <a:gd name="T6" fmla="*/ 1 w 33"/>
                <a:gd name="T7" fmla="*/ 0 h 11"/>
                <a:gd name="T8" fmla="*/ 26 w 33"/>
                <a:gd name="T9" fmla="*/ 0 h 11"/>
                <a:gd name="T10" fmla="*/ 33 w 33"/>
                <a:gd name="T11" fmla="*/ 11 h 11"/>
                <a:gd name="T12" fmla="*/ 25 w 33"/>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33" h="11">
                  <a:moveTo>
                    <a:pt x="25" y="11"/>
                  </a:moveTo>
                  <a:cubicBezTo>
                    <a:pt x="0" y="11"/>
                    <a:pt x="0" y="11"/>
                    <a:pt x="0" y="11"/>
                  </a:cubicBezTo>
                  <a:cubicBezTo>
                    <a:pt x="0" y="11"/>
                    <a:pt x="0" y="11"/>
                    <a:pt x="0" y="11"/>
                  </a:cubicBezTo>
                  <a:cubicBezTo>
                    <a:pt x="0" y="11"/>
                    <a:pt x="1" y="0"/>
                    <a:pt x="1" y="0"/>
                  </a:cubicBezTo>
                  <a:cubicBezTo>
                    <a:pt x="26" y="0"/>
                    <a:pt x="26" y="0"/>
                    <a:pt x="26" y="0"/>
                  </a:cubicBezTo>
                  <a:cubicBezTo>
                    <a:pt x="32" y="0"/>
                    <a:pt x="33" y="5"/>
                    <a:pt x="33" y="11"/>
                  </a:cubicBezTo>
                  <a:lnTo>
                    <a:pt x="25" y="11"/>
                  </a:lnTo>
                  <a:close/>
                </a:path>
              </a:pathLst>
            </a:custGeom>
            <a:solidFill>
              <a:srgbClr val="2414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sp>
        <p:nvSpPr>
          <p:cNvPr id="3" name="矩形 2"/>
          <p:cNvSpPr/>
          <p:nvPr/>
        </p:nvSpPr>
        <p:spPr>
          <a:xfrm>
            <a:off x="347343" y="2012015"/>
            <a:ext cx="6981825" cy="3415030"/>
          </a:xfrm>
          <a:prstGeom prst="rect">
            <a:avLst/>
          </a:prstGeom>
        </p:spPr>
        <p:txBody>
          <a:bodyPr wrap="square">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165" algn="l" defTabSz="1218565" rtl="0" eaLnBrk="1" latinLnBrk="0" hangingPunct="1">
              <a:defRPr sz="2400" kern="1200">
                <a:solidFill>
                  <a:schemeClr val="tx1"/>
                </a:solidFill>
                <a:latin typeface="+mn-lt"/>
                <a:ea typeface="+mn-ea"/>
                <a:cs typeface="+mn-cs"/>
              </a:defRPr>
            </a:lvl4pPr>
            <a:lvl5pPr marL="2437765" algn="l" defTabSz="1218565" rtl="0" eaLnBrk="1" latinLnBrk="0" hangingPunct="1">
              <a:defRPr sz="2400" kern="1200">
                <a:solidFill>
                  <a:schemeClr val="tx1"/>
                </a:solidFill>
                <a:latin typeface="+mn-lt"/>
                <a:ea typeface="+mn-ea"/>
                <a:cs typeface="+mn-cs"/>
              </a:defRPr>
            </a:lvl5pPr>
            <a:lvl6pPr marL="3047365" algn="l" defTabSz="1218565" rtl="0" eaLnBrk="1" latinLnBrk="0" hangingPunct="1">
              <a:defRPr sz="2400" kern="1200">
                <a:solidFill>
                  <a:schemeClr val="tx1"/>
                </a:solidFill>
                <a:latin typeface="+mn-lt"/>
                <a:ea typeface="+mn-ea"/>
                <a:cs typeface="+mn-cs"/>
              </a:defRPr>
            </a:lvl6pPr>
            <a:lvl7pPr marL="3656965" algn="l" defTabSz="1218565" rtl="0" eaLnBrk="1" latinLnBrk="0" hangingPunct="1">
              <a:defRPr sz="2400" kern="1200">
                <a:solidFill>
                  <a:schemeClr val="tx1"/>
                </a:solidFill>
                <a:latin typeface="+mn-lt"/>
                <a:ea typeface="+mn-ea"/>
                <a:cs typeface="+mn-cs"/>
              </a:defRPr>
            </a:lvl7pPr>
            <a:lvl8pPr marL="4266565" algn="l" defTabSz="1218565" rtl="0" eaLnBrk="1" latinLnBrk="0" hangingPunct="1">
              <a:defRPr sz="2400" kern="1200">
                <a:solidFill>
                  <a:schemeClr val="tx1"/>
                </a:solidFill>
                <a:latin typeface="+mn-lt"/>
                <a:ea typeface="+mn-ea"/>
                <a:cs typeface="+mn-cs"/>
              </a:defRPr>
            </a:lvl8pPr>
            <a:lvl9pPr marL="4876165" algn="l" defTabSz="1218565" rtl="0" eaLnBrk="1" latinLnBrk="0" hangingPunct="1">
              <a:defRPr sz="2400" kern="1200">
                <a:solidFill>
                  <a:schemeClr val="tx1"/>
                </a:solidFill>
                <a:latin typeface="+mn-lt"/>
                <a:ea typeface="+mn-ea"/>
                <a:cs typeface="+mn-cs"/>
              </a:defRPr>
            </a:lvl9pPr>
          </a:lstStyle>
          <a:p>
            <a:pPr marL="342900" indent="-342900" latinLnBrk="1">
              <a:buFont typeface="Arial" panose="020B0604020202020204" pitchFamily="34" charset="0"/>
              <a:buChar char="•"/>
            </a:pPr>
            <a:r>
              <a:rPr lang="en-US" altLang="zh-CN" b="1" dirty="0">
                <a:sym typeface="+mn-ea"/>
              </a:rPr>
              <a:t>1) </a:t>
            </a:r>
            <a:r>
              <a:rPr lang="zh-CN" altLang="zh-CN" b="1" dirty="0">
                <a:sym typeface="+mn-ea"/>
              </a:rPr>
              <a:t>减速机噪声异常</a:t>
            </a:r>
            <a:endParaRPr lang="zh-CN" altLang="zh-CN" b="1" dirty="0"/>
          </a:p>
          <a:p>
            <a:pPr marL="342900" indent="-342900" latinLnBrk="1">
              <a:buFont typeface="Arial" panose="020B0604020202020204" pitchFamily="34" charset="0"/>
              <a:buChar char="•"/>
            </a:pPr>
            <a:r>
              <a:rPr lang="en-US" altLang="zh-CN" b="1" dirty="0">
                <a:sym typeface="+mn-ea"/>
              </a:rPr>
              <a:t>2) </a:t>
            </a:r>
            <a:r>
              <a:rPr lang="zh-CN" altLang="zh-CN" b="1" dirty="0">
                <a:sym typeface="+mn-ea"/>
              </a:rPr>
              <a:t>减速机或机架上油污多（油品、温升、油位）</a:t>
            </a:r>
            <a:endParaRPr lang="zh-CN" altLang="zh-CN" b="1" dirty="0"/>
          </a:p>
          <a:p>
            <a:pPr marL="342900" indent="-342900" latinLnBrk="1">
              <a:buFont typeface="Arial" panose="020B0604020202020204" pitchFamily="34" charset="0"/>
              <a:buChar char="•"/>
            </a:pPr>
            <a:r>
              <a:rPr lang="en-US" altLang="zh-CN" b="1" dirty="0">
                <a:sym typeface="+mn-ea"/>
              </a:rPr>
              <a:t>3) </a:t>
            </a:r>
            <a:r>
              <a:rPr lang="zh-CN" altLang="zh-CN" b="1" dirty="0">
                <a:sym typeface="+mn-ea"/>
              </a:rPr>
              <a:t>减速机塑料风叶热融变形</a:t>
            </a:r>
            <a:endParaRPr lang="zh-CN" altLang="zh-CN" b="1" dirty="0"/>
          </a:p>
          <a:p>
            <a:pPr marL="342900" indent="-342900" latinLnBrk="1">
              <a:buFont typeface="Arial" panose="020B0604020202020204" pitchFamily="34" charset="0"/>
              <a:buChar char="•"/>
            </a:pPr>
            <a:r>
              <a:rPr lang="en-US" altLang="zh-CN" b="1" dirty="0">
                <a:sym typeface="+mn-ea"/>
              </a:rPr>
              <a:t>4) </a:t>
            </a:r>
            <a:r>
              <a:rPr lang="zh-CN" altLang="zh-CN" b="1" dirty="0">
                <a:sym typeface="+mn-ea"/>
              </a:rPr>
              <a:t>机封、减速机缺油</a:t>
            </a:r>
            <a:endParaRPr lang="zh-CN" altLang="zh-CN" b="1" dirty="0"/>
          </a:p>
          <a:p>
            <a:pPr marL="342900" indent="-342900" latinLnBrk="1">
              <a:buFont typeface="Arial" panose="020B0604020202020204" pitchFamily="34" charset="0"/>
              <a:buChar char="•"/>
            </a:pPr>
            <a:r>
              <a:rPr lang="en-US" altLang="zh-CN" b="1" dirty="0">
                <a:sym typeface="+mn-ea"/>
              </a:rPr>
              <a:t>5) </a:t>
            </a:r>
            <a:r>
              <a:rPr lang="zh-CN" altLang="zh-CN" b="1" dirty="0">
                <a:sym typeface="+mn-ea"/>
              </a:rPr>
              <a:t>垫圈泄漏</a:t>
            </a:r>
            <a:endParaRPr lang="zh-CN" altLang="zh-CN" b="1" dirty="0"/>
          </a:p>
          <a:p>
            <a:pPr marL="342900" indent="-342900" latinLnBrk="1">
              <a:buFont typeface="Arial" panose="020B0604020202020204" pitchFamily="34" charset="0"/>
              <a:buChar char="•"/>
            </a:pPr>
            <a:r>
              <a:rPr lang="en-US" altLang="zh-CN" b="1" dirty="0">
                <a:sym typeface="+mn-ea"/>
              </a:rPr>
              <a:t>6) </a:t>
            </a:r>
            <a:r>
              <a:rPr lang="zh-CN" altLang="zh-CN" b="1" dirty="0">
                <a:sym typeface="+mn-ea"/>
              </a:rPr>
              <a:t>防静电接地线损坏、未安装</a:t>
            </a:r>
            <a:endParaRPr lang="zh-CN" altLang="zh-CN" b="1" dirty="0"/>
          </a:p>
          <a:p>
            <a:pPr marL="342900" indent="-342900" latinLnBrk="1">
              <a:buFont typeface="Arial" panose="020B0604020202020204" pitchFamily="34" charset="0"/>
              <a:buChar char="•"/>
            </a:pPr>
            <a:r>
              <a:rPr lang="en-US" altLang="zh-CN" b="1" dirty="0">
                <a:sym typeface="+mn-ea"/>
              </a:rPr>
              <a:t>7) </a:t>
            </a:r>
            <a:r>
              <a:rPr lang="zh-CN" altLang="zh-CN" b="1" dirty="0">
                <a:sym typeface="+mn-ea"/>
              </a:rPr>
              <a:t>安全阀未年检、泄漏、未建立台帐</a:t>
            </a:r>
            <a:endParaRPr lang="zh-CN" altLang="zh-CN" b="1" dirty="0"/>
          </a:p>
          <a:p>
            <a:pPr marL="342900" indent="-342900" latinLnBrk="1">
              <a:buFont typeface="Arial" panose="020B0604020202020204" pitchFamily="34" charset="0"/>
              <a:buChar char="•"/>
            </a:pPr>
            <a:r>
              <a:rPr lang="en-US" altLang="zh-CN" b="1" dirty="0">
                <a:sym typeface="+mn-ea"/>
              </a:rPr>
              <a:t>8) </a:t>
            </a:r>
            <a:r>
              <a:rPr lang="zh-CN" altLang="zh-CN" b="1" dirty="0">
                <a:sym typeface="+mn-ea"/>
              </a:rPr>
              <a:t>温度计未年检、损坏</a:t>
            </a:r>
            <a:endParaRPr lang="zh-CN" altLang="zh-CN" b="1" dirty="0"/>
          </a:p>
          <a:p>
            <a:pPr marL="342900" indent="-342900" latinLnBrk="1">
              <a:buFont typeface="Arial" panose="020B0604020202020204" pitchFamily="34" charset="0"/>
              <a:buChar char="•"/>
            </a:pPr>
            <a:r>
              <a:rPr lang="en-US" altLang="zh-CN" b="1" dirty="0">
                <a:sym typeface="+mn-ea"/>
              </a:rPr>
              <a:t>9) </a:t>
            </a:r>
            <a:r>
              <a:rPr lang="zh-CN" altLang="zh-CN" b="1" dirty="0">
                <a:sym typeface="+mn-ea"/>
              </a:rPr>
              <a:t>压力表超期未年检、损坏或物料堵塞</a:t>
            </a:r>
            <a:endParaRPr lang="zh-CN" altLang="zh-CN" b="1" dirty="0">
              <a:solidFill>
                <a:schemeClr val="tx2">
                  <a:lumMod val="75000"/>
                </a:schemeClr>
              </a:solidFill>
              <a:cs typeface="+mn-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anim calcmode="lin" valueType="num">
                                      <p:cBhvr>
                                        <p:cTn id="14" dur="1000" fill="hold"/>
                                        <p:tgtEl>
                                          <p:spTgt spid="29"/>
                                        </p:tgtEl>
                                        <p:attrNameLst>
                                          <p:attrName>ppt_x</p:attrName>
                                        </p:attrNameLst>
                                      </p:cBhvr>
                                      <p:tavLst>
                                        <p:tav tm="0">
                                          <p:val>
                                            <p:strVal val="#ppt_x"/>
                                          </p:val>
                                        </p:tav>
                                        <p:tav tm="100000">
                                          <p:val>
                                            <p:strVal val="#ppt_x"/>
                                          </p:val>
                                        </p:tav>
                                      </p:tavLst>
                                    </p:anim>
                                    <p:anim calcmode="lin" valueType="num">
                                      <p:cBhvr>
                                        <p:cTn id="15" dur="1000" fill="hold"/>
                                        <p:tgtEl>
                                          <p:spTgt spid="2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1" presetClass="entr" presetSubtype="0" fill="hold" grpId="0" nodeType="afterEffect">
                                  <p:stCondLst>
                                    <p:cond delay="0"/>
                                  </p:stCondLst>
                                  <p:iterate type="lt">
                                    <p:tmPct val="8000"/>
                                  </p:iterate>
                                  <p:childTnLst>
                                    <p:set>
                                      <p:cBhvr>
                                        <p:cTn id="18" dur="1" fill="hold">
                                          <p:stCondLst>
                                            <p:cond delay="0"/>
                                          </p:stCondLst>
                                        </p:cTn>
                                        <p:tgtEl>
                                          <p:spTgt spid="27"/>
                                        </p:tgtEl>
                                        <p:attrNameLst>
                                          <p:attrName>style.visibility</p:attrName>
                                        </p:attrNameLst>
                                      </p:cBhvr>
                                      <p:to>
                                        <p:strVal val="visible"/>
                                      </p:to>
                                    </p:set>
                                    <p:anim calcmode="lin" valueType="num">
                                      <p:cBhvr>
                                        <p:cTn id="19"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27"/>
                                        </p:tgtEl>
                                        <p:attrNameLst>
                                          <p:attrName>ppt_y</p:attrName>
                                        </p:attrNameLst>
                                      </p:cBhvr>
                                      <p:tavLst>
                                        <p:tav tm="0">
                                          <p:val>
                                            <p:strVal val="#ppt_y"/>
                                          </p:val>
                                        </p:tav>
                                        <p:tav tm="100000">
                                          <p:val>
                                            <p:strVal val="#ppt_y"/>
                                          </p:val>
                                        </p:tav>
                                      </p:tavLst>
                                    </p:anim>
                                    <p:anim calcmode="lin" valueType="num">
                                      <p:cBhvr>
                                        <p:cTn id="21"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27"/>
                                        </p:tgtEl>
                                      </p:cBhvr>
                                    </p:animEffect>
                                  </p:childTnLst>
                                </p:cTn>
                              </p:par>
                            </p:childTnLst>
                          </p:cTn>
                        </p:par>
                        <p:par>
                          <p:cTn id="24" fill="hold">
                            <p:stCondLst>
                              <p:cond delay="270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3700"/>
                            </p:stCondLst>
                            <p:childTnLst>
                              <p:par>
                                <p:cTn id="31" presetID="22" presetClass="entr" presetSubtype="1"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up)">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976206" y="234599"/>
            <a:ext cx="4843428" cy="629920"/>
          </a:xfrm>
          <a:prstGeom prst="rect">
            <a:avLst/>
          </a:prstGeom>
          <a:noFill/>
        </p:spPr>
        <p:txBody>
          <a:bodyPr wrap="square" rtlCol="0">
            <a:spAutoFit/>
          </a:bodyPr>
          <a:lstStyle/>
          <a:p>
            <a:r>
              <a:rPr lang="zh-CN" altLang="zh-CN" sz="3500" b="1" dirty="0">
                <a:sym typeface="+mn-ea"/>
              </a:rPr>
              <a:t>反应釜（器）</a:t>
            </a:r>
            <a:endParaRPr lang="zh-CN" altLang="en-US" sz="3500" b="1" dirty="0">
              <a:solidFill>
                <a:schemeClr val="tx2">
                  <a:lumMod val="75000"/>
                </a:schemeClr>
              </a:solidFill>
              <a:cs typeface="+mn-ea"/>
              <a:sym typeface="+mn-lt"/>
            </a:endParaRPr>
          </a:p>
        </p:txBody>
      </p:sp>
      <p:sp>
        <p:nvSpPr>
          <p:cNvPr id="29" name="矩形 28"/>
          <p:cNvSpPr/>
          <p:nvPr/>
        </p:nvSpPr>
        <p:spPr>
          <a:xfrm>
            <a:off x="818832" y="142878"/>
            <a:ext cx="157374" cy="814384"/>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0" name="组合 29"/>
          <p:cNvGrpSpPr/>
          <p:nvPr/>
        </p:nvGrpSpPr>
        <p:grpSpPr>
          <a:xfrm>
            <a:off x="-5080" y="42238"/>
            <a:ext cx="704847" cy="1015663"/>
            <a:chOff x="-4764" y="42235"/>
            <a:chExt cx="704852" cy="1015667"/>
          </a:xfrm>
        </p:grpSpPr>
        <p:sp>
          <p:nvSpPr>
            <p:cNvPr id="31" name="矩形 30"/>
            <p:cNvSpPr/>
            <p:nvPr/>
          </p:nvSpPr>
          <p:spPr>
            <a:xfrm>
              <a:off x="-4764" y="142875"/>
              <a:ext cx="704852" cy="814388"/>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文本框 32"/>
            <p:cNvSpPr txBox="1"/>
            <p:nvPr/>
          </p:nvSpPr>
          <p:spPr>
            <a:xfrm>
              <a:off x="-4764" y="42235"/>
              <a:ext cx="396926" cy="1015667"/>
            </a:xfrm>
            <a:prstGeom prst="rect">
              <a:avLst/>
            </a:prstGeom>
            <a:noFill/>
          </p:spPr>
          <p:txBody>
            <a:bodyPr wrap="square" rtlCol="0">
              <a:spAutoFit/>
            </a:bodyPr>
            <a:lstStyle/>
            <a:p>
              <a:r>
                <a:rPr lang="en-US" altLang="zh-CN" sz="6000" dirty="0">
                  <a:solidFill>
                    <a:schemeClr val="bg1"/>
                  </a:solidFill>
                  <a:cs typeface="+mn-ea"/>
                  <a:sym typeface="+mn-lt"/>
                </a:rPr>
                <a:t>1</a:t>
              </a:r>
              <a:endParaRPr lang="zh-CN" altLang="en-US" sz="6000" dirty="0">
                <a:solidFill>
                  <a:schemeClr val="bg1"/>
                </a:solidFill>
                <a:cs typeface="+mn-ea"/>
                <a:sym typeface="+mn-lt"/>
              </a:endParaRPr>
            </a:p>
          </p:txBody>
        </p:sp>
      </p:grpSp>
      <p:cxnSp>
        <p:nvCxnSpPr>
          <p:cNvPr id="5" name="直接连接符 4"/>
          <p:cNvCxnSpPr/>
          <p:nvPr/>
        </p:nvCxnSpPr>
        <p:spPr>
          <a:xfrm flipH="1">
            <a:off x="7497445" y="1580515"/>
            <a:ext cx="11430" cy="4296410"/>
          </a:xfrm>
          <a:prstGeom prst="line">
            <a:avLst/>
          </a:prstGeom>
          <a:ln>
            <a:solidFill>
              <a:schemeClr val="tx2">
                <a:lumMod val="75000"/>
              </a:schemeClr>
            </a:solidFill>
          </a:ln>
        </p:spPr>
        <p:style>
          <a:lnRef idx="3">
            <a:schemeClr val="dk1"/>
          </a:lnRef>
          <a:fillRef idx="0">
            <a:schemeClr val="dk1"/>
          </a:fillRef>
          <a:effectRef idx="2">
            <a:schemeClr val="dk1"/>
          </a:effectRef>
          <a:fontRef idx="minor">
            <a:schemeClr val="tx1"/>
          </a:fontRef>
        </p:style>
      </p:cxnSp>
      <p:grpSp>
        <p:nvGrpSpPr>
          <p:cNvPr id="10" name="2998a680-205a-4087-80ff-c18a91c22d08"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8151367" y="2035651"/>
            <a:ext cx="3173417" cy="3650734"/>
            <a:chOff x="4084638" y="1370013"/>
            <a:chExt cx="4052888" cy="4662487"/>
          </a:xfrm>
        </p:grpSpPr>
        <p:sp>
          <p:nvSpPr>
            <p:cNvPr id="11" name="ïṡļiḋé"/>
            <p:cNvSpPr/>
            <p:nvPr/>
          </p:nvSpPr>
          <p:spPr bwMode="auto">
            <a:xfrm>
              <a:off x="5286375" y="2657475"/>
              <a:ext cx="654050" cy="1228725"/>
            </a:xfrm>
            <a:custGeom>
              <a:avLst/>
              <a:gdLst>
                <a:gd name="T0" fmla="*/ 0 w 44"/>
                <a:gd name="T1" fmla="*/ 4 h 83"/>
                <a:gd name="T2" fmla="*/ 19 w 44"/>
                <a:gd name="T3" fmla="*/ 0 h 83"/>
                <a:gd name="T4" fmla="*/ 24 w 44"/>
                <a:gd name="T5" fmla="*/ 46 h 83"/>
                <a:gd name="T6" fmla="*/ 39 w 44"/>
                <a:gd name="T7" fmla="*/ 60 h 83"/>
                <a:gd name="T8" fmla="*/ 44 w 44"/>
                <a:gd name="T9" fmla="*/ 81 h 83"/>
                <a:gd name="T10" fmla="*/ 42 w 44"/>
                <a:gd name="T11" fmla="*/ 83 h 83"/>
                <a:gd name="T12" fmla="*/ 7 w 44"/>
                <a:gd name="T13" fmla="*/ 49 h 83"/>
                <a:gd name="T14" fmla="*/ 0 w 44"/>
                <a:gd name="T15" fmla="*/ 4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83">
                  <a:moveTo>
                    <a:pt x="0" y="4"/>
                  </a:moveTo>
                  <a:cubicBezTo>
                    <a:pt x="19" y="0"/>
                    <a:pt x="19" y="0"/>
                    <a:pt x="19" y="0"/>
                  </a:cubicBezTo>
                  <a:cubicBezTo>
                    <a:pt x="24" y="46"/>
                    <a:pt x="24" y="46"/>
                    <a:pt x="24" y="46"/>
                  </a:cubicBezTo>
                  <a:cubicBezTo>
                    <a:pt x="39" y="60"/>
                    <a:pt x="39" y="60"/>
                    <a:pt x="39" y="60"/>
                  </a:cubicBezTo>
                  <a:cubicBezTo>
                    <a:pt x="44" y="81"/>
                    <a:pt x="44" y="81"/>
                    <a:pt x="44" y="81"/>
                  </a:cubicBezTo>
                  <a:cubicBezTo>
                    <a:pt x="42" y="83"/>
                    <a:pt x="42" y="83"/>
                    <a:pt x="42" y="83"/>
                  </a:cubicBezTo>
                  <a:cubicBezTo>
                    <a:pt x="25" y="73"/>
                    <a:pt x="9" y="56"/>
                    <a:pt x="7" y="49"/>
                  </a:cubicBezTo>
                  <a:lnTo>
                    <a:pt x="0" y="4"/>
                  </a:lnTo>
                  <a:close/>
                </a:path>
              </a:pathLst>
            </a:custGeom>
            <a:solidFill>
              <a:srgbClr val="F4B4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 name="îŝḷïďê"/>
            <p:cNvSpPr/>
            <p:nvPr/>
          </p:nvSpPr>
          <p:spPr bwMode="auto">
            <a:xfrm>
              <a:off x="5272088" y="2554288"/>
              <a:ext cx="311150" cy="192087"/>
            </a:xfrm>
            <a:custGeom>
              <a:avLst/>
              <a:gdLst>
                <a:gd name="T0" fmla="*/ 21 w 21"/>
                <a:gd name="T1" fmla="*/ 8 h 13"/>
                <a:gd name="T2" fmla="*/ 9 w 21"/>
                <a:gd name="T3" fmla="*/ 1 h 13"/>
                <a:gd name="T4" fmla="*/ 2 w 21"/>
                <a:gd name="T5" fmla="*/ 13 h 13"/>
                <a:gd name="T6" fmla="*/ 21 w 21"/>
                <a:gd name="T7" fmla="*/ 8 h 13"/>
              </a:gdLst>
              <a:ahLst/>
              <a:cxnLst>
                <a:cxn ang="0">
                  <a:pos x="T0" y="T1"/>
                </a:cxn>
                <a:cxn ang="0">
                  <a:pos x="T2" y="T3"/>
                </a:cxn>
                <a:cxn ang="0">
                  <a:pos x="T4" y="T5"/>
                </a:cxn>
                <a:cxn ang="0">
                  <a:pos x="T6" y="T7"/>
                </a:cxn>
              </a:cxnLst>
              <a:rect l="0" t="0" r="r" b="b"/>
              <a:pathLst>
                <a:path w="21" h="13">
                  <a:moveTo>
                    <a:pt x="21" y="8"/>
                  </a:moveTo>
                  <a:cubicBezTo>
                    <a:pt x="19" y="3"/>
                    <a:pt x="14" y="0"/>
                    <a:pt x="9" y="1"/>
                  </a:cubicBezTo>
                  <a:cubicBezTo>
                    <a:pt x="4" y="2"/>
                    <a:pt x="0" y="8"/>
                    <a:pt x="2" y="13"/>
                  </a:cubicBezTo>
                  <a:lnTo>
                    <a:pt x="21" y="8"/>
                  </a:lnTo>
                  <a:close/>
                </a:path>
              </a:pathLst>
            </a:custGeom>
            <a:solidFill>
              <a:srgbClr val="E4AF7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 name="íSḷíḍè"/>
            <p:cNvSpPr/>
            <p:nvPr/>
          </p:nvSpPr>
          <p:spPr bwMode="auto">
            <a:xfrm>
              <a:off x="5286375" y="2657475"/>
              <a:ext cx="296863" cy="88900"/>
            </a:xfrm>
            <a:custGeom>
              <a:avLst/>
              <a:gdLst>
                <a:gd name="T0" fmla="*/ 19 w 20"/>
                <a:gd name="T1" fmla="*/ 0 h 6"/>
                <a:gd name="T2" fmla="*/ 20 w 20"/>
                <a:gd name="T3" fmla="*/ 1 h 6"/>
                <a:gd name="T4" fmla="*/ 1 w 20"/>
                <a:gd name="T5" fmla="*/ 6 h 6"/>
                <a:gd name="T6" fmla="*/ 0 w 20"/>
                <a:gd name="T7" fmla="*/ 4 h 6"/>
                <a:gd name="T8" fmla="*/ 19 w 20"/>
                <a:gd name="T9" fmla="*/ 0 h 6"/>
              </a:gdLst>
              <a:ahLst/>
              <a:cxnLst>
                <a:cxn ang="0">
                  <a:pos x="T0" y="T1"/>
                </a:cxn>
                <a:cxn ang="0">
                  <a:pos x="T2" y="T3"/>
                </a:cxn>
                <a:cxn ang="0">
                  <a:pos x="T4" y="T5"/>
                </a:cxn>
                <a:cxn ang="0">
                  <a:pos x="T6" y="T7"/>
                </a:cxn>
                <a:cxn ang="0">
                  <a:pos x="T8" y="T9"/>
                </a:cxn>
              </a:cxnLst>
              <a:rect l="0" t="0" r="r" b="b"/>
              <a:pathLst>
                <a:path w="20" h="6">
                  <a:moveTo>
                    <a:pt x="19" y="0"/>
                  </a:moveTo>
                  <a:cubicBezTo>
                    <a:pt x="19" y="0"/>
                    <a:pt x="19" y="1"/>
                    <a:pt x="20" y="1"/>
                  </a:cubicBezTo>
                  <a:cubicBezTo>
                    <a:pt x="1" y="6"/>
                    <a:pt x="1" y="6"/>
                    <a:pt x="1" y="6"/>
                  </a:cubicBezTo>
                  <a:cubicBezTo>
                    <a:pt x="1" y="5"/>
                    <a:pt x="0" y="5"/>
                    <a:pt x="0" y="4"/>
                  </a:cubicBezTo>
                  <a:lnTo>
                    <a:pt x="19" y="0"/>
                  </a:lnTo>
                  <a:close/>
                </a:path>
              </a:pathLst>
            </a:custGeom>
            <a:solidFill>
              <a:srgbClr val="C992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 name="ïŝḷídê"/>
            <p:cNvSpPr/>
            <p:nvPr/>
          </p:nvSpPr>
          <p:spPr bwMode="auto">
            <a:xfrm>
              <a:off x="6578600" y="2671763"/>
              <a:ext cx="608013" cy="1169987"/>
            </a:xfrm>
            <a:custGeom>
              <a:avLst/>
              <a:gdLst>
                <a:gd name="T0" fmla="*/ 41 w 41"/>
                <a:gd name="T1" fmla="*/ 5 h 79"/>
                <a:gd name="T2" fmla="*/ 22 w 41"/>
                <a:gd name="T3" fmla="*/ 0 h 79"/>
                <a:gd name="T4" fmla="*/ 17 w 41"/>
                <a:gd name="T5" fmla="*/ 40 h 79"/>
                <a:gd name="T6" fmla="*/ 0 w 41"/>
                <a:gd name="T7" fmla="*/ 61 h 79"/>
                <a:gd name="T8" fmla="*/ 5 w 41"/>
                <a:gd name="T9" fmla="*/ 79 h 79"/>
                <a:gd name="T10" fmla="*/ 33 w 41"/>
                <a:gd name="T11" fmla="*/ 43 h 79"/>
                <a:gd name="T12" fmla="*/ 41 w 41"/>
                <a:gd name="T13" fmla="*/ 5 h 79"/>
              </a:gdLst>
              <a:ahLst/>
              <a:cxnLst>
                <a:cxn ang="0">
                  <a:pos x="T0" y="T1"/>
                </a:cxn>
                <a:cxn ang="0">
                  <a:pos x="T2" y="T3"/>
                </a:cxn>
                <a:cxn ang="0">
                  <a:pos x="T4" y="T5"/>
                </a:cxn>
                <a:cxn ang="0">
                  <a:pos x="T6" y="T7"/>
                </a:cxn>
                <a:cxn ang="0">
                  <a:pos x="T8" y="T9"/>
                </a:cxn>
                <a:cxn ang="0">
                  <a:pos x="T10" y="T11"/>
                </a:cxn>
                <a:cxn ang="0">
                  <a:pos x="T12" y="T13"/>
                </a:cxn>
              </a:cxnLst>
              <a:rect l="0" t="0" r="r" b="b"/>
              <a:pathLst>
                <a:path w="41" h="79">
                  <a:moveTo>
                    <a:pt x="41" y="5"/>
                  </a:moveTo>
                  <a:cubicBezTo>
                    <a:pt x="22" y="0"/>
                    <a:pt x="22" y="0"/>
                    <a:pt x="22" y="0"/>
                  </a:cubicBezTo>
                  <a:cubicBezTo>
                    <a:pt x="17" y="40"/>
                    <a:pt x="17" y="40"/>
                    <a:pt x="17" y="40"/>
                  </a:cubicBezTo>
                  <a:cubicBezTo>
                    <a:pt x="0" y="61"/>
                    <a:pt x="0" y="61"/>
                    <a:pt x="0" y="61"/>
                  </a:cubicBezTo>
                  <a:cubicBezTo>
                    <a:pt x="5" y="79"/>
                    <a:pt x="5" y="79"/>
                    <a:pt x="5" y="79"/>
                  </a:cubicBezTo>
                  <a:cubicBezTo>
                    <a:pt x="5" y="79"/>
                    <a:pt x="28" y="56"/>
                    <a:pt x="33" y="43"/>
                  </a:cubicBezTo>
                  <a:lnTo>
                    <a:pt x="41" y="5"/>
                  </a:lnTo>
                  <a:close/>
                </a:path>
              </a:pathLst>
            </a:custGeom>
            <a:solidFill>
              <a:srgbClr val="F4B4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 name="îşľiḓé"/>
            <p:cNvSpPr/>
            <p:nvPr/>
          </p:nvSpPr>
          <p:spPr bwMode="auto">
            <a:xfrm>
              <a:off x="6904038" y="2568575"/>
              <a:ext cx="296863" cy="206375"/>
            </a:xfrm>
            <a:custGeom>
              <a:avLst/>
              <a:gdLst>
                <a:gd name="T0" fmla="*/ 0 w 20"/>
                <a:gd name="T1" fmla="*/ 8 h 14"/>
                <a:gd name="T2" fmla="*/ 12 w 20"/>
                <a:gd name="T3" fmla="*/ 2 h 14"/>
                <a:gd name="T4" fmla="*/ 18 w 20"/>
                <a:gd name="T5" fmla="*/ 14 h 14"/>
                <a:gd name="T6" fmla="*/ 0 w 20"/>
                <a:gd name="T7" fmla="*/ 8 h 14"/>
              </a:gdLst>
              <a:ahLst/>
              <a:cxnLst>
                <a:cxn ang="0">
                  <a:pos x="T0" y="T1"/>
                </a:cxn>
                <a:cxn ang="0">
                  <a:pos x="T2" y="T3"/>
                </a:cxn>
                <a:cxn ang="0">
                  <a:pos x="T4" y="T5"/>
                </a:cxn>
                <a:cxn ang="0">
                  <a:pos x="T6" y="T7"/>
                </a:cxn>
              </a:cxnLst>
              <a:rect l="0" t="0" r="r" b="b"/>
              <a:pathLst>
                <a:path w="20" h="14">
                  <a:moveTo>
                    <a:pt x="0" y="8"/>
                  </a:moveTo>
                  <a:cubicBezTo>
                    <a:pt x="1" y="3"/>
                    <a:pt x="6" y="0"/>
                    <a:pt x="12" y="2"/>
                  </a:cubicBezTo>
                  <a:cubicBezTo>
                    <a:pt x="17" y="3"/>
                    <a:pt x="20" y="8"/>
                    <a:pt x="18" y="14"/>
                  </a:cubicBezTo>
                  <a:lnTo>
                    <a:pt x="0" y="8"/>
                  </a:lnTo>
                  <a:close/>
                </a:path>
              </a:pathLst>
            </a:custGeom>
            <a:solidFill>
              <a:srgbClr val="E4AF7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 name="íŝḻîdê"/>
            <p:cNvSpPr/>
            <p:nvPr/>
          </p:nvSpPr>
          <p:spPr bwMode="auto">
            <a:xfrm>
              <a:off x="6904038" y="2671763"/>
              <a:ext cx="282575" cy="103187"/>
            </a:xfrm>
            <a:custGeom>
              <a:avLst/>
              <a:gdLst>
                <a:gd name="T0" fmla="*/ 19 w 19"/>
                <a:gd name="T1" fmla="*/ 5 h 7"/>
                <a:gd name="T2" fmla="*/ 18 w 19"/>
                <a:gd name="T3" fmla="*/ 7 h 7"/>
                <a:gd name="T4" fmla="*/ 0 w 19"/>
                <a:gd name="T5" fmla="*/ 1 h 7"/>
                <a:gd name="T6" fmla="*/ 0 w 19"/>
                <a:gd name="T7" fmla="*/ 0 h 7"/>
                <a:gd name="T8" fmla="*/ 19 w 19"/>
                <a:gd name="T9" fmla="*/ 5 h 7"/>
              </a:gdLst>
              <a:ahLst/>
              <a:cxnLst>
                <a:cxn ang="0">
                  <a:pos x="T0" y="T1"/>
                </a:cxn>
                <a:cxn ang="0">
                  <a:pos x="T2" y="T3"/>
                </a:cxn>
                <a:cxn ang="0">
                  <a:pos x="T4" y="T5"/>
                </a:cxn>
                <a:cxn ang="0">
                  <a:pos x="T6" y="T7"/>
                </a:cxn>
                <a:cxn ang="0">
                  <a:pos x="T8" y="T9"/>
                </a:cxn>
              </a:cxnLst>
              <a:rect l="0" t="0" r="r" b="b"/>
              <a:pathLst>
                <a:path w="19" h="7">
                  <a:moveTo>
                    <a:pt x="19" y="5"/>
                  </a:moveTo>
                  <a:cubicBezTo>
                    <a:pt x="19" y="5"/>
                    <a:pt x="19" y="6"/>
                    <a:pt x="18" y="7"/>
                  </a:cubicBezTo>
                  <a:cubicBezTo>
                    <a:pt x="0" y="1"/>
                    <a:pt x="0" y="1"/>
                    <a:pt x="0" y="1"/>
                  </a:cubicBezTo>
                  <a:cubicBezTo>
                    <a:pt x="0" y="1"/>
                    <a:pt x="0" y="0"/>
                    <a:pt x="0" y="0"/>
                  </a:cubicBezTo>
                  <a:lnTo>
                    <a:pt x="19" y="5"/>
                  </a:lnTo>
                  <a:close/>
                </a:path>
              </a:pathLst>
            </a:custGeom>
            <a:solidFill>
              <a:srgbClr val="C992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 name="iṣḷîḓê"/>
            <p:cNvSpPr/>
            <p:nvPr/>
          </p:nvSpPr>
          <p:spPr bwMode="auto">
            <a:xfrm>
              <a:off x="4084638" y="1370013"/>
              <a:ext cx="4052888" cy="1731962"/>
            </a:xfrm>
            <a:custGeom>
              <a:avLst/>
              <a:gdLst>
                <a:gd name="T0" fmla="*/ 2534 w 2553"/>
                <a:gd name="T1" fmla="*/ 596 h 1091"/>
                <a:gd name="T2" fmla="*/ 2104 w 2553"/>
                <a:gd name="T3" fmla="*/ 662 h 1091"/>
                <a:gd name="T4" fmla="*/ 2020 w 2553"/>
                <a:gd name="T5" fmla="*/ 158 h 1091"/>
                <a:gd name="T6" fmla="*/ 2450 w 2553"/>
                <a:gd name="T7" fmla="*/ 83 h 1091"/>
                <a:gd name="T8" fmla="*/ 2431 w 2553"/>
                <a:gd name="T9" fmla="*/ 0 h 1091"/>
                <a:gd name="T10" fmla="*/ 0 w 2553"/>
                <a:gd name="T11" fmla="*/ 401 h 1091"/>
                <a:gd name="T12" fmla="*/ 9 w 2553"/>
                <a:gd name="T13" fmla="*/ 494 h 1091"/>
                <a:gd name="T14" fmla="*/ 318 w 2553"/>
                <a:gd name="T15" fmla="*/ 438 h 1091"/>
                <a:gd name="T16" fmla="*/ 402 w 2553"/>
                <a:gd name="T17" fmla="*/ 951 h 1091"/>
                <a:gd name="T18" fmla="*/ 93 w 2553"/>
                <a:gd name="T19" fmla="*/ 997 h 1091"/>
                <a:gd name="T20" fmla="*/ 112 w 2553"/>
                <a:gd name="T21" fmla="*/ 1091 h 1091"/>
                <a:gd name="T22" fmla="*/ 2553 w 2553"/>
                <a:gd name="T23" fmla="*/ 680 h 1091"/>
                <a:gd name="T24" fmla="*/ 2534 w 2553"/>
                <a:gd name="T25" fmla="*/ 596 h 1091"/>
                <a:gd name="T26" fmla="*/ 2020 w 2553"/>
                <a:gd name="T27" fmla="*/ 680 h 1091"/>
                <a:gd name="T28" fmla="*/ 1786 w 2553"/>
                <a:gd name="T29" fmla="*/ 718 h 1091"/>
                <a:gd name="T30" fmla="*/ 1702 w 2553"/>
                <a:gd name="T31" fmla="*/ 214 h 1091"/>
                <a:gd name="T32" fmla="*/ 1935 w 2553"/>
                <a:gd name="T33" fmla="*/ 167 h 1091"/>
                <a:gd name="T34" fmla="*/ 2020 w 2553"/>
                <a:gd name="T35" fmla="*/ 680 h 1091"/>
                <a:gd name="T36" fmla="*/ 1047 w 2553"/>
                <a:gd name="T37" fmla="*/ 317 h 1091"/>
                <a:gd name="T38" fmla="*/ 1290 w 2553"/>
                <a:gd name="T39" fmla="*/ 279 h 1091"/>
                <a:gd name="T40" fmla="*/ 1374 w 2553"/>
                <a:gd name="T41" fmla="*/ 783 h 1091"/>
                <a:gd name="T42" fmla="*/ 1141 w 2553"/>
                <a:gd name="T43" fmla="*/ 829 h 1091"/>
                <a:gd name="T44" fmla="*/ 1047 w 2553"/>
                <a:gd name="T45" fmla="*/ 317 h 1091"/>
                <a:gd name="T46" fmla="*/ 1056 w 2553"/>
                <a:gd name="T47" fmla="*/ 839 h 1091"/>
                <a:gd name="T48" fmla="*/ 813 w 2553"/>
                <a:gd name="T49" fmla="*/ 885 h 1091"/>
                <a:gd name="T50" fmla="*/ 729 w 2553"/>
                <a:gd name="T51" fmla="*/ 373 h 1091"/>
                <a:gd name="T52" fmla="*/ 963 w 2553"/>
                <a:gd name="T53" fmla="*/ 335 h 1091"/>
                <a:gd name="T54" fmla="*/ 1056 w 2553"/>
                <a:gd name="T55" fmla="*/ 839 h 1091"/>
                <a:gd name="T56" fmla="*/ 1374 w 2553"/>
                <a:gd name="T57" fmla="*/ 261 h 1091"/>
                <a:gd name="T58" fmla="*/ 1618 w 2553"/>
                <a:gd name="T59" fmla="*/ 223 h 1091"/>
                <a:gd name="T60" fmla="*/ 1702 w 2553"/>
                <a:gd name="T61" fmla="*/ 736 h 1091"/>
                <a:gd name="T62" fmla="*/ 1459 w 2553"/>
                <a:gd name="T63" fmla="*/ 774 h 1091"/>
                <a:gd name="T64" fmla="*/ 1374 w 2553"/>
                <a:gd name="T65" fmla="*/ 261 h 1091"/>
                <a:gd name="T66" fmla="*/ 402 w 2553"/>
                <a:gd name="T67" fmla="*/ 428 h 1091"/>
                <a:gd name="T68" fmla="*/ 645 w 2553"/>
                <a:gd name="T69" fmla="*/ 382 h 1091"/>
                <a:gd name="T70" fmla="*/ 729 w 2553"/>
                <a:gd name="T71" fmla="*/ 895 h 1091"/>
                <a:gd name="T72" fmla="*/ 486 w 2553"/>
                <a:gd name="T73" fmla="*/ 932 h 1091"/>
                <a:gd name="T74" fmla="*/ 402 w 2553"/>
                <a:gd name="T75" fmla="*/ 428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53" h="1091">
                  <a:moveTo>
                    <a:pt x="2534" y="596"/>
                  </a:moveTo>
                  <a:lnTo>
                    <a:pt x="2104" y="662"/>
                  </a:lnTo>
                  <a:lnTo>
                    <a:pt x="2020" y="158"/>
                  </a:lnTo>
                  <a:lnTo>
                    <a:pt x="2450" y="83"/>
                  </a:lnTo>
                  <a:lnTo>
                    <a:pt x="2431" y="0"/>
                  </a:lnTo>
                  <a:lnTo>
                    <a:pt x="0" y="401"/>
                  </a:lnTo>
                  <a:lnTo>
                    <a:pt x="9" y="494"/>
                  </a:lnTo>
                  <a:lnTo>
                    <a:pt x="318" y="438"/>
                  </a:lnTo>
                  <a:lnTo>
                    <a:pt x="402" y="951"/>
                  </a:lnTo>
                  <a:lnTo>
                    <a:pt x="93" y="997"/>
                  </a:lnTo>
                  <a:lnTo>
                    <a:pt x="112" y="1091"/>
                  </a:lnTo>
                  <a:lnTo>
                    <a:pt x="2553" y="680"/>
                  </a:lnTo>
                  <a:lnTo>
                    <a:pt x="2534" y="596"/>
                  </a:lnTo>
                  <a:close/>
                  <a:moveTo>
                    <a:pt x="2020" y="680"/>
                  </a:moveTo>
                  <a:lnTo>
                    <a:pt x="1786" y="718"/>
                  </a:lnTo>
                  <a:lnTo>
                    <a:pt x="1702" y="214"/>
                  </a:lnTo>
                  <a:lnTo>
                    <a:pt x="1935" y="167"/>
                  </a:lnTo>
                  <a:lnTo>
                    <a:pt x="2020" y="680"/>
                  </a:lnTo>
                  <a:close/>
                  <a:moveTo>
                    <a:pt x="1047" y="317"/>
                  </a:moveTo>
                  <a:lnTo>
                    <a:pt x="1290" y="279"/>
                  </a:lnTo>
                  <a:lnTo>
                    <a:pt x="1374" y="783"/>
                  </a:lnTo>
                  <a:lnTo>
                    <a:pt x="1141" y="829"/>
                  </a:lnTo>
                  <a:lnTo>
                    <a:pt x="1047" y="317"/>
                  </a:lnTo>
                  <a:close/>
                  <a:moveTo>
                    <a:pt x="1056" y="839"/>
                  </a:moveTo>
                  <a:lnTo>
                    <a:pt x="813" y="885"/>
                  </a:lnTo>
                  <a:lnTo>
                    <a:pt x="729" y="373"/>
                  </a:lnTo>
                  <a:lnTo>
                    <a:pt x="963" y="335"/>
                  </a:lnTo>
                  <a:lnTo>
                    <a:pt x="1056" y="839"/>
                  </a:lnTo>
                  <a:close/>
                  <a:moveTo>
                    <a:pt x="1374" y="261"/>
                  </a:moveTo>
                  <a:lnTo>
                    <a:pt x="1618" y="223"/>
                  </a:lnTo>
                  <a:lnTo>
                    <a:pt x="1702" y="736"/>
                  </a:lnTo>
                  <a:lnTo>
                    <a:pt x="1459" y="774"/>
                  </a:lnTo>
                  <a:lnTo>
                    <a:pt x="1374" y="261"/>
                  </a:lnTo>
                  <a:close/>
                  <a:moveTo>
                    <a:pt x="402" y="428"/>
                  </a:moveTo>
                  <a:lnTo>
                    <a:pt x="645" y="382"/>
                  </a:lnTo>
                  <a:lnTo>
                    <a:pt x="729" y="895"/>
                  </a:lnTo>
                  <a:lnTo>
                    <a:pt x="486" y="932"/>
                  </a:lnTo>
                  <a:lnTo>
                    <a:pt x="402" y="428"/>
                  </a:lnTo>
                  <a:close/>
                </a:path>
              </a:pathLst>
            </a:custGeom>
            <a:solidFill>
              <a:srgbClr val="2414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 name="ïṡḻîďê"/>
            <p:cNvSpPr/>
            <p:nvPr/>
          </p:nvSpPr>
          <p:spPr bwMode="auto">
            <a:xfrm>
              <a:off x="6103938" y="3205163"/>
              <a:ext cx="266700" cy="444500"/>
            </a:xfrm>
            <a:prstGeom prst="rect">
              <a:avLst/>
            </a:prstGeom>
            <a:solidFill>
              <a:srgbClr val="E4AF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9" name="îśļïḑê"/>
            <p:cNvSpPr/>
            <p:nvPr/>
          </p:nvSpPr>
          <p:spPr bwMode="auto">
            <a:xfrm>
              <a:off x="6103938" y="3205163"/>
              <a:ext cx="266700" cy="311150"/>
            </a:xfrm>
            <a:custGeom>
              <a:avLst/>
              <a:gdLst>
                <a:gd name="T0" fmla="*/ 0 w 18"/>
                <a:gd name="T1" fmla="*/ 0 h 21"/>
                <a:gd name="T2" fmla="*/ 0 w 18"/>
                <a:gd name="T3" fmla="*/ 19 h 21"/>
                <a:gd name="T4" fmla="*/ 9 w 18"/>
                <a:gd name="T5" fmla="*/ 21 h 21"/>
                <a:gd name="T6" fmla="*/ 18 w 18"/>
                <a:gd name="T7" fmla="*/ 19 h 21"/>
                <a:gd name="T8" fmla="*/ 18 w 18"/>
                <a:gd name="T9" fmla="*/ 0 h 21"/>
                <a:gd name="T10" fmla="*/ 0 w 18"/>
                <a:gd name="T11" fmla="*/ 0 h 21"/>
              </a:gdLst>
              <a:ahLst/>
              <a:cxnLst>
                <a:cxn ang="0">
                  <a:pos x="T0" y="T1"/>
                </a:cxn>
                <a:cxn ang="0">
                  <a:pos x="T2" y="T3"/>
                </a:cxn>
                <a:cxn ang="0">
                  <a:pos x="T4" y="T5"/>
                </a:cxn>
                <a:cxn ang="0">
                  <a:pos x="T6" y="T7"/>
                </a:cxn>
                <a:cxn ang="0">
                  <a:pos x="T8" y="T9"/>
                </a:cxn>
                <a:cxn ang="0">
                  <a:pos x="T10" y="T11"/>
                </a:cxn>
              </a:cxnLst>
              <a:rect l="0" t="0" r="r" b="b"/>
              <a:pathLst>
                <a:path w="18" h="21">
                  <a:moveTo>
                    <a:pt x="0" y="0"/>
                  </a:moveTo>
                  <a:cubicBezTo>
                    <a:pt x="0" y="19"/>
                    <a:pt x="0" y="19"/>
                    <a:pt x="0" y="19"/>
                  </a:cubicBezTo>
                  <a:cubicBezTo>
                    <a:pt x="3" y="20"/>
                    <a:pt x="6" y="21"/>
                    <a:pt x="9" y="21"/>
                  </a:cubicBezTo>
                  <a:cubicBezTo>
                    <a:pt x="12" y="21"/>
                    <a:pt x="15" y="20"/>
                    <a:pt x="18" y="19"/>
                  </a:cubicBezTo>
                  <a:cubicBezTo>
                    <a:pt x="18" y="0"/>
                    <a:pt x="18" y="0"/>
                    <a:pt x="18" y="0"/>
                  </a:cubicBezTo>
                  <a:lnTo>
                    <a:pt x="0" y="0"/>
                  </a:lnTo>
                  <a:close/>
                </a:path>
              </a:pathLst>
            </a:custGeom>
            <a:solidFill>
              <a:srgbClr val="C992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 name="îṩlïḑè"/>
            <p:cNvSpPr/>
            <p:nvPr/>
          </p:nvSpPr>
          <p:spPr bwMode="auto">
            <a:xfrm>
              <a:off x="5791200" y="2657475"/>
              <a:ext cx="846138" cy="798512"/>
            </a:xfrm>
            <a:custGeom>
              <a:avLst/>
              <a:gdLst>
                <a:gd name="T0" fmla="*/ 30 w 57"/>
                <a:gd name="T1" fmla="*/ 0 h 54"/>
                <a:gd name="T2" fmla="*/ 4 w 57"/>
                <a:gd name="T3" fmla="*/ 22 h 54"/>
                <a:gd name="T4" fmla="*/ 0 w 57"/>
                <a:gd name="T5" fmla="*/ 28 h 54"/>
                <a:gd name="T6" fmla="*/ 4 w 57"/>
                <a:gd name="T7" fmla="*/ 34 h 54"/>
                <a:gd name="T8" fmla="*/ 30 w 57"/>
                <a:gd name="T9" fmla="*/ 54 h 54"/>
                <a:gd name="T10" fmla="*/ 57 w 57"/>
                <a:gd name="T11" fmla="*/ 27 h 54"/>
                <a:gd name="T12" fmla="*/ 30 w 57"/>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57" h="54">
                  <a:moveTo>
                    <a:pt x="30" y="0"/>
                  </a:moveTo>
                  <a:cubicBezTo>
                    <a:pt x="17" y="0"/>
                    <a:pt x="6" y="10"/>
                    <a:pt x="4" y="22"/>
                  </a:cubicBezTo>
                  <a:cubicBezTo>
                    <a:pt x="2" y="23"/>
                    <a:pt x="0" y="25"/>
                    <a:pt x="0" y="28"/>
                  </a:cubicBezTo>
                  <a:cubicBezTo>
                    <a:pt x="0" y="31"/>
                    <a:pt x="2" y="34"/>
                    <a:pt x="4" y="34"/>
                  </a:cubicBezTo>
                  <a:cubicBezTo>
                    <a:pt x="8" y="45"/>
                    <a:pt x="18" y="54"/>
                    <a:pt x="30" y="54"/>
                  </a:cubicBezTo>
                  <a:cubicBezTo>
                    <a:pt x="45" y="54"/>
                    <a:pt x="57" y="41"/>
                    <a:pt x="57" y="27"/>
                  </a:cubicBezTo>
                  <a:cubicBezTo>
                    <a:pt x="57" y="12"/>
                    <a:pt x="45" y="0"/>
                    <a:pt x="30" y="0"/>
                  </a:cubicBezTo>
                  <a:close/>
                </a:path>
              </a:pathLst>
            </a:custGeom>
            <a:solidFill>
              <a:srgbClr val="E4AF7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 name="iṥḻiḑè"/>
            <p:cNvSpPr/>
            <p:nvPr/>
          </p:nvSpPr>
          <p:spPr bwMode="auto">
            <a:xfrm>
              <a:off x="5821363" y="2568575"/>
              <a:ext cx="831850" cy="533400"/>
            </a:xfrm>
            <a:custGeom>
              <a:avLst/>
              <a:gdLst>
                <a:gd name="T0" fmla="*/ 28 w 56"/>
                <a:gd name="T1" fmla="*/ 0 h 36"/>
                <a:gd name="T2" fmla="*/ 0 w 56"/>
                <a:gd name="T3" fmla="*/ 30 h 36"/>
                <a:gd name="T4" fmla="*/ 3 w 56"/>
                <a:gd name="T5" fmla="*/ 29 h 36"/>
                <a:gd name="T6" fmla="*/ 5 w 56"/>
                <a:gd name="T7" fmla="*/ 35 h 36"/>
                <a:gd name="T8" fmla="*/ 8 w 56"/>
                <a:gd name="T9" fmla="*/ 36 h 36"/>
                <a:gd name="T10" fmla="*/ 28 w 56"/>
                <a:gd name="T11" fmla="*/ 17 h 36"/>
                <a:gd name="T12" fmla="*/ 45 w 56"/>
                <a:gd name="T13" fmla="*/ 24 h 36"/>
                <a:gd name="T14" fmla="*/ 56 w 56"/>
                <a:gd name="T15" fmla="*/ 16 h 36"/>
                <a:gd name="T16" fmla="*/ 28 w 56"/>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6">
                  <a:moveTo>
                    <a:pt x="28" y="0"/>
                  </a:moveTo>
                  <a:cubicBezTo>
                    <a:pt x="12" y="0"/>
                    <a:pt x="0" y="13"/>
                    <a:pt x="0" y="30"/>
                  </a:cubicBezTo>
                  <a:cubicBezTo>
                    <a:pt x="0" y="30"/>
                    <a:pt x="1" y="28"/>
                    <a:pt x="3" y="29"/>
                  </a:cubicBezTo>
                  <a:cubicBezTo>
                    <a:pt x="7" y="29"/>
                    <a:pt x="5" y="35"/>
                    <a:pt x="5" y="35"/>
                  </a:cubicBezTo>
                  <a:cubicBezTo>
                    <a:pt x="8" y="36"/>
                    <a:pt x="8" y="36"/>
                    <a:pt x="8" y="36"/>
                  </a:cubicBezTo>
                  <a:cubicBezTo>
                    <a:pt x="12" y="25"/>
                    <a:pt x="18" y="17"/>
                    <a:pt x="28" y="17"/>
                  </a:cubicBezTo>
                  <a:cubicBezTo>
                    <a:pt x="31" y="17"/>
                    <a:pt x="40" y="24"/>
                    <a:pt x="45" y="24"/>
                  </a:cubicBezTo>
                  <a:cubicBezTo>
                    <a:pt x="51" y="24"/>
                    <a:pt x="56" y="20"/>
                    <a:pt x="56" y="16"/>
                  </a:cubicBezTo>
                  <a:cubicBezTo>
                    <a:pt x="56" y="3"/>
                    <a:pt x="36" y="0"/>
                    <a:pt x="28" y="0"/>
                  </a:cubicBezTo>
                  <a:close/>
                </a:path>
              </a:pathLst>
            </a:custGeom>
            <a:solidFill>
              <a:srgbClr val="2414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 name="ïṧḻïḍé"/>
            <p:cNvSpPr/>
            <p:nvPr/>
          </p:nvSpPr>
          <p:spPr bwMode="auto">
            <a:xfrm>
              <a:off x="5776913" y="2287588"/>
              <a:ext cx="965200" cy="695325"/>
            </a:xfrm>
            <a:custGeom>
              <a:avLst/>
              <a:gdLst>
                <a:gd name="T0" fmla="*/ 65 w 65"/>
                <a:gd name="T1" fmla="*/ 35 h 47"/>
                <a:gd name="T2" fmla="*/ 61 w 65"/>
                <a:gd name="T3" fmla="*/ 32 h 47"/>
                <a:gd name="T4" fmla="*/ 31 w 65"/>
                <a:gd name="T5" fmla="*/ 0 h 47"/>
                <a:gd name="T6" fmla="*/ 2 w 65"/>
                <a:gd name="T7" fmla="*/ 32 h 47"/>
                <a:gd name="T8" fmla="*/ 0 w 65"/>
                <a:gd name="T9" fmla="*/ 35 h 47"/>
                <a:gd name="T10" fmla="*/ 41 w 65"/>
                <a:gd name="T11" fmla="*/ 47 h 47"/>
                <a:gd name="T12" fmla="*/ 65 w 65"/>
                <a:gd name="T13" fmla="*/ 35 h 47"/>
              </a:gdLst>
              <a:ahLst/>
              <a:cxnLst>
                <a:cxn ang="0">
                  <a:pos x="T0" y="T1"/>
                </a:cxn>
                <a:cxn ang="0">
                  <a:pos x="T2" y="T3"/>
                </a:cxn>
                <a:cxn ang="0">
                  <a:pos x="T4" y="T5"/>
                </a:cxn>
                <a:cxn ang="0">
                  <a:pos x="T6" y="T7"/>
                </a:cxn>
                <a:cxn ang="0">
                  <a:pos x="T8" y="T9"/>
                </a:cxn>
                <a:cxn ang="0">
                  <a:pos x="T10" y="T11"/>
                </a:cxn>
                <a:cxn ang="0">
                  <a:pos x="T12" y="T13"/>
                </a:cxn>
              </a:cxnLst>
              <a:rect l="0" t="0" r="r" b="b"/>
              <a:pathLst>
                <a:path w="65" h="47">
                  <a:moveTo>
                    <a:pt x="65" y="35"/>
                  </a:moveTo>
                  <a:cubicBezTo>
                    <a:pt x="65" y="34"/>
                    <a:pt x="61" y="32"/>
                    <a:pt x="61" y="32"/>
                  </a:cubicBezTo>
                  <a:cubicBezTo>
                    <a:pt x="61" y="14"/>
                    <a:pt x="48" y="0"/>
                    <a:pt x="31" y="0"/>
                  </a:cubicBezTo>
                  <a:cubicBezTo>
                    <a:pt x="14" y="0"/>
                    <a:pt x="2" y="14"/>
                    <a:pt x="2" y="32"/>
                  </a:cubicBezTo>
                  <a:cubicBezTo>
                    <a:pt x="2" y="33"/>
                    <a:pt x="0" y="34"/>
                    <a:pt x="0" y="35"/>
                  </a:cubicBezTo>
                  <a:cubicBezTo>
                    <a:pt x="41" y="47"/>
                    <a:pt x="41" y="47"/>
                    <a:pt x="41" y="47"/>
                  </a:cubicBezTo>
                  <a:lnTo>
                    <a:pt x="65" y="35"/>
                  </a:lnTo>
                  <a:close/>
                </a:path>
              </a:pathLst>
            </a:custGeom>
            <a:solidFill>
              <a:srgbClr val="23A8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 name="îśḻîḑé"/>
            <p:cNvSpPr/>
            <p:nvPr/>
          </p:nvSpPr>
          <p:spPr bwMode="auto">
            <a:xfrm>
              <a:off x="5776913" y="2746375"/>
              <a:ext cx="1127125" cy="311150"/>
            </a:xfrm>
            <a:custGeom>
              <a:avLst/>
              <a:gdLst>
                <a:gd name="T0" fmla="*/ 44 w 76"/>
                <a:gd name="T1" fmla="*/ 9 h 21"/>
                <a:gd name="T2" fmla="*/ 2 w 76"/>
                <a:gd name="T3" fmla="*/ 0 h 21"/>
                <a:gd name="T4" fmla="*/ 0 w 76"/>
                <a:gd name="T5" fmla="*/ 5 h 21"/>
                <a:gd name="T6" fmla="*/ 23 w 76"/>
                <a:gd name="T7" fmla="*/ 15 h 21"/>
                <a:gd name="T8" fmla="*/ 44 w 76"/>
                <a:gd name="T9" fmla="*/ 21 h 21"/>
                <a:gd name="T10" fmla="*/ 61 w 76"/>
                <a:gd name="T11" fmla="*/ 0 h 21"/>
                <a:gd name="T12" fmla="*/ 44 w 76"/>
                <a:gd name="T13" fmla="*/ 9 h 21"/>
              </a:gdLst>
              <a:ahLst/>
              <a:cxnLst>
                <a:cxn ang="0">
                  <a:pos x="T0" y="T1"/>
                </a:cxn>
                <a:cxn ang="0">
                  <a:pos x="T2" y="T3"/>
                </a:cxn>
                <a:cxn ang="0">
                  <a:pos x="T4" y="T5"/>
                </a:cxn>
                <a:cxn ang="0">
                  <a:pos x="T6" y="T7"/>
                </a:cxn>
                <a:cxn ang="0">
                  <a:pos x="T8" y="T9"/>
                </a:cxn>
                <a:cxn ang="0">
                  <a:pos x="T10" y="T11"/>
                </a:cxn>
                <a:cxn ang="0">
                  <a:pos x="T12" y="T13"/>
                </a:cxn>
              </a:cxnLst>
              <a:rect l="0" t="0" r="r" b="b"/>
              <a:pathLst>
                <a:path w="76" h="21">
                  <a:moveTo>
                    <a:pt x="44" y="9"/>
                  </a:moveTo>
                  <a:cubicBezTo>
                    <a:pt x="30" y="10"/>
                    <a:pt x="6" y="7"/>
                    <a:pt x="2" y="0"/>
                  </a:cubicBezTo>
                  <a:cubicBezTo>
                    <a:pt x="1" y="2"/>
                    <a:pt x="0" y="3"/>
                    <a:pt x="0" y="5"/>
                  </a:cubicBezTo>
                  <a:cubicBezTo>
                    <a:pt x="0" y="9"/>
                    <a:pt x="19" y="12"/>
                    <a:pt x="23" y="15"/>
                  </a:cubicBezTo>
                  <a:cubicBezTo>
                    <a:pt x="23" y="15"/>
                    <a:pt x="21" y="21"/>
                    <a:pt x="44" y="21"/>
                  </a:cubicBezTo>
                  <a:cubicBezTo>
                    <a:pt x="69" y="21"/>
                    <a:pt x="76" y="5"/>
                    <a:pt x="61" y="0"/>
                  </a:cubicBezTo>
                  <a:cubicBezTo>
                    <a:pt x="62" y="3"/>
                    <a:pt x="62" y="8"/>
                    <a:pt x="44" y="9"/>
                  </a:cubicBezTo>
                  <a:close/>
                </a:path>
              </a:pathLst>
            </a:custGeom>
            <a:solidFill>
              <a:srgbClr val="00949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 name="ïṧ1îḑè"/>
            <p:cNvSpPr/>
            <p:nvPr/>
          </p:nvSpPr>
          <p:spPr bwMode="auto">
            <a:xfrm>
              <a:off x="5746750" y="3544888"/>
              <a:ext cx="1009650" cy="1244600"/>
            </a:xfrm>
            <a:custGeom>
              <a:avLst/>
              <a:gdLst>
                <a:gd name="T0" fmla="*/ 67 w 68"/>
                <a:gd name="T1" fmla="*/ 0 h 84"/>
                <a:gd name="T2" fmla="*/ 1 w 68"/>
                <a:gd name="T3" fmla="*/ 0 h 84"/>
                <a:gd name="T4" fmla="*/ 2 w 68"/>
                <a:gd name="T5" fmla="*/ 5 h 84"/>
                <a:gd name="T6" fmla="*/ 2 w 68"/>
                <a:gd name="T7" fmla="*/ 84 h 84"/>
                <a:gd name="T8" fmla="*/ 64 w 68"/>
                <a:gd name="T9" fmla="*/ 84 h 84"/>
                <a:gd name="T10" fmla="*/ 64 w 68"/>
                <a:gd name="T11" fmla="*/ 7 h 84"/>
                <a:gd name="T12" fmla="*/ 67 w 68"/>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68" h="84">
                  <a:moveTo>
                    <a:pt x="67" y="0"/>
                  </a:moveTo>
                  <a:cubicBezTo>
                    <a:pt x="1" y="0"/>
                    <a:pt x="1" y="0"/>
                    <a:pt x="1" y="0"/>
                  </a:cubicBezTo>
                  <a:cubicBezTo>
                    <a:pt x="0" y="2"/>
                    <a:pt x="2" y="5"/>
                    <a:pt x="2" y="5"/>
                  </a:cubicBezTo>
                  <a:cubicBezTo>
                    <a:pt x="2" y="84"/>
                    <a:pt x="2" y="84"/>
                    <a:pt x="2" y="84"/>
                  </a:cubicBezTo>
                  <a:cubicBezTo>
                    <a:pt x="64" y="84"/>
                    <a:pt x="64" y="84"/>
                    <a:pt x="64" y="84"/>
                  </a:cubicBezTo>
                  <a:cubicBezTo>
                    <a:pt x="64" y="7"/>
                    <a:pt x="64" y="7"/>
                    <a:pt x="64" y="7"/>
                  </a:cubicBezTo>
                  <a:cubicBezTo>
                    <a:pt x="64" y="7"/>
                    <a:pt x="68" y="2"/>
                    <a:pt x="67" y="0"/>
                  </a:cubicBezTo>
                  <a:close/>
                </a:path>
              </a:pathLst>
            </a:custGeom>
            <a:solidFill>
              <a:srgbClr val="F4B4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 name="ïṥ1ïḓé"/>
            <p:cNvSpPr/>
            <p:nvPr/>
          </p:nvSpPr>
          <p:spPr bwMode="auto">
            <a:xfrm>
              <a:off x="6326188" y="4789488"/>
              <a:ext cx="623888" cy="1243012"/>
            </a:xfrm>
            <a:custGeom>
              <a:avLst/>
              <a:gdLst>
                <a:gd name="T0" fmla="*/ 393 w 393"/>
                <a:gd name="T1" fmla="*/ 298 h 783"/>
                <a:gd name="T2" fmla="*/ 234 w 393"/>
                <a:gd name="T3" fmla="*/ 0 h 783"/>
                <a:gd name="T4" fmla="*/ 0 w 393"/>
                <a:gd name="T5" fmla="*/ 0 h 783"/>
                <a:gd name="T6" fmla="*/ 168 w 393"/>
                <a:gd name="T7" fmla="*/ 298 h 783"/>
                <a:gd name="T8" fmla="*/ 140 w 393"/>
                <a:gd name="T9" fmla="*/ 783 h 783"/>
                <a:gd name="T10" fmla="*/ 364 w 393"/>
                <a:gd name="T11" fmla="*/ 783 h 783"/>
                <a:gd name="T12" fmla="*/ 393 w 393"/>
                <a:gd name="T13" fmla="*/ 298 h 783"/>
              </a:gdLst>
              <a:ahLst/>
              <a:cxnLst>
                <a:cxn ang="0">
                  <a:pos x="T0" y="T1"/>
                </a:cxn>
                <a:cxn ang="0">
                  <a:pos x="T2" y="T3"/>
                </a:cxn>
                <a:cxn ang="0">
                  <a:pos x="T4" y="T5"/>
                </a:cxn>
                <a:cxn ang="0">
                  <a:pos x="T6" y="T7"/>
                </a:cxn>
                <a:cxn ang="0">
                  <a:pos x="T8" y="T9"/>
                </a:cxn>
                <a:cxn ang="0">
                  <a:pos x="T10" y="T11"/>
                </a:cxn>
                <a:cxn ang="0">
                  <a:pos x="T12" y="T13"/>
                </a:cxn>
              </a:cxnLst>
              <a:rect l="0" t="0" r="r" b="b"/>
              <a:pathLst>
                <a:path w="393" h="783">
                  <a:moveTo>
                    <a:pt x="393" y="298"/>
                  </a:moveTo>
                  <a:lnTo>
                    <a:pt x="234" y="0"/>
                  </a:lnTo>
                  <a:lnTo>
                    <a:pt x="0" y="0"/>
                  </a:lnTo>
                  <a:lnTo>
                    <a:pt x="168" y="298"/>
                  </a:lnTo>
                  <a:lnTo>
                    <a:pt x="140" y="783"/>
                  </a:lnTo>
                  <a:lnTo>
                    <a:pt x="364" y="783"/>
                  </a:lnTo>
                  <a:lnTo>
                    <a:pt x="393" y="298"/>
                  </a:lnTo>
                  <a:close/>
                </a:path>
              </a:pathLst>
            </a:custGeom>
            <a:solidFill>
              <a:srgbClr val="4F66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 name="îsḻîḍe"/>
            <p:cNvSpPr/>
            <p:nvPr/>
          </p:nvSpPr>
          <p:spPr bwMode="auto">
            <a:xfrm>
              <a:off x="5464175" y="4789488"/>
              <a:ext cx="684213" cy="1243012"/>
            </a:xfrm>
            <a:custGeom>
              <a:avLst/>
              <a:gdLst>
                <a:gd name="T0" fmla="*/ 178 w 431"/>
                <a:gd name="T1" fmla="*/ 298 h 783"/>
                <a:gd name="T2" fmla="*/ 0 w 431"/>
                <a:gd name="T3" fmla="*/ 680 h 783"/>
                <a:gd name="T4" fmla="*/ 225 w 431"/>
                <a:gd name="T5" fmla="*/ 783 h 783"/>
                <a:gd name="T6" fmla="*/ 412 w 431"/>
                <a:gd name="T7" fmla="*/ 298 h 783"/>
                <a:gd name="T8" fmla="*/ 431 w 431"/>
                <a:gd name="T9" fmla="*/ 0 h 783"/>
                <a:gd name="T10" fmla="*/ 197 w 431"/>
                <a:gd name="T11" fmla="*/ 0 h 783"/>
                <a:gd name="T12" fmla="*/ 178 w 431"/>
                <a:gd name="T13" fmla="*/ 298 h 783"/>
              </a:gdLst>
              <a:ahLst/>
              <a:cxnLst>
                <a:cxn ang="0">
                  <a:pos x="T0" y="T1"/>
                </a:cxn>
                <a:cxn ang="0">
                  <a:pos x="T2" y="T3"/>
                </a:cxn>
                <a:cxn ang="0">
                  <a:pos x="T4" y="T5"/>
                </a:cxn>
                <a:cxn ang="0">
                  <a:pos x="T6" y="T7"/>
                </a:cxn>
                <a:cxn ang="0">
                  <a:pos x="T8" y="T9"/>
                </a:cxn>
                <a:cxn ang="0">
                  <a:pos x="T10" y="T11"/>
                </a:cxn>
                <a:cxn ang="0">
                  <a:pos x="T12" y="T13"/>
                </a:cxn>
              </a:cxnLst>
              <a:rect l="0" t="0" r="r" b="b"/>
              <a:pathLst>
                <a:path w="431" h="783">
                  <a:moveTo>
                    <a:pt x="178" y="298"/>
                  </a:moveTo>
                  <a:lnTo>
                    <a:pt x="0" y="680"/>
                  </a:lnTo>
                  <a:lnTo>
                    <a:pt x="225" y="783"/>
                  </a:lnTo>
                  <a:lnTo>
                    <a:pt x="412" y="298"/>
                  </a:lnTo>
                  <a:lnTo>
                    <a:pt x="431" y="0"/>
                  </a:lnTo>
                  <a:lnTo>
                    <a:pt x="197" y="0"/>
                  </a:lnTo>
                  <a:lnTo>
                    <a:pt x="178" y="298"/>
                  </a:lnTo>
                  <a:close/>
                </a:path>
              </a:pathLst>
            </a:custGeom>
            <a:solidFill>
              <a:srgbClr val="4F66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 name="ïŝḷîḓe"/>
            <p:cNvSpPr/>
            <p:nvPr/>
          </p:nvSpPr>
          <p:spPr bwMode="auto">
            <a:xfrm>
              <a:off x="5776913" y="3544888"/>
              <a:ext cx="920750" cy="1244600"/>
            </a:xfrm>
            <a:custGeom>
              <a:avLst/>
              <a:gdLst>
                <a:gd name="T0" fmla="*/ 56 w 62"/>
                <a:gd name="T1" fmla="*/ 0 h 84"/>
                <a:gd name="T2" fmla="*/ 45 w 62"/>
                <a:gd name="T3" fmla="*/ 0 h 84"/>
                <a:gd name="T4" fmla="*/ 46 w 62"/>
                <a:gd name="T5" fmla="*/ 28 h 84"/>
                <a:gd name="T6" fmla="*/ 25 w 62"/>
                <a:gd name="T7" fmla="*/ 28 h 84"/>
                <a:gd name="T8" fmla="*/ 17 w 62"/>
                <a:gd name="T9" fmla="*/ 0 h 84"/>
                <a:gd name="T10" fmla="*/ 5 w 62"/>
                <a:gd name="T11" fmla="*/ 0 h 84"/>
                <a:gd name="T12" fmla="*/ 0 w 62"/>
                <a:gd name="T13" fmla="*/ 23 h 84"/>
                <a:gd name="T14" fmla="*/ 0 w 62"/>
                <a:gd name="T15" fmla="*/ 84 h 84"/>
                <a:gd name="T16" fmla="*/ 62 w 62"/>
                <a:gd name="T17" fmla="*/ 84 h 84"/>
                <a:gd name="T18" fmla="*/ 62 w 62"/>
                <a:gd name="T19" fmla="*/ 23 h 84"/>
                <a:gd name="T20" fmla="*/ 56 w 62"/>
                <a:gd name="T21"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84">
                  <a:moveTo>
                    <a:pt x="56" y="0"/>
                  </a:moveTo>
                  <a:cubicBezTo>
                    <a:pt x="45" y="0"/>
                    <a:pt x="45" y="0"/>
                    <a:pt x="45" y="0"/>
                  </a:cubicBezTo>
                  <a:cubicBezTo>
                    <a:pt x="46" y="28"/>
                    <a:pt x="46" y="28"/>
                    <a:pt x="46" y="28"/>
                  </a:cubicBezTo>
                  <a:cubicBezTo>
                    <a:pt x="25" y="28"/>
                    <a:pt x="25" y="28"/>
                    <a:pt x="25" y="28"/>
                  </a:cubicBezTo>
                  <a:cubicBezTo>
                    <a:pt x="17" y="0"/>
                    <a:pt x="17" y="0"/>
                    <a:pt x="17" y="0"/>
                  </a:cubicBezTo>
                  <a:cubicBezTo>
                    <a:pt x="5" y="0"/>
                    <a:pt x="5" y="0"/>
                    <a:pt x="5" y="0"/>
                  </a:cubicBezTo>
                  <a:cubicBezTo>
                    <a:pt x="4" y="2"/>
                    <a:pt x="3" y="21"/>
                    <a:pt x="0" y="23"/>
                  </a:cubicBezTo>
                  <a:cubicBezTo>
                    <a:pt x="0" y="84"/>
                    <a:pt x="0" y="84"/>
                    <a:pt x="0" y="84"/>
                  </a:cubicBezTo>
                  <a:cubicBezTo>
                    <a:pt x="62" y="84"/>
                    <a:pt x="62" y="84"/>
                    <a:pt x="62" y="84"/>
                  </a:cubicBezTo>
                  <a:cubicBezTo>
                    <a:pt x="62" y="23"/>
                    <a:pt x="62" y="23"/>
                    <a:pt x="62" y="23"/>
                  </a:cubicBezTo>
                  <a:cubicBezTo>
                    <a:pt x="59" y="21"/>
                    <a:pt x="57" y="2"/>
                    <a:pt x="56" y="0"/>
                  </a:cubicBezTo>
                  <a:close/>
                </a:path>
              </a:pathLst>
            </a:custGeom>
            <a:solidFill>
              <a:srgbClr val="4F66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2" name="iṣḻïdè"/>
            <p:cNvSpPr/>
            <p:nvPr/>
          </p:nvSpPr>
          <p:spPr bwMode="auto">
            <a:xfrm>
              <a:off x="5776913" y="4462463"/>
              <a:ext cx="920750" cy="104775"/>
            </a:xfrm>
            <a:prstGeom prst="rect">
              <a:avLst/>
            </a:prstGeom>
            <a:solidFill>
              <a:srgbClr val="24141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4" name="ïşḻîdê"/>
            <p:cNvSpPr/>
            <p:nvPr/>
          </p:nvSpPr>
          <p:spPr bwMode="auto">
            <a:xfrm>
              <a:off x="6534150" y="5868988"/>
              <a:ext cx="504825" cy="163512"/>
            </a:xfrm>
            <a:custGeom>
              <a:avLst/>
              <a:gdLst>
                <a:gd name="T0" fmla="*/ 25 w 34"/>
                <a:gd name="T1" fmla="*/ 11 h 11"/>
                <a:gd name="T2" fmla="*/ 0 w 34"/>
                <a:gd name="T3" fmla="*/ 11 h 11"/>
                <a:gd name="T4" fmla="*/ 0 w 34"/>
                <a:gd name="T5" fmla="*/ 11 h 11"/>
                <a:gd name="T6" fmla="*/ 1 w 34"/>
                <a:gd name="T7" fmla="*/ 0 h 11"/>
                <a:gd name="T8" fmla="*/ 26 w 34"/>
                <a:gd name="T9" fmla="*/ 0 h 11"/>
                <a:gd name="T10" fmla="*/ 34 w 34"/>
                <a:gd name="T11" fmla="*/ 11 h 11"/>
                <a:gd name="T12" fmla="*/ 25 w 34"/>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25" y="11"/>
                  </a:moveTo>
                  <a:cubicBezTo>
                    <a:pt x="0" y="11"/>
                    <a:pt x="0" y="11"/>
                    <a:pt x="0" y="11"/>
                  </a:cubicBezTo>
                  <a:cubicBezTo>
                    <a:pt x="0" y="11"/>
                    <a:pt x="0" y="11"/>
                    <a:pt x="0" y="11"/>
                  </a:cubicBezTo>
                  <a:cubicBezTo>
                    <a:pt x="0" y="11"/>
                    <a:pt x="1" y="0"/>
                    <a:pt x="1" y="0"/>
                  </a:cubicBezTo>
                  <a:cubicBezTo>
                    <a:pt x="26" y="0"/>
                    <a:pt x="26" y="0"/>
                    <a:pt x="26" y="0"/>
                  </a:cubicBezTo>
                  <a:cubicBezTo>
                    <a:pt x="32" y="0"/>
                    <a:pt x="34" y="5"/>
                    <a:pt x="34" y="11"/>
                  </a:cubicBezTo>
                  <a:lnTo>
                    <a:pt x="25" y="11"/>
                  </a:lnTo>
                  <a:close/>
                </a:path>
              </a:pathLst>
            </a:custGeom>
            <a:solidFill>
              <a:srgbClr val="2414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 name="iṣḻîḍê"/>
            <p:cNvSpPr/>
            <p:nvPr/>
          </p:nvSpPr>
          <p:spPr bwMode="auto">
            <a:xfrm>
              <a:off x="5449888" y="5868988"/>
              <a:ext cx="490538" cy="163512"/>
            </a:xfrm>
            <a:custGeom>
              <a:avLst/>
              <a:gdLst>
                <a:gd name="T0" fmla="*/ 25 w 33"/>
                <a:gd name="T1" fmla="*/ 11 h 11"/>
                <a:gd name="T2" fmla="*/ 0 w 33"/>
                <a:gd name="T3" fmla="*/ 11 h 11"/>
                <a:gd name="T4" fmla="*/ 0 w 33"/>
                <a:gd name="T5" fmla="*/ 11 h 11"/>
                <a:gd name="T6" fmla="*/ 1 w 33"/>
                <a:gd name="T7" fmla="*/ 0 h 11"/>
                <a:gd name="T8" fmla="*/ 26 w 33"/>
                <a:gd name="T9" fmla="*/ 0 h 11"/>
                <a:gd name="T10" fmla="*/ 33 w 33"/>
                <a:gd name="T11" fmla="*/ 11 h 11"/>
                <a:gd name="T12" fmla="*/ 25 w 33"/>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33" h="11">
                  <a:moveTo>
                    <a:pt x="25" y="11"/>
                  </a:moveTo>
                  <a:cubicBezTo>
                    <a:pt x="0" y="11"/>
                    <a:pt x="0" y="11"/>
                    <a:pt x="0" y="11"/>
                  </a:cubicBezTo>
                  <a:cubicBezTo>
                    <a:pt x="0" y="11"/>
                    <a:pt x="0" y="11"/>
                    <a:pt x="0" y="11"/>
                  </a:cubicBezTo>
                  <a:cubicBezTo>
                    <a:pt x="0" y="11"/>
                    <a:pt x="1" y="0"/>
                    <a:pt x="1" y="0"/>
                  </a:cubicBezTo>
                  <a:cubicBezTo>
                    <a:pt x="26" y="0"/>
                    <a:pt x="26" y="0"/>
                    <a:pt x="26" y="0"/>
                  </a:cubicBezTo>
                  <a:cubicBezTo>
                    <a:pt x="32" y="0"/>
                    <a:pt x="33" y="5"/>
                    <a:pt x="33" y="11"/>
                  </a:cubicBezTo>
                  <a:lnTo>
                    <a:pt x="25" y="11"/>
                  </a:lnTo>
                  <a:close/>
                </a:path>
              </a:pathLst>
            </a:custGeom>
            <a:solidFill>
              <a:srgbClr val="2414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sp>
        <p:nvSpPr>
          <p:cNvPr id="3" name="矩形 2"/>
          <p:cNvSpPr/>
          <p:nvPr/>
        </p:nvSpPr>
        <p:spPr>
          <a:xfrm>
            <a:off x="347343" y="1783415"/>
            <a:ext cx="6981825" cy="4338320"/>
          </a:xfrm>
          <a:prstGeom prst="rect">
            <a:avLst/>
          </a:prstGeom>
        </p:spPr>
        <p:txBody>
          <a:bodyPr wrap="square">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165" algn="l" defTabSz="1218565" rtl="0" eaLnBrk="1" latinLnBrk="0" hangingPunct="1">
              <a:defRPr sz="2400" kern="1200">
                <a:solidFill>
                  <a:schemeClr val="tx1"/>
                </a:solidFill>
                <a:latin typeface="+mn-lt"/>
                <a:ea typeface="+mn-ea"/>
                <a:cs typeface="+mn-cs"/>
              </a:defRPr>
            </a:lvl4pPr>
            <a:lvl5pPr marL="2437765" algn="l" defTabSz="1218565" rtl="0" eaLnBrk="1" latinLnBrk="0" hangingPunct="1">
              <a:defRPr sz="2400" kern="1200">
                <a:solidFill>
                  <a:schemeClr val="tx1"/>
                </a:solidFill>
                <a:latin typeface="+mn-lt"/>
                <a:ea typeface="+mn-ea"/>
                <a:cs typeface="+mn-cs"/>
              </a:defRPr>
            </a:lvl5pPr>
            <a:lvl6pPr marL="3047365" algn="l" defTabSz="1218565" rtl="0" eaLnBrk="1" latinLnBrk="0" hangingPunct="1">
              <a:defRPr sz="2400" kern="1200">
                <a:solidFill>
                  <a:schemeClr val="tx1"/>
                </a:solidFill>
                <a:latin typeface="+mn-lt"/>
                <a:ea typeface="+mn-ea"/>
                <a:cs typeface="+mn-cs"/>
              </a:defRPr>
            </a:lvl6pPr>
            <a:lvl7pPr marL="3656965" algn="l" defTabSz="1218565" rtl="0" eaLnBrk="1" latinLnBrk="0" hangingPunct="1">
              <a:defRPr sz="2400" kern="1200">
                <a:solidFill>
                  <a:schemeClr val="tx1"/>
                </a:solidFill>
                <a:latin typeface="+mn-lt"/>
                <a:ea typeface="+mn-ea"/>
                <a:cs typeface="+mn-cs"/>
              </a:defRPr>
            </a:lvl7pPr>
            <a:lvl8pPr marL="4266565" algn="l" defTabSz="1218565" rtl="0" eaLnBrk="1" latinLnBrk="0" hangingPunct="1">
              <a:defRPr sz="2400" kern="1200">
                <a:solidFill>
                  <a:schemeClr val="tx1"/>
                </a:solidFill>
                <a:latin typeface="+mn-lt"/>
                <a:ea typeface="+mn-ea"/>
                <a:cs typeface="+mn-cs"/>
              </a:defRPr>
            </a:lvl8pPr>
            <a:lvl9pPr marL="4876165" algn="l" defTabSz="1218565" rtl="0" eaLnBrk="1" latinLnBrk="0" hangingPunct="1">
              <a:defRPr sz="2400" kern="1200">
                <a:solidFill>
                  <a:schemeClr val="tx1"/>
                </a:solidFill>
                <a:latin typeface="+mn-lt"/>
                <a:ea typeface="+mn-ea"/>
                <a:cs typeface="+mn-cs"/>
              </a:defRPr>
            </a:lvl9pPr>
          </a:lstStyle>
          <a:p>
            <a:pPr marL="342900" indent="-342900" latinLnBrk="1">
              <a:buFont typeface="Arial" panose="020B0604020202020204" pitchFamily="34" charset="0"/>
              <a:buChar char="•"/>
            </a:pPr>
            <a:r>
              <a:rPr lang="en-US" altLang="zh-CN" sz="2300" b="1" dirty="0">
                <a:sym typeface="+mn-ea"/>
              </a:rPr>
              <a:t>10) </a:t>
            </a:r>
            <a:r>
              <a:rPr lang="zh-CN" altLang="zh-CN" sz="2300" b="1" dirty="0">
                <a:sym typeface="+mn-ea"/>
              </a:rPr>
              <a:t>重点反应釜未采用双套温度、压力显示、记录报警</a:t>
            </a:r>
            <a:endParaRPr lang="zh-CN" altLang="zh-CN" sz="2300" b="1" dirty="0"/>
          </a:p>
          <a:p>
            <a:pPr marL="342900" indent="-342900" latinLnBrk="1">
              <a:buFont typeface="Arial" panose="020B0604020202020204" pitchFamily="34" charset="0"/>
              <a:buChar char="•"/>
            </a:pPr>
            <a:r>
              <a:rPr lang="en-US" altLang="zh-CN" sz="2300" b="1" dirty="0">
                <a:sym typeface="+mn-ea"/>
              </a:rPr>
              <a:t>11) </a:t>
            </a:r>
            <a:r>
              <a:rPr lang="zh-CN" altLang="zh-CN" sz="2300" b="1" dirty="0">
                <a:sym typeface="+mn-ea"/>
              </a:rPr>
              <a:t>爆破片到期未更换、泄漏、未建立台帐</a:t>
            </a:r>
            <a:endParaRPr lang="zh-CN" altLang="zh-CN" sz="2300" b="1" dirty="0"/>
          </a:p>
          <a:p>
            <a:pPr marL="342900" indent="-342900" latinLnBrk="1">
              <a:buFont typeface="Arial" panose="020B0604020202020204" pitchFamily="34" charset="0"/>
              <a:buChar char="•"/>
            </a:pPr>
            <a:r>
              <a:rPr lang="en-US" altLang="zh-CN" sz="2300" b="1" dirty="0">
                <a:sym typeface="+mn-ea"/>
              </a:rPr>
              <a:t>12) </a:t>
            </a:r>
            <a:r>
              <a:rPr lang="zh-CN" altLang="zh-CN" sz="2300" b="1" dirty="0">
                <a:sym typeface="+mn-ea"/>
              </a:rPr>
              <a:t>爆破片下装阀门未开</a:t>
            </a:r>
            <a:endParaRPr lang="zh-CN" altLang="zh-CN" sz="2300" b="1" dirty="0"/>
          </a:p>
          <a:p>
            <a:pPr marL="342900" indent="-342900" latinLnBrk="1">
              <a:buFont typeface="Arial" panose="020B0604020202020204" pitchFamily="34" charset="0"/>
              <a:buChar char="•"/>
            </a:pPr>
            <a:r>
              <a:rPr lang="en-US" altLang="zh-CN" sz="2300" b="1" dirty="0">
                <a:sym typeface="+mn-ea"/>
              </a:rPr>
              <a:t>13) </a:t>
            </a:r>
            <a:r>
              <a:rPr lang="zh-CN" altLang="zh-CN" sz="2300" b="1" dirty="0">
                <a:sym typeface="+mn-ea"/>
              </a:rPr>
              <a:t>存在爆炸危险反应釜未装爆破片</a:t>
            </a:r>
            <a:endParaRPr lang="zh-CN" altLang="zh-CN" sz="2300" b="1" dirty="0"/>
          </a:p>
          <a:p>
            <a:pPr marL="342900" indent="-342900" latinLnBrk="1">
              <a:buFont typeface="Arial" panose="020B0604020202020204" pitchFamily="34" charset="0"/>
              <a:buChar char="•"/>
            </a:pPr>
            <a:r>
              <a:rPr lang="en-US" altLang="zh-CN" sz="2300" b="1" dirty="0">
                <a:sym typeface="+mn-ea"/>
              </a:rPr>
              <a:t>14) </a:t>
            </a:r>
            <a:r>
              <a:rPr lang="zh-CN" altLang="zh-CN" sz="2300" b="1" dirty="0">
                <a:sym typeface="+mn-ea"/>
              </a:rPr>
              <a:t>温度偏高、搅拌中断等存在异常升压或冲料</a:t>
            </a:r>
            <a:endParaRPr lang="zh-CN" altLang="zh-CN" sz="2300" b="1" dirty="0"/>
          </a:p>
          <a:p>
            <a:pPr marL="342900" indent="-342900" latinLnBrk="1">
              <a:buFont typeface="Arial" panose="020B0604020202020204" pitchFamily="34" charset="0"/>
              <a:buChar char="•"/>
            </a:pPr>
            <a:r>
              <a:rPr lang="en-US" altLang="zh-CN" sz="2300" b="1" dirty="0">
                <a:sym typeface="+mn-ea"/>
              </a:rPr>
              <a:t>15) </a:t>
            </a:r>
            <a:r>
              <a:rPr lang="zh-CN" altLang="zh-CN" sz="2300" b="1" dirty="0">
                <a:sym typeface="+mn-ea"/>
              </a:rPr>
              <a:t>放料时底阀易堵塞</a:t>
            </a:r>
            <a:endParaRPr lang="zh-CN" altLang="zh-CN" sz="2300" b="1" dirty="0"/>
          </a:p>
          <a:p>
            <a:pPr marL="342900" indent="-342900" latinLnBrk="1">
              <a:buFont typeface="Arial" panose="020B0604020202020204" pitchFamily="34" charset="0"/>
              <a:buChar char="•"/>
            </a:pPr>
            <a:r>
              <a:rPr lang="en-US" altLang="zh-CN" sz="2300" b="1" dirty="0">
                <a:sym typeface="+mn-ea"/>
              </a:rPr>
              <a:t>16) </a:t>
            </a:r>
            <a:r>
              <a:rPr lang="zh-CN" altLang="zh-CN" sz="2300" b="1" dirty="0">
                <a:sym typeface="+mn-ea"/>
              </a:rPr>
              <a:t>不锈钢或碳钢釜存在酸性腐蚀</a:t>
            </a:r>
            <a:endParaRPr lang="zh-CN" altLang="zh-CN" sz="2300" b="1" dirty="0"/>
          </a:p>
          <a:p>
            <a:pPr marL="342900" indent="-342900" latinLnBrk="1">
              <a:buFont typeface="Arial" panose="020B0604020202020204" pitchFamily="34" charset="0"/>
              <a:buChar char="•"/>
            </a:pPr>
            <a:r>
              <a:rPr lang="en-US" altLang="zh-CN" sz="2300" b="1" dirty="0">
                <a:sym typeface="+mn-ea"/>
              </a:rPr>
              <a:t>17) </a:t>
            </a:r>
            <a:r>
              <a:rPr lang="zh-CN" altLang="zh-CN" sz="2300" b="1" dirty="0">
                <a:sym typeface="+mn-ea"/>
              </a:rPr>
              <a:t>装料量超过规定限度等超负荷运转</a:t>
            </a:r>
            <a:endParaRPr lang="zh-CN" altLang="zh-CN" sz="2300" b="1" dirty="0"/>
          </a:p>
          <a:p>
            <a:pPr marL="342900" indent="-342900" latinLnBrk="1">
              <a:buFont typeface="Arial" panose="020B0604020202020204" pitchFamily="34" charset="0"/>
              <a:buChar char="•"/>
            </a:pPr>
            <a:r>
              <a:rPr lang="en-US" altLang="zh-CN" sz="2300" b="1" dirty="0">
                <a:sym typeface="+mn-ea"/>
              </a:rPr>
              <a:t>18) </a:t>
            </a:r>
            <a:r>
              <a:rPr lang="zh-CN" altLang="zh-CN" sz="2300" b="1" dirty="0">
                <a:sym typeface="+mn-ea"/>
              </a:rPr>
              <a:t>搪瓷釜内搪瓷破损仍使用于腐蚀、易燃易爆场所</a:t>
            </a:r>
            <a:endParaRPr lang="zh-CN" altLang="zh-CN" sz="2300" b="1" dirty="0"/>
          </a:p>
          <a:p>
            <a:pPr marL="342900" indent="-342900" latinLnBrk="1">
              <a:buFont typeface="Arial" panose="020B0604020202020204" pitchFamily="34" charset="0"/>
              <a:buChar char="•"/>
            </a:pPr>
            <a:r>
              <a:rPr lang="en-US" altLang="zh-CN" sz="2300" b="1" dirty="0">
                <a:sym typeface="+mn-ea"/>
              </a:rPr>
              <a:t>19) </a:t>
            </a:r>
            <a:r>
              <a:rPr lang="zh-CN" altLang="zh-CN" sz="2300" b="1" dirty="0">
                <a:sym typeface="+mn-ea"/>
              </a:rPr>
              <a:t>反应釜内胆于夹套蒸汽进口处冲蚀破损</a:t>
            </a:r>
            <a:endParaRPr lang="zh-CN" altLang="zh-CN" sz="2300" b="1" dirty="0">
              <a:solidFill>
                <a:schemeClr val="tx2">
                  <a:lumMod val="75000"/>
                </a:schemeClr>
              </a:solidFill>
              <a:cs typeface="+mn-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anim calcmode="lin" valueType="num">
                                      <p:cBhvr>
                                        <p:cTn id="14" dur="1000" fill="hold"/>
                                        <p:tgtEl>
                                          <p:spTgt spid="29"/>
                                        </p:tgtEl>
                                        <p:attrNameLst>
                                          <p:attrName>ppt_x</p:attrName>
                                        </p:attrNameLst>
                                      </p:cBhvr>
                                      <p:tavLst>
                                        <p:tav tm="0">
                                          <p:val>
                                            <p:strVal val="#ppt_x"/>
                                          </p:val>
                                        </p:tav>
                                        <p:tav tm="100000">
                                          <p:val>
                                            <p:strVal val="#ppt_x"/>
                                          </p:val>
                                        </p:tav>
                                      </p:tavLst>
                                    </p:anim>
                                    <p:anim calcmode="lin" valueType="num">
                                      <p:cBhvr>
                                        <p:cTn id="15" dur="1000" fill="hold"/>
                                        <p:tgtEl>
                                          <p:spTgt spid="2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1" presetClass="entr" presetSubtype="0" fill="hold" grpId="0" nodeType="afterEffect">
                                  <p:stCondLst>
                                    <p:cond delay="0"/>
                                  </p:stCondLst>
                                  <p:iterate type="lt">
                                    <p:tmPct val="8000"/>
                                  </p:iterate>
                                  <p:childTnLst>
                                    <p:set>
                                      <p:cBhvr>
                                        <p:cTn id="18" dur="1" fill="hold">
                                          <p:stCondLst>
                                            <p:cond delay="0"/>
                                          </p:stCondLst>
                                        </p:cTn>
                                        <p:tgtEl>
                                          <p:spTgt spid="27"/>
                                        </p:tgtEl>
                                        <p:attrNameLst>
                                          <p:attrName>style.visibility</p:attrName>
                                        </p:attrNameLst>
                                      </p:cBhvr>
                                      <p:to>
                                        <p:strVal val="visible"/>
                                      </p:to>
                                    </p:set>
                                    <p:anim calcmode="lin" valueType="num">
                                      <p:cBhvr>
                                        <p:cTn id="19"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27"/>
                                        </p:tgtEl>
                                        <p:attrNameLst>
                                          <p:attrName>ppt_y</p:attrName>
                                        </p:attrNameLst>
                                      </p:cBhvr>
                                      <p:tavLst>
                                        <p:tav tm="0">
                                          <p:val>
                                            <p:strVal val="#ppt_y"/>
                                          </p:val>
                                        </p:tav>
                                        <p:tav tm="100000">
                                          <p:val>
                                            <p:strVal val="#ppt_y"/>
                                          </p:val>
                                        </p:tav>
                                      </p:tavLst>
                                    </p:anim>
                                    <p:anim calcmode="lin" valueType="num">
                                      <p:cBhvr>
                                        <p:cTn id="21"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27"/>
                                        </p:tgtEl>
                                      </p:cBhvr>
                                    </p:animEffect>
                                  </p:childTnLst>
                                </p:cTn>
                              </p:par>
                            </p:childTnLst>
                          </p:cTn>
                        </p:par>
                        <p:par>
                          <p:cTn id="24" fill="hold">
                            <p:stCondLst>
                              <p:cond delay="270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3700"/>
                            </p:stCondLst>
                            <p:childTnLst>
                              <p:par>
                                <p:cTn id="31" presetID="22" presetClass="entr" presetSubtype="1"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up)">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bldLvl="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976206" y="234599"/>
            <a:ext cx="4843428" cy="629920"/>
          </a:xfrm>
          <a:prstGeom prst="rect">
            <a:avLst/>
          </a:prstGeom>
          <a:noFill/>
        </p:spPr>
        <p:txBody>
          <a:bodyPr wrap="square" rtlCol="0">
            <a:spAutoFit/>
          </a:bodyPr>
          <a:lstStyle/>
          <a:p>
            <a:r>
              <a:rPr lang="zh-CN" altLang="zh-CN" sz="3500" b="1" dirty="0">
                <a:sym typeface="+mn-ea"/>
              </a:rPr>
              <a:t>反应釜（器）</a:t>
            </a:r>
            <a:endParaRPr lang="zh-CN" altLang="en-US" sz="3500" b="1" dirty="0">
              <a:solidFill>
                <a:schemeClr val="tx2">
                  <a:lumMod val="75000"/>
                </a:schemeClr>
              </a:solidFill>
              <a:cs typeface="+mn-ea"/>
              <a:sym typeface="+mn-lt"/>
            </a:endParaRPr>
          </a:p>
        </p:txBody>
      </p:sp>
      <p:sp>
        <p:nvSpPr>
          <p:cNvPr id="29" name="矩形 28"/>
          <p:cNvSpPr/>
          <p:nvPr/>
        </p:nvSpPr>
        <p:spPr>
          <a:xfrm>
            <a:off x="818832" y="142878"/>
            <a:ext cx="157374" cy="814384"/>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0" name="组合 29"/>
          <p:cNvGrpSpPr/>
          <p:nvPr/>
        </p:nvGrpSpPr>
        <p:grpSpPr>
          <a:xfrm>
            <a:off x="-5080" y="42238"/>
            <a:ext cx="704847" cy="1015663"/>
            <a:chOff x="-4764" y="42235"/>
            <a:chExt cx="704852" cy="1015667"/>
          </a:xfrm>
        </p:grpSpPr>
        <p:sp>
          <p:nvSpPr>
            <p:cNvPr id="31" name="矩形 30"/>
            <p:cNvSpPr/>
            <p:nvPr/>
          </p:nvSpPr>
          <p:spPr>
            <a:xfrm>
              <a:off x="-4764" y="142875"/>
              <a:ext cx="704852" cy="814388"/>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文本框 32"/>
            <p:cNvSpPr txBox="1"/>
            <p:nvPr/>
          </p:nvSpPr>
          <p:spPr>
            <a:xfrm>
              <a:off x="-4764" y="42235"/>
              <a:ext cx="396926" cy="1015667"/>
            </a:xfrm>
            <a:prstGeom prst="rect">
              <a:avLst/>
            </a:prstGeom>
            <a:noFill/>
          </p:spPr>
          <p:txBody>
            <a:bodyPr wrap="square" rtlCol="0">
              <a:spAutoFit/>
            </a:bodyPr>
            <a:lstStyle/>
            <a:p>
              <a:r>
                <a:rPr lang="en-US" altLang="zh-CN" sz="6000" dirty="0">
                  <a:solidFill>
                    <a:schemeClr val="bg1"/>
                  </a:solidFill>
                  <a:cs typeface="+mn-ea"/>
                  <a:sym typeface="+mn-lt"/>
                </a:rPr>
                <a:t>1</a:t>
              </a:r>
              <a:endParaRPr lang="zh-CN" altLang="en-US" sz="6000" dirty="0">
                <a:solidFill>
                  <a:schemeClr val="bg1"/>
                </a:solidFill>
                <a:cs typeface="+mn-ea"/>
                <a:sym typeface="+mn-lt"/>
              </a:endParaRPr>
            </a:p>
          </p:txBody>
        </p:sp>
      </p:grpSp>
      <p:cxnSp>
        <p:nvCxnSpPr>
          <p:cNvPr id="5" name="直接连接符 4"/>
          <p:cNvCxnSpPr/>
          <p:nvPr/>
        </p:nvCxnSpPr>
        <p:spPr>
          <a:xfrm flipH="1">
            <a:off x="7497445" y="1580515"/>
            <a:ext cx="11430" cy="4296410"/>
          </a:xfrm>
          <a:prstGeom prst="line">
            <a:avLst/>
          </a:prstGeom>
          <a:ln>
            <a:solidFill>
              <a:schemeClr val="tx2">
                <a:lumMod val="75000"/>
              </a:schemeClr>
            </a:solidFill>
          </a:ln>
        </p:spPr>
        <p:style>
          <a:lnRef idx="3">
            <a:schemeClr val="dk1"/>
          </a:lnRef>
          <a:fillRef idx="0">
            <a:schemeClr val="dk1"/>
          </a:fillRef>
          <a:effectRef idx="2">
            <a:schemeClr val="dk1"/>
          </a:effectRef>
          <a:fontRef idx="minor">
            <a:schemeClr val="tx1"/>
          </a:fontRef>
        </p:style>
      </p:cxnSp>
      <p:grpSp>
        <p:nvGrpSpPr>
          <p:cNvPr id="10" name="2998a680-205a-4087-80ff-c18a91c22d08"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8151367" y="2035651"/>
            <a:ext cx="3173417" cy="3650734"/>
            <a:chOff x="4084638" y="1370013"/>
            <a:chExt cx="4052888" cy="4662487"/>
          </a:xfrm>
        </p:grpSpPr>
        <p:sp>
          <p:nvSpPr>
            <p:cNvPr id="11" name="ïṡļiḋé"/>
            <p:cNvSpPr/>
            <p:nvPr/>
          </p:nvSpPr>
          <p:spPr bwMode="auto">
            <a:xfrm>
              <a:off x="5286375" y="2657475"/>
              <a:ext cx="654050" cy="1228725"/>
            </a:xfrm>
            <a:custGeom>
              <a:avLst/>
              <a:gdLst>
                <a:gd name="T0" fmla="*/ 0 w 44"/>
                <a:gd name="T1" fmla="*/ 4 h 83"/>
                <a:gd name="T2" fmla="*/ 19 w 44"/>
                <a:gd name="T3" fmla="*/ 0 h 83"/>
                <a:gd name="T4" fmla="*/ 24 w 44"/>
                <a:gd name="T5" fmla="*/ 46 h 83"/>
                <a:gd name="T6" fmla="*/ 39 w 44"/>
                <a:gd name="T7" fmla="*/ 60 h 83"/>
                <a:gd name="T8" fmla="*/ 44 w 44"/>
                <a:gd name="T9" fmla="*/ 81 h 83"/>
                <a:gd name="T10" fmla="*/ 42 w 44"/>
                <a:gd name="T11" fmla="*/ 83 h 83"/>
                <a:gd name="T12" fmla="*/ 7 w 44"/>
                <a:gd name="T13" fmla="*/ 49 h 83"/>
                <a:gd name="T14" fmla="*/ 0 w 44"/>
                <a:gd name="T15" fmla="*/ 4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83">
                  <a:moveTo>
                    <a:pt x="0" y="4"/>
                  </a:moveTo>
                  <a:cubicBezTo>
                    <a:pt x="19" y="0"/>
                    <a:pt x="19" y="0"/>
                    <a:pt x="19" y="0"/>
                  </a:cubicBezTo>
                  <a:cubicBezTo>
                    <a:pt x="24" y="46"/>
                    <a:pt x="24" y="46"/>
                    <a:pt x="24" y="46"/>
                  </a:cubicBezTo>
                  <a:cubicBezTo>
                    <a:pt x="39" y="60"/>
                    <a:pt x="39" y="60"/>
                    <a:pt x="39" y="60"/>
                  </a:cubicBezTo>
                  <a:cubicBezTo>
                    <a:pt x="44" y="81"/>
                    <a:pt x="44" y="81"/>
                    <a:pt x="44" y="81"/>
                  </a:cubicBezTo>
                  <a:cubicBezTo>
                    <a:pt x="42" y="83"/>
                    <a:pt x="42" y="83"/>
                    <a:pt x="42" y="83"/>
                  </a:cubicBezTo>
                  <a:cubicBezTo>
                    <a:pt x="25" y="73"/>
                    <a:pt x="9" y="56"/>
                    <a:pt x="7" y="49"/>
                  </a:cubicBezTo>
                  <a:lnTo>
                    <a:pt x="0" y="4"/>
                  </a:lnTo>
                  <a:close/>
                </a:path>
              </a:pathLst>
            </a:custGeom>
            <a:solidFill>
              <a:srgbClr val="F4B4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 name="îŝḷïďê"/>
            <p:cNvSpPr/>
            <p:nvPr/>
          </p:nvSpPr>
          <p:spPr bwMode="auto">
            <a:xfrm>
              <a:off x="5272088" y="2554288"/>
              <a:ext cx="311150" cy="192087"/>
            </a:xfrm>
            <a:custGeom>
              <a:avLst/>
              <a:gdLst>
                <a:gd name="T0" fmla="*/ 21 w 21"/>
                <a:gd name="T1" fmla="*/ 8 h 13"/>
                <a:gd name="T2" fmla="*/ 9 w 21"/>
                <a:gd name="T3" fmla="*/ 1 h 13"/>
                <a:gd name="T4" fmla="*/ 2 w 21"/>
                <a:gd name="T5" fmla="*/ 13 h 13"/>
                <a:gd name="T6" fmla="*/ 21 w 21"/>
                <a:gd name="T7" fmla="*/ 8 h 13"/>
              </a:gdLst>
              <a:ahLst/>
              <a:cxnLst>
                <a:cxn ang="0">
                  <a:pos x="T0" y="T1"/>
                </a:cxn>
                <a:cxn ang="0">
                  <a:pos x="T2" y="T3"/>
                </a:cxn>
                <a:cxn ang="0">
                  <a:pos x="T4" y="T5"/>
                </a:cxn>
                <a:cxn ang="0">
                  <a:pos x="T6" y="T7"/>
                </a:cxn>
              </a:cxnLst>
              <a:rect l="0" t="0" r="r" b="b"/>
              <a:pathLst>
                <a:path w="21" h="13">
                  <a:moveTo>
                    <a:pt x="21" y="8"/>
                  </a:moveTo>
                  <a:cubicBezTo>
                    <a:pt x="19" y="3"/>
                    <a:pt x="14" y="0"/>
                    <a:pt x="9" y="1"/>
                  </a:cubicBezTo>
                  <a:cubicBezTo>
                    <a:pt x="4" y="2"/>
                    <a:pt x="0" y="8"/>
                    <a:pt x="2" y="13"/>
                  </a:cubicBezTo>
                  <a:lnTo>
                    <a:pt x="21" y="8"/>
                  </a:lnTo>
                  <a:close/>
                </a:path>
              </a:pathLst>
            </a:custGeom>
            <a:solidFill>
              <a:srgbClr val="E4AF7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 name="íSḷíḍè"/>
            <p:cNvSpPr/>
            <p:nvPr/>
          </p:nvSpPr>
          <p:spPr bwMode="auto">
            <a:xfrm>
              <a:off x="5286375" y="2657475"/>
              <a:ext cx="296863" cy="88900"/>
            </a:xfrm>
            <a:custGeom>
              <a:avLst/>
              <a:gdLst>
                <a:gd name="T0" fmla="*/ 19 w 20"/>
                <a:gd name="T1" fmla="*/ 0 h 6"/>
                <a:gd name="T2" fmla="*/ 20 w 20"/>
                <a:gd name="T3" fmla="*/ 1 h 6"/>
                <a:gd name="T4" fmla="*/ 1 w 20"/>
                <a:gd name="T5" fmla="*/ 6 h 6"/>
                <a:gd name="T6" fmla="*/ 0 w 20"/>
                <a:gd name="T7" fmla="*/ 4 h 6"/>
                <a:gd name="T8" fmla="*/ 19 w 20"/>
                <a:gd name="T9" fmla="*/ 0 h 6"/>
              </a:gdLst>
              <a:ahLst/>
              <a:cxnLst>
                <a:cxn ang="0">
                  <a:pos x="T0" y="T1"/>
                </a:cxn>
                <a:cxn ang="0">
                  <a:pos x="T2" y="T3"/>
                </a:cxn>
                <a:cxn ang="0">
                  <a:pos x="T4" y="T5"/>
                </a:cxn>
                <a:cxn ang="0">
                  <a:pos x="T6" y="T7"/>
                </a:cxn>
                <a:cxn ang="0">
                  <a:pos x="T8" y="T9"/>
                </a:cxn>
              </a:cxnLst>
              <a:rect l="0" t="0" r="r" b="b"/>
              <a:pathLst>
                <a:path w="20" h="6">
                  <a:moveTo>
                    <a:pt x="19" y="0"/>
                  </a:moveTo>
                  <a:cubicBezTo>
                    <a:pt x="19" y="0"/>
                    <a:pt x="19" y="1"/>
                    <a:pt x="20" y="1"/>
                  </a:cubicBezTo>
                  <a:cubicBezTo>
                    <a:pt x="1" y="6"/>
                    <a:pt x="1" y="6"/>
                    <a:pt x="1" y="6"/>
                  </a:cubicBezTo>
                  <a:cubicBezTo>
                    <a:pt x="1" y="5"/>
                    <a:pt x="0" y="5"/>
                    <a:pt x="0" y="4"/>
                  </a:cubicBezTo>
                  <a:lnTo>
                    <a:pt x="19" y="0"/>
                  </a:lnTo>
                  <a:close/>
                </a:path>
              </a:pathLst>
            </a:custGeom>
            <a:solidFill>
              <a:srgbClr val="C992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 name="ïŝḷídê"/>
            <p:cNvSpPr/>
            <p:nvPr/>
          </p:nvSpPr>
          <p:spPr bwMode="auto">
            <a:xfrm>
              <a:off x="6578600" y="2671763"/>
              <a:ext cx="608013" cy="1169987"/>
            </a:xfrm>
            <a:custGeom>
              <a:avLst/>
              <a:gdLst>
                <a:gd name="T0" fmla="*/ 41 w 41"/>
                <a:gd name="T1" fmla="*/ 5 h 79"/>
                <a:gd name="T2" fmla="*/ 22 w 41"/>
                <a:gd name="T3" fmla="*/ 0 h 79"/>
                <a:gd name="T4" fmla="*/ 17 w 41"/>
                <a:gd name="T5" fmla="*/ 40 h 79"/>
                <a:gd name="T6" fmla="*/ 0 w 41"/>
                <a:gd name="T7" fmla="*/ 61 h 79"/>
                <a:gd name="T8" fmla="*/ 5 w 41"/>
                <a:gd name="T9" fmla="*/ 79 h 79"/>
                <a:gd name="T10" fmla="*/ 33 w 41"/>
                <a:gd name="T11" fmla="*/ 43 h 79"/>
                <a:gd name="T12" fmla="*/ 41 w 41"/>
                <a:gd name="T13" fmla="*/ 5 h 79"/>
              </a:gdLst>
              <a:ahLst/>
              <a:cxnLst>
                <a:cxn ang="0">
                  <a:pos x="T0" y="T1"/>
                </a:cxn>
                <a:cxn ang="0">
                  <a:pos x="T2" y="T3"/>
                </a:cxn>
                <a:cxn ang="0">
                  <a:pos x="T4" y="T5"/>
                </a:cxn>
                <a:cxn ang="0">
                  <a:pos x="T6" y="T7"/>
                </a:cxn>
                <a:cxn ang="0">
                  <a:pos x="T8" y="T9"/>
                </a:cxn>
                <a:cxn ang="0">
                  <a:pos x="T10" y="T11"/>
                </a:cxn>
                <a:cxn ang="0">
                  <a:pos x="T12" y="T13"/>
                </a:cxn>
              </a:cxnLst>
              <a:rect l="0" t="0" r="r" b="b"/>
              <a:pathLst>
                <a:path w="41" h="79">
                  <a:moveTo>
                    <a:pt x="41" y="5"/>
                  </a:moveTo>
                  <a:cubicBezTo>
                    <a:pt x="22" y="0"/>
                    <a:pt x="22" y="0"/>
                    <a:pt x="22" y="0"/>
                  </a:cubicBezTo>
                  <a:cubicBezTo>
                    <a:pt x="17" y="40"/>
                    <a:pt x="17" y="40"/>
                    <a:pt x="17" y="40"/>
                  </a:cubicBezTo>
                  <a:cubicBezTo>
                    <a:pt x="0" y="61"/>
                    <a:pt x="0" y="61"/>
                    <a:pt x="0" y="61"/>
                  </a:cubicBezTo>
                  <a:cubicBezTo>
                    <a:pt x="5" y="79"/>
                    <a:pt x="5" y="79"/>
                    <a:pt x="5" y="79"/>
                  </a:cubicBezTo>
                  <a:cubicBezTo>
                    <a:pt x="5" y="79"/>
                    <a:pt x="28" y="56"/>
                    <a:pt x="33" y="43"/>
                  </a:cubicBezTo>
                  <a:lnTo>
                    <a:pt x="41" y="5"/>
                  </a:lnTo>
                  <a:close/>
                </a:path>
              </a:pathLst>
            </a:custGeom>
            <a:solidFill>
              <a:srgbClr val="F4B4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 name="îşľiḓé"/>
            <p:cNvSpPr/>
            <p:nvPr/>
          </p:nvSpPr>
          <p:spPr bwMode="auto">
            <a:xfrm>
              <a:off x="6904038" y="2568575"/>
              <a:ext cx="296863" cy="206375"/>
            </a:xfrm>
            <a:custGeom>
              <a:avLst/>
              <a:gdLst>
                <a:gd name="T0" fmla="*/ 0 w 20"/>
                <a:gd name="T1" fmla="*/ 8 h 14"/>
                <a:gd name="T2" fmla="*/ 12 w 20"/>
                <a:gd name="T3" fmla="*/ 2 h 14"/>
                <a:gd name="T4" fmla="*/ 18 w 20"/>
                <a:gd name="T5" fmla="*/ 14 h 14"/>
                <a:gd name="T6" fmla="*/ 0 w 20"/>
                <a:gd name="T7" fmla="*/ 8 h 14"/>
              </a:gdLst>
              <a:ahLst/>
              <a:cxnLst>
                <a:cxn ang="0">
                  <a:pos x="T0" y="T1"/>
                </a:cxn>
                <a:cxn ang="0">
                  <a:pos x="T2" y="T3"/>
                </a:cxn>
                <a:cxn ang="0">
                  <a:pos x="T4" y="T5"/>
                </a:cxn>
                <a:cxn ang="0">
                  <a:pos x="T6" y="T7"/>
                </a:cxn>
              </a:cxnLst>
              <a:rect l="0" t="0" r="r" b="b"/>
              <a:pathLst>
                <a:path w="20" h="14">
                  <a:moveTo>
                    <a:pt x="0" y="8"/>
                  </a:moveTo>
                  <a:cubicBezTo>
                    <a:pt x="1" y="3"/>
                    <a:pt x="6" y="0"/>
                    <a:pt x="12" y="2"/>
                  </a:cubicBezTo>
                  <a:cubicBezTo>
                    <a:pt x="17" y="3"/>
                    <a:pt x="20" y="8"/>
                    <a:pt x="18" y="14"/>
                  </a:cubicBezTo>
                  <a:lnTo>
                    <a:pt x="0" y="8"/>
                  </a:lnTo>
                  <a:close/>
                </a:path>
              </a:pathLst>
            </a:custGeom>
            <a:solidFill>
              <a:srgbClr val="E4AF7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 name="íŝḻîdê"/>
            <p:cNvSpPr/>
            <p:nvPr/>
          </p:nvSpPr>
          <p:spPr bwMode="auto">
            <a:xfrm>
              <a:off x="6904038" y="2671763"/>
              <a:ext cx="282575" cy="103187"/>
            </a:xfrm>
            <a:custGeom>
              <a:avLst/>
              <a:gdLst>
                <a:gd name="T0" fmla="*/ 19 w 19"/>
                <a:gd name="T1" fmla="*/ 5 h 7"/>
                <a:gd name="T2" fmla="*/ 18 w 19"/>
                <a:gd name="T3" fmla="*/ 7 h 7"/>
                <a:gd name="T4" fmla="*/ 0 w 19"/>
                <a:gd name="T5" fmla="*/ 1 h 7"/>
                <a:gd name="T6" fmla="*/ 0 w 19"/>
                <a:gd name="T7" fmla="*/ 0 h 7"/>
                <a:gd name="T8" fmla="*/ 19 w 19"/>
                <a:gd name="T9" fmla="*/ 5 h 7"/>
              </a:gdLst>
              <a:ahLst/>
              <a:cxnLst>
                <a:cxn ang="0">
                  <a:pos x="T0" y="T1"/>
                </a:cxn>
                <a:cxn ang="0">
                  <a:pos x="T2" y="T3"/>
                </a:cxn>
                <a:cxn ang="0">
                  <a:pos x="T4" y="T5"/>
                </a:cxn>
                <a:cxn ang="0">
                  <a:pos x="T6" y="T7"/>
                </a:cxn>
                <a:cxn ang="0">
                  <a:pos x="T8" y="T9"/>
                </a:cxn>
              </a:cxnLst>
              <a:rect l="0" t="0" r="r" b="b"/>
              <a:pathLst>
                <a:path w="19" h="7">
                  <a:moveTo>
                    <a:pt x="19" y="5"/>
                  </a:moveTo>
                  <a:cubicBezTo>
                    <a:pt x="19" y="5"/>
                    <a:pt x="19" y="6"/>
                    <a:pt x="18" y="7"/>
                  </a:cubicBezTo>
                  <a:cubicBezTo>
                    <a:pt x="0" y="1"/>
                    <a:pt x="0" y="1"/>
                    <a:pt x="0" y="1"/>
                  </a:cubicBezTo>
                  <a:cubicBezTo>
                    <a:pt x="0" y="1"/>
                    <a:pt x="0" y="0"/>
                    <a:pt x="0" y="0"/>
                  </a:cubicBezTo>
                  <a:lnTo>
                    <a:pt x="19" y="5"/>
                  </a:lnTo>
                  <a:close/>
                </a:path>
              </a:pathLst>
            </a:custGeom>
            <a:solidFill>
              <a:srgbClr val="C992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 name="iṣḷîḓê"/>
            <p:cNvSpPr/>
            <p:nvPr/>
          </p:nvSpPr>
          <p:spPr bwMode="auto">
            <a:xfrm>
              <a:off x="4084638" y="1370013"/>
              <a:ext cx="4052888" cy="1731962"/>
            </a:xfrm>
            <a:custGeom>
              <a:avLst/>
              <a:gdLst>
                <a:gd name="T0" fmla="*/ 2534 w 2553"/>
                <a:gd name="T1" fmla="*/ 596 h 1091"/>
                <a:gd name="T2" fmla="*/ 2104 w 2553"/>
                <a:gd name="T3" fmla="*/ 662 h 1091"/>
                <a:gd name="T4" fmla="*/ 2020 w 2553"/>
                <a:gd name="T5" fmla="*/ 158 h 1091"/>
                <a:gd name="T6" fmla="*/ 2450 w 2553"/>
                <a:gd name="T7" fmla="*/ 83 h 1091"/>
                <a:gd name="T8" fmla="*/ 2431 w 2553"/>
                <a:gd name="T9" fmla="*/ 0 h 1091"/>
                <a:gd name="T10" fmla="*/ 0 w 2553"/>
                <a:gd name="T11" fmla="*/ 401 h 1091"/>
                <a:gd name="T12" fmla="*/ 9 w 2553"/>
                <a:gd name="T13" fmla="*/ 494 h 1091"/>
                <a:gd name="T14" fmla="*/ 318 w 2553"/>
                <a:gd name="T15" fmla="*/ 438 h 1091"/>
                <a:gd name="T16" fmla="*/ 402 w 2553"/>
                <a:gd name="T17" fmla="*/ 951 h 1091"/>
                <a:gd name="T18" fmla="*/ 93 w 2553"/>
                <a:gd name="T19" fmla="*/ 997 h 1091"/>
                <a:gd name="T20" fmla="*/ 112 w 2553"/>
                <a:gd name="T21" fmla="*/ 1091 h 1091"/>
                <a:gd name="T22" fmla="*/ 2553 w 2553"/>
                <a:gd name="T23" fmla="*/ 680 h 1091"/>
                <a:gd name="T24" fmla="*/ 2534 w 2553"/>
                <a:gd name="T25" fmla="*/ 596 h 1091"/>
                <a:gd name="T26" fmla="*/ 2020 w 2553"/>
                <a:gd name="T27" fmla="*/ 680 h 1091"/>
                <a:gd name="T28" fmla="*/ 1786 w 2553"/>
                <a:gd name="T29" fmla="*/ 718 h 1091"/>
                <a:gd name="T30" fmla="*/ 1702 w 2553"/>
                <a:gd name="T31" fmla="*/ 214 h 1091"/>
                <a:gd name="T32" fmla="*/ 1935 w 2553"/>
                <a:gd name="T33" fmla="*/ 167 h 1091"/>
                <a:gd name="T34" fmla="*/ 2020 w 2553"/>
                <a:gd name="T35" fmla="*/ 680 h 1091"/>
                <a:gd name="T36" fmla="*/ 1047 w 2553"/>
                <a:gd name="T37" fmla="*/ 317 h 1091"/>
                <a:gd name="T38" fmla="*/ 1290 w 2553"/>
                <a:gd name="T39" fmla="*/ 279 h 1091"/>
                <a:gd name="T40" fmla="*/ 1374 w 2553"/>
                <a:gd name="T41" fmla="*/ 783 h 1091"/>
                <a:gd name="T42" fmla="*/ 1141 w 2553"/>
                <a:gd name="T43" fmla="*/ 829 h 1091"/>
                <a:gd name="T44" fmla="*/ 1047 w 2553"/>
                <a:gd name="T45" fmla="*/ 317 h 1091"/>
                <a:gd name="T46" fmla="*/ 1056 w 2553"/>
                <a:gd name="T47" fmla="*/ 839 h 1091"/>
                <a:gd name="T48" fmla="*/ 813 w 2553"/>
                <a:gd name="T49" fmla="*/ 885 h 1091"/>
                <a:gd name="T50" fmla="*/ 729 w 2553"/>
                <a:gd name="T51" fmla="*/ 373 h 1091"/>
                <a:gd name="T52" fmla="*/ 963 w 2553"/>
                <a:gd name="T53" fmla="*/ 335 h 1091"/>
                <a:gd name="T54" fmla="*/ 1056 w 2553"/>
                <a:gd name="T55" fmla="*/ 839 h 1091"/>
                <a:gd name="T56" fmla="*/ 1374 w 2553"/>
                <a:gd name="T57" fmla="*/ 261 h 1091"/>
                <a:gd name="T58" fmla="*/ 1618 w 2553"/>
                <a:gd name="T59" fmla="*/ 223 h 1091"/>
                <a:gd name="T60" fmla="*/ 1702 w 2553"/>
                <a:gd name="T61" fmla="*/ 736 h 1091"/>
                <a:gd name="T62" fmla="*/ 1459 w 2553"/>
                <a:gd name="T63" fmla="*/ 774 h 1091"/>
                <a:gd name="T64" fmla="*/ 1374 w 2553"/>
                <a:gd name="T65" fmla="*/ 261 h 1091"/>
                <a:gd name="T66" fmla="*/ 402 w 2553"/>
                <a:gd name="T67" fmla="*/ 428 h 1091"/>
                <a:gd name="T68" fmla="*/ 645 w 2553"/>
                <a:gd name="T69" fmla="*/ 382 h 1091"/>
                <a:gd name="T70" fmla="*/ 729 w 2553"/>
                <a:gd name="T71" fmla="*/ 895 h 1091"/>
                <a:gd name="T72" fmla="*/ 486 w 2553"/>
                <a:gd name="T73" fmla="*/ 932 h 1091"/>
                <a:gd name="T74" fmla="*/ 402 w 2553"/>
                <a:gd name="T75" fmla="*/ 428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53" h="1091">
                  <a:moveTo>
                    <a:pt x="2534" y="596"/>
                  </a:moveTo>
                  <a:lnTo>
                    <a:pt x="2104" y="662"/>
                  </a:lnTo>
                  <a:lnTo>
                    <a:pt x="2020" y="158"/>
                  </a:lnTo>
                  <a:lnTo>
                    <a:pt x="2450" y="83"/>
                  </a:lnTo>
                  <a:lnTo>
                    <a:pt x="2431" y="0"/>
                  </a:lnTo>
                  <a:lnTo>
                    <a:pt x="0" y="401"/>
                  </a:lnTo>
                  <a:lnTo>
                    <a:pt x="9" y="494"/>
                  </a:lnTo>
                  <a:lnTo>
                    <a:pt x="318" y="438"/>
                  </a:lnTo>
                  <a:lnTo>
                    <a:pt x="402" y="951"/>
                  </a:lnTo>
                  <a:lnTo>
                    <a:pt x="93" y="997"/>
                  </a:lnTo>
                  <a:lnTo>
                    <a:pt x="112" y="1091"/>
                  </a:lnTo>
                  <a:lnTo>
                    <a:pt x="2553" y="680"/>
                  </a:lnTo>
                  <a:lnTo>
                    <a:pt x="2534" y="596"/>
                  </a:lnTo>
                  <a:close/>
                  <a:moveTo>
                    <a:pt x="2020" y="680"/>
                  </a:moveTo>
                  <a:lnTo>
                    <a:pt x="1786" y="718"/>
                  </a:lnTo>
                  <a:lnTo>
                    <a:pt x="1702" y="214"/>
                  </a:lnTo>
                  <a:lnTo>
                    <a:pt x="1935" y="167"/>
                  </a:lnTo>
                  <a:lnTo>
                    <a:pt x="2020" y="680"/>
                  </a:lnTo>
                  <a:close/>
                  <a:moveTo>
                    <a:pt x="1047" y="317"/>
                  </a:moveTo>
                  <a:lnTo>
                    <a:pt x="1290" y="279"/>
                  </a:lnTo>
                  <a:lnTo>
                    <a:pt x="1374" y="783"/>
                  </a:lnTo>
                  <a:lnTo>
                    <a:pt x="1141" y="829"/>
                  </a:lnTo>
                  <a:lnTo>
                    <a:pt x="1047" y="317"/>
                  </a:lnTo>
                  <a:close/>
                  <a:moveTo>
                    <a:pt x="1056" y="839"/>
                  </a:moveTo>
                  <a:lnTo>
                    <a:pt x="813" y="885"/>
                  </a:lnTo>
                  <a:lnTo>
                    <a:pt x="729" y="373"/>
                  </a:lnTo>
                  <a:lnTo>
                    <a:pt x="963" y="335"/>
                  </a:lnTo>
                  <a:lnTo>
                    <a:pt x="1056" y="839"/>
                  </a:lnTo>
                  <a:close/>
                  <a:moveTo>
                    <a:pt x="1374" y="261"/>
                  </a:moveTo>
                  <a:lnTo>
                    <a:pt x="1618" y="223"/>
                  </a:lnTo>
                  <a:lnTo>
                    <a:pt x="1702" y="736"/>
                  </a:lnTo>
                  <a:lnTo>
                    <a:pt x="1459" y="774"/>
                  </a:lnTo>
                  <a:lnTo>
                    <a:pt x="1374" y="261"/>
                  </a:lnTo>
                  <a:close/>
                  <a:moveTo>
                    <a:pt x="402" y="428"/>
                  </a:moveTo>
                  <a:lnTo>
                    <a:pt x="645" y="382"/>
                  </a:lnTo>
                  <a:lnTo>
                    <a:pt x="729" y="895"/>
                  </a:lnTo>
                  <a:lnTo>
                    <a:pt x="486" y="932"/>
                  </a:lnTo>
                  <a:lnTo>
                    <a:pt x="402" y="428"/>
                  </a:lnTo>
                  <a:close/>
                </a:path>
              </a:pathLst>
            </a:custGeom>
            <a:solidFill>
              <a:srgbClr val="2414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 name="ïṡḻîďê"/>
            <p:cNvSpPr/>
            <p:nvPr/>
          </p:nvSpPr>
          <p:spPr bwMode="auto">
            <a:xfrm>
              <a:off x="6103938" y="3205163"/>
              <a:ext cx="266700" cy="444500"/>
            </a:xfrm>
            <a:prstGeom prst="rect">
              <a:avLst/>
            </a:prstGeom>
            <a:solidFill>
              <a:srgbClr val="E4AF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9" name="îśļïḑê"/>
            <p:cNvSpPr/>
            <p:nvPr/>
          </p:nvSpPr>
          <p:spPr bwMode="auto">
            <a:xfrm>
              <a:off x="6103938" y="3205163"/>
              <a:ext cx="266700" cy="311150"/>
            </a:xfrm>
            <a:custGeom>
              <a:avLst/>
              <a:gdLst>
                <a:gd name="T0" fmla="*/ 0 w 18"/>
                <a:gd name="T1" fmla="*/ 0 h 21"/>
                <a:gd name="T2" fmla="*/ 0 w 18"/>
                <a:gd name="T3" fmla="*/ 19 h 21"/>
                <a:gd name="T4" fmla="*/ 9 w 18"/>
                <a:gd name="T5" fmla="*/ 21 h 21"/>
                <a:gd name="T6" fmla="*/ 18 w 18"/>
                <a:gd name="T7" fmla="*/ 19 h 21"/>
                <a:gd name="T8" fmla="*/ 18 w 18"/>
                <a:gd name="T9" fmla="*/ 0 h 21"/>
                <a:gd name="T10" fmla="*/ 0 w 18"/>
                <a:gd name="T11" fmla="*/ 0 h 21"/>
              </a:gdLst>
              <a:ahLst/>
              <a:cxnLst>
                <a:cxn ang="0">
                  <a:pos x="T0" y="T1"/>
                </a:cxn>
                <a:cxn ang="0">
                  <a:pos x="T2" y="T3"/>
                </a:cxn>
                <a:cxn ang="0">
                  <a:pos x="T4" y="T5"/>
                </a:cxn>
                <a:cxn ang="0">
                  <a:pos x="T6" y="T7"/>
                </a:cxn>
                <a:cxn ang="0">
                  <a:pos x="T8" y="T9"/>
                </a:cxn>
                <a:cxn ang="0">
                  <a:pos x="T10" y="T11"/>
                </a:cxn>
              </a:cxnLst>
              <a:rect l="0" t="0" r="r" b="b"/>
              <a:pathLst>
                <a:path w="18" h="21">
                  <a:moveTo>
                    <a:pt x="0" y="0"/>
                  </a:moveTo>
                  <a:cubicBezTo>
                    <a:pt x="0" y="19"/>
                    <a:pt x="0" y="19"/>
                    <a:pt x="0" y="19"/>
                  </a:cubicBezTo>
                  <a:cubicBezTo>
                    <a:pt x="3" y="20"/>
                    <a:pt x="6" y="21"/>
                    <a:pt x="9" y="21"/>
                  </a:cubicBezTo>
                  <a:cubicBezTo>
                    <a:pt x="12" y="21"/>
                    <a:pt x="15" y="20"/>
                    <a:pt x="18" y="19"/>
                  </a:cubicBezTo>
                  <a:cubicBezTo>
                    <a:pt x="18" y="0"/>
                    <a:pt x="18" y="0"/>
                    <a:pt x="18" y="0"/>
                  </a:cubicBezTo>
                  <a:lnTo>
                    <a:pt x="0" y="0"/>
                  </a:lnTo>
                  <a:close/>
                </a:path>
              </a:pathLst>
            </a:custGeom>
            <a:solidFill>
              <a:srgbClr val="C992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 name="îṩlïḑè"/>
            <p:cNvSpPr/>
            <p:nvPr/>
          </p:nvSpPr>
          <p:spPr bwMode="auto">
            <a:xfrm>
              <a:off x="5791200" y="2657475"/>
              <a:ext cx="846138" cy="798512"/>
            </a:xfrm>
            <a:custGeom>
              <a:avLst/>
              <a:gdLst>
                <a:gd name="T0" fmla="*/ 30 w 57"/>
                <a:gd name="T1" fmla="*/ 0 h 54"/>
                <a:gd name="T2" fmla="*/ 4 w 57"/>
                <a:gd name="T3" fmla="*/ 22 h 54"/>
                <a:gd name="T4" fmla="*/ 0 w 57"/>
                <a:gd name="T5" fmla="*/ 28 h 54"/>
                <a:gd name="T6" fmla="*/ 4 w 57"/>
                <a:gd name="T7" fmla="*/ 34 h 54"/>
                <a:gd name="T8" fmla="*/ 30 w 57"/>
                <a:gd name="T9" fmla="*/ 54 h 54"/>
                <a:gd name="T10" fmla="*/ 57 w 57"/>
                <a:gd name="T11" fmla="*/ 27 h 54"/>
                <a:gd name="T12" fmla="*/ 30 w 57"/>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57" h="54">
                  <a:moveTo>
                    <a:pt x="30" y="0"/>
                  </a:moveTo>
                  <a:cubicBezTo>
                    <a:pt x="17" y="0"/>
                    <a:pt x="6" y="10"/>
                    <a:pt x="4" y="22"/>
                  </a:cubicBezTo>
                  <a:cubicBezTo>
                    <a:pt x="2" y="23"/>
                    <a:pt x="0" y="25"/>
                    <a:pt x="0" y="28"/>
                  </a:cubicBezTo>
                  <a:cubicBezTo>
                    <a:pt x="0" y="31"/>
                    <a:pt x="2" y="34"/>
                    <a:pt x="4" y="34"/>
                  </a:cubicBezTo>
                  <a:cubicBezTo>
                    <a:pt x="8" y="45"/>
                    <a:pt x="18" y="54"/>
                    <a:pt x="30" y="54"/>
                  </a:cubicBezTo>
                  <a:cubicBezTo>
                    <a:pt x="45" y="54"/>
                    <a:pt x="57" y="41"/>
                    <a:pt x="57" y="27"/>
                  </a:cubicBezTo>
                  <a:cubicBezTo>
                    <a:pt x="57" y="12"/>
                    <a:pt x="45" y="0"/>
                    <a:pt x="30" y="0"/>
                  </a:cubicBezTo>
                  <a:close/>
                </a:path>
              </a:pathLst>
            </a:custGeom>
            <a:solidFill>
              <a:srgbClr val="E4AF7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 name="iṥḻiḑè"/>
            <p:cNvSpPr/>
            <p:nvPr/>
          </p:nvSpPr>
          <p:spPr bwMode="auto">
            <a:xfrm>
              <a:off x="5821363" y="2568575"/>
              <a:ext cx="831850" cy="533400"/>
            </a:xfrm>
            <a:custGeom>
              <a:avLst/>
              <a:gdLst>
                <a:gd name="T0" fmla="*/ 28 w 56"/>
                <a:gd name="T1" fmla="*/ 0 h 36"/>
                <a:gd name="T2" fmla="*/ 0 w 56"/>
                <a:gd name="T3" fmla="*/ 30 h 36"/>
                <a:gd name="T4" fmla="*/ 3 w 56"/>
                <a:gd name="T5" fmla="*/ 29 h 36"/>
                <a:gd name="T6" fmla="*/ 5 w 56"/>
                <a:gd name="T7" fmla="*/ 35 h 36"/>
                <a:gd name="T8" fmla="*/ 8 w 56"/>
                <a:gd name="T9" fmla="*/ 36 h 36"/>
                <a:gd name="T10" fmla="*/ 28 w 56"/>
                <a:gd name="T11" fmla="*/ 17 h 36"/>
                <a:gd name="T12" fmla="*/ 45 w 56"/>
                <a:gd name="T13" fmla="*/ 24 h 36"/>
                <a:gd name="T14" fmla="*/ 56 w 56"/>
                <a:gd name="T15" fmla="*/ 16 h 36"/>
                <a:gd name="T16" fmla="*/ 28 w 56"/>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6">
                  <a:moveTo>
                    <a:pt x="28" y="0"/>
                  </a:moveTo>
                  <a:cubicBezTo>
                    <a:pt x="12" y="0"/>
                    <a:pt x="0" y="13"/>
                    <a:pt x="0" y="30"/>
                  </a:cubicBezTo>
                  <a:cubicBezTo>
                    <a:pt x="0" y="30"/>
                    <a:pt x="1" y="28"/>
                    <a:pt x="3" y="29"/>
                  </a:cubicBezTo>
                  <a:cubicBezTo>
                    <a:pt x="7" y="29"/>
                    <a:pt x="5" y="35"/>
                    <a:pt x="5" y="35"/>
                  </a:cubicBezTo>
                  <a:cubicBezTo>
                    <a:pt x="8" y="36"/>
                    <a:pt x="8" y="36"/>
                    <a:pt x="8" y="36"/>
                  </a:cubicBezTo>
                  <a:cubicBezTo>
                    <a:pt x="12" y="25"/>
                    <a:pt x="18" y="17"/>
                    <a:pt x="28" y="17"/>
                  </a:cubicBezTo>
                  <a:cubicBezTo>
                    <a:pt x="31" y="17"/>
                    <a:pt x="40" y="24"/>
                    <a:pt x="45" y="24"/>
                  </a:cubicBezTo>
                  <a:cubicBezTo>
                    <a:pt x="51" y="24"/>
                    <a:pt x="56" y="20"/>
                    <a:pt x="56" y="16"/>
                  </a:cubicBezTo>
                  <a:cubicBezTo>
                    <a:pt x="56" y="3"/>
                    <a:pt x="36" y="0"/>
                    <a:pt x="28" y="0"/>
                  </a:cubicBezTo>
                  <a:close/>
                </a:path>
              </a:pathLst>
            </a:custGeom>
            <a:solidFill>
              <a:srgbClr val="2414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 name="ïṧḻïḍé"/>
            <p:cNvSpPr/>
            <p:nvPr/>
          </p:nvSpPr>
          <p:spPr bwMode="auto">
            <a:xfrm>
              <a:off x="5776913" y="2287588"/>
              <a:ext cx="965200" cy="695325"/>
            </a:xfrm>
            <a:custGeom>
              <a:avLst/>
              <a:gdLst>
                <a:gd name="T0" fmla="*/ 65 w 65"/>
                <a:gd name="T1" fmla="*/ 35 h 47"/>
                <a:gd name="T2" fmla="*/ 61 w 65"/>
                <a:gd name="T3" fmla="*/ 32 h 47"/>
                <a:gd name="T4" fmla="*/ 31 w 65"/>
                <a:gd name="T5" fmla="*/ 0 h 47"/>
                <a:gd name="T6" fmla="*/ 2 w 65"/>
                <a:gd name="T7" fmla="*/ 32 h 47"/>
                <a:gd name="T8" fmla="*/ 0 w 65"/>
                <a:gd name="T9" fmla="*/ 35 h 47"/>
                <a:gd name="T10" fmla="*/ 41 w 65"/>
                <a:gd name="T11" fmla="*/ 47 h 47"/>
                <a:gd name="T12" fmla="*/ 65 w 65"/>
                <a:gd name="T13" fmla="*/ 35 h 47"/>
              </a:gdLst>
              <a:ahLst/>
              <a:cxnLst>
                <a:cxn ang="0">
                  <a:pos x="T0" y="T1"/>
                </a:cxn>
                <a:cxn ang="0">
                  <a:pos x="T2" y="T3"/>
                </a:cxn>
                <a:cxn ang="0">
                  <a:pos x="T4" y="T5"/>
                </a:cxn>
                <a:cxn ang="0">
                  <a:pos x="T6" y="T7"/>
                </a:cxn>
                <a:cxn ang="0">
                  <a:pos x="T8" y="T9"/>
                </a:cxn>
                <a:cxn ang="0">
                  <a:pos x="T10" y="T11"/>
                </a:cxn>
                <a:cxn ang="0">
                  <a:pos x="T12" y="T13"/>
                </a:cxn>
              </a:cxnLst>
              <a:rect l="0" t="0" r="r" b="b"/>
              <a:pathLst>
                <a:path w="65" h="47">
                  <a:moveTo>
                    <a:pt x="65" y="35"/>
                  </a:moveTo>
                  <a:cubicBezTo>
                    <a:pt x="65" y="34"/>
                    <a:pt x="61" y="32"/>
                    <a:pt x="61" y="32"/>
                  </a:cubicBezTo>
                  <a:cubicBezTo>
                    <a:pt x="61" y="14"/>
                    <a:pt x="48" y="0"/>
                    <a:pt x="31" y="0"/>
                  </a:cubicBezTo>
                  <a:cubicBezTo>
                    <a:pt x="14" y="0"/>
                    <a:pt x="2" y="14"/>
                    <a:pt x="2" y="32"/>
                  </a:cubicBezTo>
                  <a:cubicBezTo>
                    <a:pt x="2" y="33"/>
                    <a:pt x="0" y="34"/>
                    <a:pt x="0" y="35"/>
                  </a:cubicBezTo>
                  <a:cubicBezTo>
                    <a:pt x="41" y="47"/>
                    <a:pt x="41" y="47"/>
                    <a:pt x="41" y="47"/>
                  </a:cubicBezTo>
                  <a:lnTo>
                    <a:pt x="65" y="35"/>
                  </a:lnTo>
                  <a:close/>
                </a:path>
              </a:pathLst>
            </a:custGeom>
            <a:solidFill>
              <a:srgbClr val="23A8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 name="îśḻîḑé"/>
            <p:cNvSpPr/>
            <p:nvPr/>
          </p:nvSpPr>
          <p:spPr bwMode="auto">
            <a:xfrm>
              <a:off x="5776913" y="2746375"/>
              <a:ext cx="1127125" cy="311150"/>
            </a:xfrm>
            <a:custGeom>
              <a:avLst/>
              <a:gdLst>
                <a:gd name="T0" fmla="*/ 44 w 76"/>
                <a:gd name="T1" fmla="*/ 9 h 21"/>
                <a:gd name="T2" fmla="*/ 2 w 76"/>
                <a:gd name="T3" fmla="*/ 0 h 21"/>
                <a:gd name="T4" fmla="*/ 0 w 76"/>
                <a:gd name="T5" fmla="*/ 5 h 21"/>
                <a:gd name="T6" fmla="*/ 23 w 76"/>
                <a:gd name="T7" fmla="*/ 15 h 21"/>
                <a:gd name="T8" fmla="*/ 44 w 76"/>
                <a:gd name="T9" fmla="*/ 21 h 21"/>
                <a:gd name="T10" fmla="*/ 61 w 76"/>
                <a:gd name="T11" fmla="*/ 0 h 21"/>
                <a:gd name="T12" fmla="*/ 44 w 76"/>
                <a:gd name="T13" fmla="*/ 9 h 21"/>
              </a:gdLst>
              <a:ahLst/>
              <a:cxnLst>
                <a:cxn ang="0">
                  <a:pos x="T0" y="T1"/>
                </a:cxn>
                <a:cxn ang="0">
                  <a:pos x="T2" y="T3"/>
                </a:cxn>
                <a:cxn ang="0">
                  <a:pos x="T4" y="T5"/>
                </a:cxn>
                <a:cxn ang="0">
                  <a:pos x="T6" y="T7"/>
                </a:cxn>
                <a:cxn ang="0">
                  <a:pos x="T8" y="T9"/>
                </a:cxn>
                <a:cxn ang="0">
                  <a:pos x="T10" y="T11"/>
                </a:cxn>
                <a:cxn ang="0">
                  <a:pos x="T12" y="T13"/>
                </a:cxn>
              </a:cxnLst>
              <a:rect l="0" t="0" r="r" b="b"/>
              <a:pathLst>
                <a:path w="76" h="21">
                  <a:moveTo>
                    <a:pt x="44" y="9"/>
                  </a:moveTo>
                  <a:cubicBezTo>
                    <a:pt x="30" y="10"/>
                    <a:pt x="6" y="7"/>
                    <a:pt x="2" y="0"/>
                  </a:cubicBezTo>
                  <a:cubicBezTo>
                    <a:pt x="1" y="2"/>
                    <a:pt x="0" y="3"/>
                    <a:pt x="0" y="5"/>
                  </a:cubicBezTo>
                  <a:cubicBezTo>
                    <a:pt x="0" y="9"/>
                    <a:pt x="19" y="12"/>
                    <a:pt x="23" y="15"/>
                  </a:cubicBezTo>
                  <a:cubicBezTo>
                    <a:pt x="23" y="15"/>
                    <a:pt x="21" y="21"/>
                    <a:pt x="44" y="21"/>
                  </a:cubicBezTo>
                  <a:cubicBezTo>
                    <a:pt x="69" y="21"/>
                    <a:pt x="76" y="5"/>
                    <a:pt x="61" y="0"/>
                  </a:cubicBezTo>
                  <a:cubicBezTo>
                    <a:pt x="62" y="3"/>
                    <a:pt x="62" y="8"/>
                    <a:pt x="44" y="9"/>
                  </a:cubicBezTo>
                  <a:close/>
                </a:path>
              </a:pathLst>
            </a:custGeom>
            <a:solidFill>
              <a:srgbClr val="00949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 name="ïṧ1îḑè"/>
            <p:cNvSpPr/>
            <p:nvPr/>
          </p:nvSpPr>
          <p:spPr bwMode="auto">
            <a:xfrm>
              <a:off x="5746750" y="3544888"/>
              <a:ext cx="1009650" cy="1244600"/>
            </a:xfrm>
            <a:custGeom>
              <a:avLst/>
              <a:gdLst>
                <a:gd name="T0" fmla="*/ 67 w 68"/>
                <a:gd name="T1" fmla="*/ 0 h 84"/>
                <a:gd name="T2" fmla="*/ 1 w 68"/>
                <a:gd name="T3" fmla="*/ 0 h 84"/>
                <a:gd name="T4" fmla="*/ 2 w 68"/>
                <a:gd name="T5" fmla="*/ 5 h 84"/>
                <a:gd name="T6" fmla="*/ 2 w 68"/>
                <a:gd name="T7" fmla="*/ 84 h 84"/>
                <a:gd name="T8" fmla="*/ 64 w 68"/>
                <a:gd name="T9" fmla="*/ 84 h 84"/>
                <a:gd name="T10" fmla="*/ 64 w 68"/>
                <a:gd name="T11" fmla="*/ 7 h 84"/>
                <a:gd name="T12" fmla="*/ 67 w 68"/>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68" h="84">
                  <a:moveTo>
                    <a:pt x="67" y="0"/>
                  </a:moveTo>
                  <a:cubicBezTo>
                    <a:pt x="1" y="0"/>
                    <a:pt x="1" y="0"/>
                    <a:pt x="1" y="0"/>
                  </a:cubicBezTo>
                  <a:cubicBezTo>
                    <a:pt x="0" y="2"/>
                    <a:pt x="2" y="5"/>
                    <a:pt x="2" y="5"/>
                  </a:cubicBezTo>
                  <a:cubicBezTo>
                    <a:pt x="2" y="84"/>
                    <a:pt x="2" y="84"/>
                    <a:pt x="2" y="84"/>
                  </a:cubicBezTo>
                  <a:cubicBezTo>
                    <a:pt x="64" y="84"/>
                    <a:pt x="64" y="84"/>
                    <a:pt x="64" y="84"/>
                  </a:cubicBezTo>
                  <a:cubicBezTo>
                    <a:pt x="64" y="7"/>
                    <a:pt x="64" y="7"/>
                    <a:pt x="64" y="7"/>
                  </a:cubicBezTo>
                  <a:cubicBezTo>
                    <a:pt x="64" y="7"/>
                    <a:pt x="68" y="2"/>
                    <a:pt x="67" y="0"/>
                  </a:cubicBezTo>
                  <a:close/>
                </a:path>
              </a:pathLst>
            </a:custGeom>
            <a:solidFill>
              <a:srgbClr val="F4B4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 name="ïṥ1ïḓé"/>
            <p:cNvSpPr/>
            <p:nvPr/>
          </p:nvSpPr>
          <p:spPr bwMode="auto">
            <a:xfrm>
              <a:off x="6326188" y="4789488"/>
              <a:ext cx="623888" cy="1243012"/>
            </a:xfrm>
            <a:custGeom>
              <a:avLst/>
              <a:gdLst>
                <a:gd name="T0" fmla="*/ 393 w 393"/>
                <a:gd name="T1" fmla="*/ 298 h 783"/>
                <a:gd name="T2" fmla="*/ 234 w 393"/>
                <a:gd name="T3" fmla="*/ 0 h 783"/>
                <a:gd name="T4" fmla="*/ 0 w 393"/>
                <a:gd name="T5" fmla="*/ 0 h 783"/>
                <a:gd name="T6" fmla="*/ 168 w 393"/>
                <a:gd name="T7" fmla="*/ 298 h 783"/>
                <a:gd name="T8" fmla="*/ 140 w 393"/>
                <a:gd name="T9" fmla="*/ 783 h 783"/>
                <a:gd name="T10" fmla="*/ 364 w 393"/>
                <a:gd name="T11" fmla="*/ 783 h 783"/>
                <a:gd name="T12" fmla="*/ 393 w 393"/>
                <a:gd name="T13" fmla="*/ 298 h 783"/>
              </a:gdLst>
              <a:ahLst/>
              <a:cxnLst>
                <a:cxn ang="0">
                  <a:pos x="T0" y="T1"/>
                </a:cxn>
                <a:cxn ang="0">
                  <a:pos x="T2" y="T3"/>
                </a:cxn>
                <a:cxn ang="0">
                  <a:pos x="T4" y="T5"/>
                </a:cxn>
                <a:cxn ang="0">
                  <a:pos x="T6" y="T7"/>
                </a:cxn>
                <a:cxn ang="0">
                  <a:pos x="T8" y="T9"/>
                </a:cxn>
                <a:cxn ang="0">
                  <a:pos x="T10" y="T11"/>
                </a:cxn>
                <a:cxn ang="0">
                  <a:pos x="T12" y="T13"/>
                </a:cxn>
              </a:cxnLst>
              <a:rect l="0" t="0" r="r" b="b"/>
              <a:pathLst>
                <a:path w="393" h="783">
                  <a:moveTo>
                    <a:pt x="393" y="298"/>
                  </a:moveTo>
                  <a:lnTo>
                    <a:pt x="234" y="0"/>
                  </a:lnTo>
                  <a:lnTo>
                    <a:pt x="0" y="0"/>
                  </a:lnTo>
                  <a:lnTo>
                    <a:pt x="168" y="298"/>
                  </a:lnTo>
                  <a:lnTo>
                    <a:pt x="140" y="783"/>
                  </a:lnTo>
                  <a:lnTo>
                    <a:pt x="364" y="783"/>
                  </a:lnTo>
                  <a:lnTo>
                    <a:pt x="393" y="298"/>
                  </a:lnTo>
                  <a:close/>
                </a:path>
              </a:pathLst>
            </a:custGeom>
            <a:solidFill>
              <a:srgbClr val="4F66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 name="îsḻîḍe"/>
            <p:cNvSpPr/>
            <p:nvPr/>
          </p:nvSpPr>
          <p:spPr bwMode="auto">
            <a:xfrm>
              <a:off x="5464175" y="4789488"/>
              <a:ext cx="684213" cy="1243012"/>
            </a:xfrm>
            <a:custGeom>
              <a:avLst/>
              <a:gdLst>
                <a:gd name="T0" fmla="*/ 178 w 431"/>
                <a:gd name="T1" fmla="*/ 298 h 783"/>
                <a:gd name="T2" fmla="*/ 0 w 431"/>
                <a:gd name="T3" fmla="*/ 680 h 783"/>
                <a:gd name="T4" fmla="*/ 225 w 431"/>
                <a:gd name="T5" fmla="*/ 783 h 783"/>
                <a:gd name="T6" fmla="*/ 412 w 431"/>
                <a:gd name="T7" fmla="*/ 298 h 783"/>
                <a:gd name="T8" fmla="*/ 431 w 431"/>
                <a:gd name="T9" fmla="*/ 0 h 783"/>
                <a:gd name="T10" fmla="*/ 197 w 431"/>
                <a:gd name="T11" fmla="*/ 0 h 783"/>
                <a:gd name="T12" fmla="*/ 178 w 431"/>
                <a:gd name="T13" fmla="*/ 298 h 783"/>
              </a:gdLst>
              <a:ahLst/>
              <a:cxnLst>
                <a:cxn ang="0">
                  <a:pos x="T0" y="T1"/>
                </a:cxn>
                <a:cxn ang="0">
                  <a:pos x="T2" y="T3"/>
                </a:cxn>
                <a:cxn ang="0">
                  <a:pos x="T4" y="T5"/>
                </a:cxn>
                <a:cxn ang="0">
                  <a:pos x="T6" y="T7"/>
                </a:cxn>
                <a:cxn ang="0">
                  <a:pos x="T8" y="T9"/>
                </a:cxn>
                <a:cxn ang="0">
                  <a:pos x="T10" y="T11"/>
                </a:cxn>
                <a:cxn ang="0">
                  <a:pos x="T12" y="T13"/>
                </a:cxn>
              </a:cxnLst>
              <a:rect l="0" t="0" r="r" b="b"/>
              <a:pathLst>
                <a:path w="431" h="783">
                  <a:moveTo>
                    <a:pt x="178" y="298"/>
                  </a:moveTo>
                  <a:lnTo>
                    <a:pt x="0" y="680"/>
                  </a:lnTo>
                  <a:lnTo>
                    <a:pt x="225" y="783"/>
                  </a:lnTo>
                  <a:lnTo>
                    <a:pt x="412" y="298"/>
                  </a:lnTo>
                  <a:lnTo>
                    <a:pt x="431" y="0"/>
                  </a:lnTo>
                  <a:lnTo>
                    <a:pt x="197" y="0"/>
                  </a:lnTo>
                  <a:lnTo>
                    <a:pt x="178" y="298"/>
                  </a:lnTo>
                  <a:close/>
                </a:path>
              </a:pathLst>
            </a:custGeom>
            <a:solidFill>
              <a:srgbClr val="4F66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 name="ïŝḷîḓe"/>
            <p:cNvSpPr/>
            <p:nvPr/>
          </p:nvSpPr>
          <p:spPr bwMode="auto">
            <a:xfrm>
              <a:off x="5776913" y="3544888"/>
              <a:ext cx="920750" cy="1244600"/>
            </a:xfrm>
            <a:custGeom>
              <a:avLst/>
              <a:gdLst>
                <a:gd name="T0" fmla="*/ 56 w 62"/>
                <a:gd name="T1" fmla="*/ 0 h 84"/>
                <a:gd name="T2" fmla="*/ 45 w 62"/>
                <a:gd name="T3" fmla="*/ 0 h 84"/>
                <a:gd name="T4" fmla="*/ 46 w 62"/>
                <a:gd name="T5" fmla="*/ 28 h 84"/>
                <a:gd name="T6" fmla="*/ 25 w 62"/>
                <a:gd name="T7" fmla="*/ 28 h 84"/>
                <a:gd name="T8" fmla="*/ 17 w 62"/>
                <a:gd name="T9" fmla="*/ 0 h 84"/>
                <a:gd name="T10" fmla="*/ 5 w 62"/>
                <a:gd name="T11" fmla="*/ 0 h 84"/>
                <a:gd name="T12" fmla="*/ 0 w 62"/>
                <a:gd name="T13" fmla="*/ 23 h 84"/>
                <a:gd name="T14" fmla="*/ 0 w 62"/>
                <a:gd name="T15" fmla="*/ 84 h 84"/>
                <a:gd name="T16" fmla="*/ 62 w 62"/>
                <a:gd name="T17" fmla="*/ 84 h 84"/>
                <a:gd name="T18" fmla="*/ 62 w 62"/>
                <a:gd name="T19" fmla="*/ 23 h 84"/>
                <a:gd name="T20" fmla="*/ 56 w 62"/>
                <a:gd name="T21"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84">
                  <a:moveTo>
                    <a:pt x="56" y="0"/>
                  </a:moveTo>
                  <a:cubicBezTo>
                    <a:pt x="45" y="0"/>
                    <a:pt x="45" y="0"/>
                    <a:pt x="45" y="0"/>
                  </a:cubicBezTo>
                  <a:cubicBezTo>
                    <a:pt x="46" y="28"/>
                    <a:pt x="46" y="28"/>
                    <a:pt x="46" y="28"/>
                  </a:cubicBezTo>
                  <a:cubicBezTo>
                    <a:pt x="25" y="28"/>
                    <a:pt x="25" y="28"/>
                    <a:pt x="25" y="28"/>
                  </a:cubicBezTo>
                  <a:cubicBezTo>
                    <a:pt x="17" y="0"/>
                    <a:pt x="17" y="0"/>
                    <a:pt x="17" y="0"/>
                  </a:cubicBezTo>
                  <a:cubicBezTo>
                    <a:pt x="5" y="0"/>
                    <a:pt x="5" y="0"/>
                    <a:pt x="5" y="0"/>
                  </a:cubicBezTo>
                  <a:cubicBezTo>
                    <a:pt x="4" y="2"/>
                    <a:pt x="3" y="21"/>
                    <a:pt x="0" y="23"/>
                  </a:cubicBezTo>
                  <a:cubicBezTo>
                    <a:pt x="0" y="84"/>
                    <a:pt x="0" y="84"/>
                    <a:pt x="0" y="84"/>
                  </a:cubicBezTo>
                  <a:cubicBezTo>
                    <a:pt x="62" y="84"/>
                    <a:pt x="62" y="84"/>
                    <a:pt x="62" y="84"/>
                  </a:cubicBezTo>
                  <a:cubicBezTo>
                    <a:pt x="62" y="23"/>
                    <a:pt x="62" y="23"/>
                    <a:pt x="62" y="23"/>
                  </a:cubicBezTo>
                  <a:cubicBezTo>
                    <a:pt x="59" y="21"/>
                    <a:pt x="57" y="2"/>
                    <a:pt x="56" y="0"/>
                  </a:cubicBezTo>
                  <a:close/>
                </a:path>
              </a:pathLst>
            </a:custGeom>
            <a:solidFill>
              <a:srgbClr val="4F66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2" name="iṣḻïdè"/>
            <p:cNvSpPr/>
            <p:nvPr/>
          </p:nvSpPr>
          <p:spPr bwMode="auto">
            <a:xfrm>
              <a:off x="5776913" y="4462463"/>
              <a:ext cx="920750" cy="104775"/>
            </a:xfrm>
            <a:prstGeom prst="rect">
              <a:avLst/>
            </a:prstGeom>
            <a:solidFill>
              <a:srgbClr val="24141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4" name="ïşḻîdê"/>
            <p:cNvSpPr/>
            <p:nvPr/>
          </p:nvSpPr>
          <p:spPr bwMode="auto">
            <a:xfrm>
              <a:off x="6534150" y="5868988"/>
              <a:ext cx="504825" cy="163512"/>
            </a:xfrm>
            <a:custGeom>
              <a:avLst/>
              <a:gdLst>
                <a:gd name="T0" fmla="*/ 25 w 34"/>
                <a:gd name="T1" fmla="*/ 11 h 11"/>
                <a:gd name="T2" fmla="*/ 0 w 34"/>
                <a:gd name="T3" fmla="*/ 11 h 11"/>
                <a:gd name="T4" fmla="*/ 0 w 34"/>
                <a:gd name="T5" fmla="*/ 11 h 11"/>
                <a:gd name="T6" fmla="*/ 1 w 34"/>
                <a:gd name="T7" fmla="*/ 0 h 11"/>
                <a:gd name="T8" fmla="*/ 26 w 34"/>
                <a:gd name="T9" fmla="*/ 0 h 11"/>
                <a:gd name="T10" fmla="*/ 34 w 34"/>
                <a:gd name="T11" fmla="*/ 11 h 11"/>
                <a:gd name="T12" fmla="*/ 25 w 34"/>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25" y="11"/>
                  </a:moveTo>
                  <a:cubicBezTo>
                    <a:pt x="0" y="11"/>
                    <a:pt x="0" y="11"/>
                    <a:pt x="0" y="11"/>
                  </a:cubicBezTo>
                  <a:cubicBezTo>
                    <a:pt x="0" y="11"/>
                    <a:pt x="0" y="11"/>
                    <a:pt x="0" y="11"/>
                  </a:cubicBezTo>
                  <a:cubicBezTo>
                    <a:pt x="0" y="11"/>
                    <a:pt x="1" y="0"/>
                    <a:pt x="1" y="0"/>
                  </a:cubicBezTo>
                  <a:cubicBezTo>
                    <a:pt x="26" y="0"/>
                    <a:pt x="26" y="0"/>
                    <a:pt x="26" y="0"/>
                  </a:cubicBezTo>
                  <a:cubicBezTo>
                    <a:pt x="32" y="0"/>
                    <a:pt x="34" y="5"/>
                    <a:pt x="34" y="11"/>
                  </a:cubicBezTo>
                  <a:lnTo>
                    <a:pt x="25" y="11"/>
                  </a:lnTo>
                  <a:close/>
                </a:path>
              </a:pathLst>
            </a:custGeom>
            <a:solidFill>
              <a:srgbClr val="2414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 name="iṣḻîḍê"/>
            <p:cNvSpPr/>
            <p:nvPr/>
          </p:nvSpPr>
          <p:spPr bwMode="auto">
            <a:xfrm>
              <a:off x="5449888" y="5868988"/>
              <a:ext cx="490538" cy="163512"/>
            </a:xfrm>
            <a:custGeom>
              <a:avLst/>
              <a:gdLst>
                <a:gd name="T0" fmla="*/ 25 w 33"/>
                <a:gd name="T1" fmla="*/ 11 h 11"/>
                <a:gd name="T2" fmla="*/ 0 w 33"/>
                <a:gd name="T3" fmla="*/ 11 h 11"/>
                <a:gd name="T4" fmla="*/ 0 w 33"/>
                <a:gd name="T5" fmla="*/ 11 h 11"/>
                <a:gd name="T6" fmla="*/ 1 w 33"/>
                <a:gd name="T7" fmla="*/ 0 h 11"/>
                <a:gd name="T8" fmla="*/ 26 w 33"/>
                <a:gd name="T9" fmla="*/ 0 h 11"/>
                <a:gd name="T10" fmla="*/ 33 w 33"/>
                <a:gd name="T11" fmla="*/ 11 h 11"/>
                <a:gd name="T12" fmla="*/ 25 w 33"/>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33" h="11">
                  <a:moveTo>
                    <a:pt x="25" y="11"/>
                  </a:moveTo>
                  <a:cubicBezTo>
                    <a:pt x="0" y="11"/>
                    <a:pt x="0" y="11"/>
                    <a:pt x="0" y="11"/>
                  </a:cubicBezTo>
                  <a:cubicBezTo>
                    <a:pt x="0" y="11"/>
                    <a:pt x="0" y="11"/>
                    <a:pt x="0" y="11"/>
                  </a:cubicBezTo>
                  <a:cubicBezTo>
                    <a:pt x="0" y="11"/>
                    <a:pt x="1" y="0"/>
                    <a:pt x="1" y="0"/>
                  </a:cubicBezTo>
                  <a:cubicBezTo>
                    <a:pt x="26" y="0"/>
                    <a:pt x="26" y="0"/>
                    <a:pt x="26" y="0"/>
                  </a:cubicBezTo>
                  <a:cubicBezTo>
                    <a:pt x="32" y="0"/>
                    <a:pt x="33" y="5"/>
                    <a:pt x="33" y="11"/>
                  </a:cubicBezTo>
                  <a:lnTo>
                    <a:pt x="25" y="11"/>
                  </a:lnTo>
                  <a:close/>
                </a:path>
              </a:pathLst>
            </a:custGeom>
            <a:solidFill>
              <a:srgbClr val="2414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sp>
        <p:nvSpPr>
          <p:cNvPr id="3" name="矩形 2"/>
          <p:cNvSpPr/>
          <p:nvPr/>
        </p:nvSpPr>
        <p:spPr>
          <a:xfrm>
            <a:off x="347343" y="2212040"/>
            <a:ext cx="6981825" cy="2922905"/>
          </a:xfrm>
          <a:prstGeom prst="rect">
            <a:avLst/>
          </a:prstGeom>
        </p:spPr>
        <p:txBody>
          <a:bodyPr wrap="square">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165" algn="l" defTabSz="1218565" rtl="0" eaLnBrk="1" latinLnBrk="0" hangingPunct="1">
              <a:defRPr sz="2400" kern="1200">
                <a:solidFill>
                  <a:schemeClr val="tx1"/>
                </a:solidFill>
                <a:latin typeface="+mn-lt"/>
                <a:ea typeface="+mn-ea"/>
                <a:cs typeface="+mn-cs"/>
              </a:defRPr>
            </a:lvl4pPr>
            <a:lvl5pPr marL="2437765" algn="l" defTabSz="1218565" rtl="0" eaLnBrk="1" latinLnBrk="0" hangingPunct="1">
              <a:defRPr sz="2400" kern="1200">
                <a:solidFill>
                  <a:schemeClr val="tx1"/>
                </a:solidFill>
                <a:latin typeface="+mn-lt"/>
                <a:ea typeface="+mn-ea"/>
                <a:cs typeface="+mn-cs"/>
              </a:defRPr>
            </a:lvl5pPr>
            <a:lvl6pPr marL="3047365" algn="l" defTabSz="1218565" rtl="0" eaLnBrk="1" latinLnBrk="0" hangingPunct="1">
              <a:defRPr sz="2400" kern="1200">
                <a:solidFill>
                  <a:schemeClr val="tx1"/>
                </a:solidFill>
                <a:latin typeface="+mn-lt"/>
                <a:ea typeface="+mn-ea"/>
                <a:cs typeface="+mn-cs"/>
              </a:defRPr>
            </a:lvl6pPr>
            <a:lvl7pPr marL="3656965" algn="l" defTabSz="1218565" rtl="0" eaLnBrk="1" latinLnBrk="0" hangingPunct="1">
              <a:defRPr sz="2400" kern="1200">
                <a:solidFill>
                  <a:schemeClr val="tx1"/>
                </a:solidFill>
                <a:latin typeface="+mn-lt"/>
                <a:ea typeface="+mn-ea"/>
                <a:cs typeface="+mn-cs"/>
              </a:defRPr>
            </a:lvl7pPr>
            <a:lvl8pPr marL="4266565" algn="l" defTabSz="1218565" rtl="0" eaLnBrk="1" latinLnBrk="0" hangingPunct="1">
              <a:defRPr sz="2400" kern="1200">
                <a:solidFill>
                  <a:schemeClr val="tx1"/>
                </a:solidFill>
                <a:latin typeface="+mn-lt"/>
                <a:ea typeface="+mn-ea"/>
                <a:cs typeface="+mn-cs"/>
              </a:defRPr>
            </a:lvl8pPr>
            <a:lvl9pPr marL="4876165" algn="l" defTabSz="1218565" rtl="0" eaLnBrk="1" latinLnBrk="0" hangingPunct="1">
              <a:defRPr sz="2400" kern="1200">
                <a:solidFill>
                  <a:schemeClr val="tx1"/>
                </a:solidFill>
                <a:latin typeface="+mn-lt"/>
                <a:ea typeface="+mn-ea"/>
                <a:cs typeface="+mn-cs"/>
              </a:defRPr>
            </a:lvl9pPr>
          </a:lstStyle>
          <a:p>
            <a:pPr marL="342900" indent="-342900" latinLnBrk="1">
              <a:buFont typeface="Arial" panose="020B0604020202020204" pitchFamily="34" charset="0"/>
              <a:buChar char="•"/>
            </a:pPr>
            <a:r>
              <a:rPr lang="en-US" altLang="zh-CN" sz="2300" b="1" spc="30" dirty="0">
                <a:solidFill>
                  <a:schemeClr val="tx1"/>
                </a:solidFill>
                <a:uFillTx/>
                <a:sym typeface="+mn-ea"/>
              </a:rPr>
              <a:t>20) </a:t>
            </a:r>
            <a:r>
              <a:rPr lang="zh-CN" altLang="zh-CN" sz="2300" b="1" spc="30" dirty="0">
                <a:solidFill>
                  <a:schemeClr val="tx1"/>
                </a:solidFill>
                <a:uFillTx/>
                <a:sym typeface="+mn-ea"/>
              </a:rPr>
              <a:t>压力容器超过使用年限、制造质量差，多次修理后仍泄漏</a:t>
            </a:r>
            <a:endParaRPr lang="zh-CN" altLang="zh-CN" sz="2300" b="1" spc="30" dirty="0">
              <a:solidFill>
                <a:schemeClr val="tx1"/>
              </a:solidFill>
              <a:uFillTx/>
            </a:endParaRPr>
          </a:p>
          <a:p>
            <a:pPr marL="342900" indent="-342900" latinLnBrk="1">
              <a:buFont typeface="Arial" panose="020B0604020202020204" pitchFamily="34" charset="0"/>
              <a:buChar char="•"/>
            </a:pPr>
            <a:r>
              <a:rPr lang="en-US" altLang="zh-CN" sz="2300" b="1" spc="30" dirty="0">
                <a:solidFill>
                  <a:schemeClr val="tx1"/>
                </a:solidFill>
                <a:uFillTx/>
                <a:sym typeface="+mn-ea"/>
              </a:rPr>
              <a:t>21) </a:t>
            </a:r>
            <a:r>
              <a:rPr lang="zh-CN" altLang="zh-CN" sz="2300" b="1" spc="30" dirty="0">
                <a:solidFill>
                  <a:schemeClr val="tx1"/>
                </a:solidFill>
                <a:uFillTx/>
                <a:sym typeface="+mn-ea"/>
              </a:rPr>
              <a:t>压力容器没有铭牌</a:t>
            </a:r>
            <a:endParaRPr lang="zh-CN" altLang="zh-CN" sz="2300" b="1" spc="30" dirty="0">
              <a:solidFill>
                <a:schemeClr val="tx1"/>
              </a:solidFill>
              <a:uFillTx/>
            </a:endParaRPr>
          </a:p>
          <a:p>
            <a:pPr marL="342900" indent="-342900" latinLnBrk="1">
              <a:buFont typeface="Arial" panose="020B0604020202020204" pitchFamily="34" charset="0"/>
              <a:buChar char="•"/>
            </a:pPr>
            <a:r>
              <a:rPr lang="en-US" altLang="zh-CN" sz="2300" b="1" spc="30" dirty="0">
                <a:solidFill>
                  <a:schemeClr val="tx1"/>
                </a:solidFill>
                <a:uFillTx/>
                <a:sym typeface="+mn-ea"/>
              </a:rPr>
              <a:t>22) </a:t>
            </a:r>
            <a:r>
              <a:rPr lang="zh-CN" altLang="zh-CN" sz="2300" b="1" spc="30" dirty="0">
                <a:solidFill>
                  <a:schemeClr val="tx1"/>
                </a:solidFill>
                <a:uFillTx/>
                <a:sym typeface="+mn-ea"/>
              </a:rPr>
              <a:t>缺位号（设备编号）标识或不清</a:t>
            </a:r>
            <a:endParaRPr lang="zh-CN" altLang="zh-CN" sz="2300" b="1" spc="30" dirty="0">
              <a:solidFill>
                <a:schemeClr val="tx1"/>
              </a:solidFill>
              <a:uFillTx/>
            </a:endParaRPr>
          </a:p>
          <a:p>
            <a:pPr marL="342900" indent="-342900" latinLnBrk="1">
              <a:buFont typeface="Arial" panose="020B0604020202020204" pitchFamily="34" charset="0"/>
              <a:buChar char="•"/>
            </a:pPr>
            <a:r>
              <a:rPr lang="en-US" altLang="zh-CN" sz="2300" b="1" spc="30" dirty="0">
                <a:solidFill>
                  <a:schemeClr val="tx1"/>
                </a:solidFill>
                <a:uFillTx/>
                <a:sym typeface="+mn-ea"/>
              </a:rPr>
              <a:t>23) </a:t>
            </a:r>
            <a:r>
              <a:rPr lang="zh-CN" altLang="zh-CN" sz="2300" b="1" spc="30" dirty="0">
                <a:solidFill>
                  <a:schemeClr val="tx1"/>
                </a:solidFill>
                <a:uFillTx/>
                <a:sym typeface="+mn-ea"/>
              </a:rPr>
              <a:t>对有爆炸敏感性的反应釜未能有效隔离</a:t>
            </a:r>
            <a:endParaRPr lang="zh-CN" altLang="zh-CN" sz="2300" b="1" spc="30" dirty="0">
              <a:solidFill>
                <a:schemeClr val="tx1"/>
              </a:solidFill>
              <a:uFillTx/>
            </a:endParaRPr>
          </a:p>
          <a:p>
            <a:pPr marL="342900" indent="-342900" latinLnBrk="1">
              <a:buFont typeface="Arial" panose="020B0604020202020204" pitchFamily="34" charset="0"/>
              <a:buChar char="•"/>
            </a:pPr>
            <a:r>
              <a:rPr lang="en-US" altLang="zh-CN" sz="2300" b="1" spc="30" dirty="0">
                <a:solidFill>
                  <a:schemeClr val="tx1"/>
                </a:solidFill>
                <a:uFillTx/>
                <a:sym typeface="+mn-ea"/>
              </a:rPr>
              <a:t>24) </a:t>
            </a:r>
            <a:r>
              <a:rPr lang="zh-CN" altLang="zh-CN" sz="2300" b="1" spc="30" dirty="0">
                <a:solidFill>
                  <a:schemeClr val="tx1"/>
                </a:solidFill>
                <a:uFillTx/>
                <a:sym typeface="+mn-ea"/>
              </a:rPr>
              <a:t>重要设备（关键装置、重要部位）未制订安全检查表</a:t>
            </a:r>
            <a:endParaRPr lang="zh-CN" altLang="zh-CN" sz="2300" b="1" spc="30" dirty="0">
              <a:solidFill>
                <a:schemeClr val="tx1"/>
              </a:solidFill>
              <a:uFillTx/>
            </a:endParaRPr>
          </a:p>
          <a:p>
            <a:pPr marL="342900" indent="-342900" latinLnBrk="1">
              <a:buFont typeface="Arial" panose="020B0604020202020204" pitchFamily="34" charset="0"/>
              <a:buChar char="•"/>
            </a:pPr>
            <a:r>
              <a:rPr lang="en-US" altLang="zh-CN" sz="2300" b="1" spc="30" dirty="0">
                <a:solidFill>
                  <a:schemeClr val="tx1"/>
                </a:solidFill>
                <a:uFillTx/>
                <a:sym typeface="+mn-ea"/>
              </a:rPr>
              <a:t>25) </a:t>
            </a:r>
            <a:r>
              <a:rPr lang="zh-CN" altLang="zh-CN" sz="2300" b="1" spc="30" dirty="0">
                <a:solidFill>
                  <a:schemeClr val="tx1"/>
                </a:solidFill>
                <a:uFillTx/>
                <a:sym typeface="+mn-ea"/>
              </a:rPr>
              <a:t>重要设备缺备件或备机</a:t>
            </a:r>
            <a:endParaRPr lang="zh-CN" altLang="zh-CN" sz="2300" b="1" spc="30" dirty="0">
              <a:solidFill>
                <a:schemeClr val="tx1"/>
              </a:solidFill>
              <a:uFillTx/>
              <a:cs typeface="+mn-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anim calcmode="lin" valueType="num">
                                      <p:cBhvr>
                                        <p:cTn id="14" dur="1000" fill="hold"/>
                                        <p:tgtEl>
                                          <p:spTgt spid="29"/>
                                        </p:tgtEl>
                                        <p:attrNameLst>
                                          <p:attrName>ppt_x</p:attrName>
                                        </p:attrNameLst>
                                      </p:cBhvr>
                                      <p:tavLst>
                                        <p:tav tm="0">
                                          <p:val>
                                            <p:strVal val="#ppt_x"/>
                                          </p:val>
                                        </p:tav>
                                        <p:tav tm="100000">
                                          <p:val>
                                            <p:strVal val="#ppt_x"/>
                                          </p:val>
                                        </p:tav>
                                      </p:tavLst>
                                    </p:anim>
                                    <p:anim calcmode="lin" valueType="num">
                                      <p:cBhvr>
                                        <p:cTn id="15" dur="1000" fill="hold"/>
                                        <p:tgtEl>
                                          <p:spTgt spid="2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1" presetClass="entr" presetSubtype="0" fill="hold" grpId="0" nodeType="afterEffect">
                                  <p:stCondLst>
                                    <p:cond delay="0"/>
                                  </p:stCondLst>
                                  <p:iterate type="lt">
                                    <p:tmPct val="8000"/>
                                  </p:iterate>
                                  <p:childTnLst>
                                    <p:set>
                                      <p:cBhvr>
                                        <p:cTn id="18" dur="1" fill="hold">
                                          <p:stCondLst>
                                            <p:cond delay="0"/>
                                          </p:stCondLst>
                                        </p:cTn>
                                        <p:tgtEl>
                                          <p:spTgt spid="27"/>
                                        </p:tgtEl>
                                        <p:attrNameLst>
                                          <p:attrName>style.visibility</p:attrName>
                                        </p:attrNameLst>
                                      </p:cBhvr>
                                      <p:to>
                                        <p:strVal val="visible"/>
                                      </p:to>
                                    </p:set>
                                    <p:anim calcmode="lin" valueType="num">
                                      <p:cBhvr>
                                        <p:cTn id="19"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27"/>
                                        </p:tgtEl>
                                        <p:attrNameLst>
                                          <p:attrName>ppt_y</p:attrName>
                                        </p:attrNameLst>
                                      </p:cBhvr>
                                      <p:tavLst>
                                        <p:tav tm="0">
                                          <p:val>
                                            <p:strVal val="#ppt_y"/>
                                          </p:val>
                                        </p:tav>
                                        <p:tav tm="100000">
                                          <p:val>
                                            <p:strVal val="#ppt_y"/>
                                          </p:val>
                                        </p:tav>
                                      </p:tavLst>
                                    </p:anim>
                                    <p:anim calcmode="lin" valueType="num">
                                      <p:cBhvr>
                                        <p:cTn id="21"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27"/>
                                        </p:tgtEl>
                                      </p:cBhvr>
                                    </p:animEffect>
                                  </p:childTnLst>
                                </p:cTn>
                              </p:par>
                            </p:childTnLst>
                          </p:cTn>
                        </p:par>
                        <p:par>
                          <p:cTn id="24" fill="hold">
                            <p:stCondLst>
                              <p:cond delay="270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3700"/>
                            </p:stCondLst>
                            <p:childTnLst>
                              <p:par>
                                <p:cTn id="31" presetID="22" presetClass="entr" presetSubtype="1"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up)">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bldLvl="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976206" y="234599"/>
            <a:ext cx="4843428" cy="629920"/>
          </a:xfrm>
          <a:prstGeom prst="rect">
            <a:avLst/>
          </a:prstGeom>
          <a:noFill/>
        </p:spPr>
        <p:txBody>
          <a:bodyPr wrap="square" rtlCol="0">
            <a:spAutoFit/>
          </a:bodyPr>
          <a:lstStyle/>
          <a:p>
            <a:r>
              <a:rPr lang="en-US" altLang="zh-CN" sz="3500" dirty="0">
                <a:sym typeface="+mn-ea"/>
              </a:rPr>
              <a:t> </a:t>
            </a:r>
            <a:r>
              <a:rPr lang="zh-CN" altLang="zh-CN" sz="3500" dirty="0">
                <a:sym typeface="+mn-ea"/>
              </a:rPr>
              <a:t>贮槽、罐区、槽车</a:t>
            </a:r>
            <a:endParaRPr lang="zh-CN" altLang="en-US" sz="3500" b="1" dirty="0">
              <a:solidFill>
                <a:schemeClr val="tx2">
                  <a:lumMod val="75000"/>
                </a:schemeClr>
              </a:solidFill>
              <a:cs typeface="+mn-ea"/>
              <a:sym typeface="+mn-lt"/>
            </a:endParaRPr>
          </a:p>
        </p:txBody>
      </p:sp>
      <p:sp>
        <p:nvSpPr>
          <p:cNvPr id="29" name="矩形 28"/>
          <p:cNvSpPr/>
          <p:nvPr/>
        </p:nvSpPr>
        <p:spPr>
          <a:xfrm>
            <a:off x="818832" y="142878"/>
            <a:ext cx="157374" cy="814384"/>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0" name="组合 29"/>
          <p:cNvGrpSpPr/>
          <p:nvPr/>
        </p:nvGrpSpPr>
        <p:grpSpPr>
          <a:xfrm>
            <a:off x="-5080" y="57154"/>
            <a:ext cx="704847" cy="1014730"/>
            <a:chOff x="-4764" y="57151"/>
            <a:chExt cx="704852" cy="1014734"/>
          </a:xfrm>
        </p:grpSpPr>
        <p:sp>
          <p:nvSpPr>
            <p:cNvPr id="31" name="矩形 30"/>
            <p:cNvSpPr/>
            <p:nvPr/>
          </p:nvSpPr>
          <p:spPr>
            <a:xfrm>
              <a:off x="-4764" y="142875"/>
              <a:ext cx="704852" cy="814388"/>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文本框 32"/>
            <p:cNvSpPr txBox="1"/>
            <p:nvPr/>
          </p:nvSpPr>
          <p:spPr>
            <a:xfrm>
              <a:off x="-4764" y="57151"/>
              <a:ext cx="525945" cy="1014734"/>
            </a:xfrm>
            <a:prstGeom prst="rect">
              <a:avLst/>
            </a:prstGeom>
            <a:noFill/>
          </p:spPr>
          <p:txBody>
            <a:bodyPr wrap="square" rtlCol="0">
              <a:spAutoFit/>
            </a:bodyPr>
            <a:lstStyle/>
            <a:p>
              <a:r>
                <a:rPr lang="en-US" altLang="zh-CN" sz="6000" dirty="0">
                  <a:solidFill>
                    <a:schemeClr val="bg1"/>
                  </a:solidFill>
                  <a:cs typeface="+mn-ea"/>
                  <a:sym typeface="+mn-lt"/>
                </a:rPr>
                <a:t>2</a:t>
              </a:r>
              <a:endParaRPr lang="en-US" altLang="zh-CN" sz="6000" dirty="0">
                <a:solidFill>
                  <a:schemeClr val="bg1"/>
                </a:solidFill>
                <a:cs typeface="+mn-ea"/>
                <a:sym typeface="+mn-lt"/>
              </a:endParaRPr>
            </a:p>
          </p:txBody>
        </p:sp>
      </p:grpSp>
      <p:cxnSp>
        <p:nvCxnSpPr>
          <p:cNvPr id="10" name="直接连接符 9"/>
          <p:cNvCxnSpPr/>
          <p:nvPr/>
        </p:nvCxnSpPr>
        <p:spPr>
          <a:xfrm>
            <a:off x="795130" y="1867545"/>
            <a:ext cx="10968084" cy="0"/>
          </a:xfrm>
          <a:prstGeom prst="line">
            <a:avLst/>
          </a:prstGeom>
          <a:ln w="57150">
            <a:solidFill>
              <a:srgbClr val="394659"/>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785191" y="5228095"/>
            <a:ext cx="10978023" cy="0"/>
          </a:xfrm>
          <a:prstGeom prst="line">
            <a:avLst/>
          </a:prstGeom>
          <a:ln w="57150">
            <a:solidFill>
              <a:srgbClr val="394659"/>
            </a:solidFill>
          </a:ln>
        </p:spPr>
        <p:style>
          <a:lnRef idx="1">
            <a:schemeClr val="accent1"/>
          </a:lnRef>
          <a:fillRef idx="0">
            <a:schemeClr val="accent1"/>
          </a:fillRef>
          <a:effectRef idx="0">
            <a:schemeClr val="accent1"/>
          </a:effectRef>
          <a:fontRef idx="minor">
            <a:schemeClr val="tx1"/>
          </a:fontRef>
        </p:style>
      </p:cxnSp>
      <p:sp>
        <p:nvSpPr>
          <p:cNvPr id="12" name="KSO_Shape"/>
          <p:cNvSpPr/>
          <p:nvPr/>
        </p:nvSpPr>
        <p:spPr bwMode="auto">
          <a:xfrm>
            <a:off x="992385" y="2115517"/>
            <a:ext cx="1823422" cy="2856621"/>
          </a:xfrm>
          <a:custGeom>
            <a:avLst/>
            <a:gdLst>
              <a:gd name="T0" fmla="*/ 86224 w 881063"/>
              <a:gd name="T1" fmla="*/ 1689435 h 1247776"/>
              <a:gd name="T2" fmla="*/ 87955 w 881063"/>
              <a:gd name="T3" fmla="*/ 1725075 h 1247776"/>
              <a:gd name="T4" fmla="*/ 933227 w 881063"/>
              <a:gd name="T5" fmla="*/ 1733725 h 1247776"/>
              <a:gd name="T6" fmla="*/ 946386 w 881063"/>
              <a:gd name="T7" fmla="*/ 1720922 h 1247776"/>
              <a:gd name="T8" fmla="*/ 944655 w 881063"/>
              <a:gd name="T9" fmla="*/ 1685284 h 1247776"/>
              <a:gd name="T10" fmla="*/ 99382 w 881063"/>
              <a:gd name="T11" fmla="*/ 1676980 h 1247776"/>
              <a:gd name="T12" fmla="*/ 87955 w 881063"/>
              <a:gd name="T13" fmla="*/ 1572831 h 1247776"/>
              <a:gd name="T14" fmla="*/ 86224 w 881063"/>
              <a:gd name="T15" fmla="*/ 1608124 h 1247776"/>
              <a:gd name="T16" fmla="*/ 99382 w 881063"/>
              <a:gd name="T17" fmla="*/ 1620580 h 1247776"/>
              <a:gd name="T18" fmla="*/ 944655 w 881063"/>
              <a:gd name="T19" fmla="*/ 1612622 h 1247776"/>
              <a:gd name="T20" fmla="*/ 946386 w 881063"/>
              <a:gd name="T21" fmla="*/ 1576637 h 1247776"/>
              <a:gd name="T22" fmla="*/ 933227 w 881063"/>
              <a:gd name="T23" fmla="*/ 1564527 h 1247776"/>
              <a:gd name="T24" fmla="*/ 85877 w 881063"/>
              <a:gd name="T25" fmla="*/ 1452074 h 1247776"/>
              <a:gd name="T26" fmla="*/ 84493 w 881063"/>
              <a:gd name="T27" fmla="*/ 1488058 h 1247776"/>
              <a:gd name="T28" fmla="*/ 540891 w 881063"/>
              <a:gd name="T29" fmla="*/ 1500168 h 1247776"/>
              <a:gd name="T30" fmla="*/ 548856 w 881063"/>
              <a:gd name="T31" fmla="*/ 1482868 h 1247776"/>
              <a:gd name="T32" fmla="*/ 545739 w 881063"/>
              <a:gd name="T33" fmla="*/ 1448613 h 1247776"/>
              <a:gd name="T34" fmla="*/ 97997 w 881063"/>
              <a:gd name="T35" fmla="*/ 1328202 h 1247776"/>
              <a:gd name="T36" fmla="*/ 84493 w 881063"/>
              <a:gd name="T37" fmla="*/ 1345503 h 1247776"/>
              <a:gd name="T38" fmla="*/ 90378 w 881063"/>
              <a:gd name="T39" fmla="*/ 1379758 h 1247776"/>
              <a:gd name="T40" fmla="*/ 934613 w 881063"/>
              <a:gd name="T41" fmla="*/ 1384602 h 1247776"/>
              <a:gd name="T42" fmla="*/ 948117 w 881063"/>
              <a:gd name="T43" fmla="*/ 1367301 h 1247776"/>
              <a:gd name="T44" fmla="*/ 942230 w 881063"/>
              <a:gd name="T45" fmla="*/ 1333046 h 1247776"/>
              <a:gd name="T46" fmla="*/ 97997 w 881063"/>
              <a:gd name="T47" fmla="*/ 1328202 h 1247776"/>
              <a:gd name="T48" fmla="*/ 87955 w 881063"/>
              <a:gd name="T49" fmla="*/ 1224052 h 1247776"/>
              <a:gd name="T50" fmla="*/ 86224 w 881063"/>
              <a:gd name="T51" fmla="*/ 1259692 h 1247776"/>
              <a:gd name="T52" fmla="*/ 99382 w 881063"/>
              <a:gd name="T53" fmla="*/ 1272149 h 1247776"/>
              <a:gd name="T54" fmla="*/ 944655 w 881063"/>
              <a:gd name="T55" fmla="*/ 1263843 h 1247776"/>
              <a:gd name="T56" fmla="*/ 946386 w 881063"/>
              <a:gd name="T57" fmla="*/ 1227859 h 1247776"/>
              <a:gd name="T58" fmla="*/ 933227 w 881063"/>
              <a:gd name="T59" fmla="*/ 1215402 h 1247776"/>
              <a:gd name="T60" fmla="*/ 87955 w 881063"/>
              <a:gd name="T61" fmla="*/ 1111254 h 1247776"/>
              <a:gd name="T62" fmla="*/ 86224 w 881063"/>
              <a:gd name="T63" fmla="*/ 1146892 h 1247776"/>
              <a:gd name="T64" fmla="*/ 99382 w 881063"/>
              <a:gd name="T65" fmla="*/ 1159349 h 1247776"/>
              <a:gd name="T66" fmla="*/ 944655 w 881063"/>
              <a:gd name="T67" fmla="*/ 1151045 h 1247776"/>
              <a:gd name="T68" fmla="*/ 946386 w 881063"/>
              <a:gd name="T69" fmla="*/ 1115405 h 1247776"/>
              <a:gd name="T70" fmla="*/ 933227 w 881063"/>
              <a:gd name="T71" fmla="*/ 1102949 h 1247776"/>
              <a:gd name="T72" fmla="*/ 90378 w 881063"/>
              <a:gd name="T73" fmla="*/ 1006066 h 1247776"/>
              <a:gd name="T74" fmla="*/ 84493 w 881063"/>
              <a:gd name="T75" fmla="*/ 1040668 h 1247776"/>
              <a:gd name="T76" fmla="*/ 97997 w 881063"/>
              <a:gd name="T77" fmla="*/ 1057622 h 1247776"/>
              <a:gd name="T78" fmla="*/ 942230 w 881063"/>
              <a:gd name="T79" fmla="*/ 1053124 h 1247776"/>
              <a:gd name="T80" fmla="*/ 948117 w 881063"/>
              <a:gd name="T81" fmla="*/ 1018523 h 1247776"/>
              <a:gd name="T82" fmla="*/ 934613 w 881063"/>
              <a:gd name="T83" fmla="*/ 1001569 h 1247776"/>
              <a:gd name="T84" fmla="*/ 94881 w 881063"/>
              <a:gd name="T85" fmla="*/ 889807 h 1247776"/>
              <a:gd name="T86" fmla="*/ 83454 w 881063"/>
              <a:gd name="T87" fmla="*/ 916796 h 1247776"/>
              <a:gd name="T88" fmla="*/ 94881 w 881063"/>
              <a:gd name="T89" fmla="*/ 943786 h 1247776"/>
              <a:gd name="T90" fmla="*/ 937729 w 881063"/>
              <a:gd name="T91" fmla="*/ 943786 h 1247776"/>
              <a:gd name="T92" fmla="*/ 949503 w 881063"/>
              <a:gd name="T93" fmla="*/ 916796 h 1247776"/>
              <a:gd name="T94" fmla="*/ 937729 w 881063"/>
              <a:gd name="T95" fmla="*/ 889807 h 1247776"/>
              <a:gd name="T96" fmla="*/ 96266 w 881063"/>
              <a:gd name="T97" fmla="*/ 776662 h 1247776"/>
              <a:gd name="T98" fmla="*/ 83454 w 881063"/>
              <a:gd name="T99" fmla="*/ 798460 h 1247776"/>
              <a:gd name="T100" fmla="*/ 93149 w 881063"/>
              <a:gd name="T101" fmla="*/ 829947 h 1247776"/>
              <a:gd name="T102" fmla="*/ 936344 w 881063"/>
              <a:gd name="T103" fmla="*/ 831677 h 1247776"/>
              <a:gd name="T104" fmla="*/ 949156 w 881063"/>
              <a:gd name="T105" fmla="*/ 809879 h 1247776"/>
              <a:gd name="T106" fmla="*/ 939460 w 881063"/>
              <a:gd name="T107" fmla="*/ 778047 h 1247776"/>
              <a:gd name="T108" fmla="*/ 86916 w 881063"/>
              <a:gd name="T109" fmla="*/ 659711 h 1247776"/>
              <a:gd name="T110" fmla="*/ 84493 w 881063"/>
              <a:gd name="T111" fmla="*/ 707461 h 1247776"/>
              <a:gd name="T112" fmla="*/ 321002 w 881063"/>
              <a:gd name="T113" fmla="*/ 715764 h 1247776"/>
              <a:gd name="T114" fmla="*/ 324466 w 881063"/>
              <a:gd name="T115" fmla="*/ 676665 h 1247776"/>
              <a:gd name="T116" fmla="*/ 87608 w 881063"/>
              <a:gd name="T117" fmla="*/ 659364 h 1247776"/>
              <a:gd name="T118" fmla="*/ 753161 w 881063"/>
              <a:gd name="T119" fmla="*/ 378059 h 1247776"/>
              <a:gd name="T120" fmla="*/ 1061055 w 881063"/>
              <a:gd name="T121" fmla="*/ 50864 h 1247776"/>
              <a:gd name="T122" fmla="*/ 1091854 w 881063"/>
              <a:gd name="T123" fmla="*/ 0 h 1247776"/>
              <a:gd name="T124" fmla="*/ 308050 w 881063"/>
              <a:gd name="T125" fmla="*/ 0 h 124777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881063" h="1247776">
                <a:moveTo>
                  <a:pt x="64137" y="1098423"/>
                </a:moveTo>
                <a:lnTo>
                  <a:pt x="63004" y="1098649"/>
                </a:lnTo>
                <a:lnTo>
                  <a:pt x="62098" y="1099102"/>
                </a:lnTo>
                <a:lnTo>
                  <a:pt x="60964" y="1100009"/>
                </a:lnTo>
                <a:lnTo>
                  <a:pt x="59151" y="1101369"/>
                </a:lnTo>
                <a:lnTo>
                  <a:pt x="57565" y="1103862"/>
                </a:lnTo>
                <a:lnTo>
                  <a:pt x="56432" y="1106581"/>
                </a:lnTo>
                <a:lnTo>
                  <a:pt x="55299" y="1109754"/>
                </a:lnTo>
                <a:lnTo>
                  <a:pt x="54619" y="1113154"/>
                </a:lnTo>
                <a:lnTo>
                  <a:pt x="54619" y="1116780"/>
                </a:lnTo>
                <a:lnTo>
                  <a:pt x="54619" y="1120633"/>
                </a:lnTo>
                <a:lnTo>
                  <a:pt x="55299" y="1124032"/>
                </a:lnTo>
                <a:lnTo>
                  <a:pt x="56432" y="1127205"/>
                </a:lnTo>
                <a:lnTo>
                  <a:pt x="57565" y="1129925"/>
                </a:lnTo>
                <a:lnTo>
                  <a:pt x="59151" y="1132191"/>
                </a:lnTo>
                <a:lnTo>
                  <a:pt x="60964" y="1134005"/>
                </a:lnTo>
                <a:lnTo>
                  <a:pt x="62098" y="1134458"/>
                </a:lnTo>
                <a:lnTo>
                  <a:pt x="63004" y="1134911"/>
                </a:lnTo>
                <a:lnTo>
                  <a:pt x="64137" y="1135138"/>
                </a:lnTo>
                <a:lnTo>
                  <a:pt x="65044" y="1135591"/>
                </a:lnTo>
                <a:lnTo>
                  <a:pt x="610780" y="1135591"/>
                </a:lnTo>
                <a:lnTo>
                  <a:pt x="611687" y="1135138"/>
                </a:lnTo>
                <a:lnTo>
                  <a:pt x="612820" y="1134911"/>
                </a:lnTo>
                <a:lnTo>
                  <a:pt x="613726" y="1134458"/>
                </a:lnTo>
                <a:lnTo>
                  <a:pt x="614859" y="1134005"/>
                </a:lnTo>
                <a:lnTo>
                  <a:pt x="616672" y="1132191"/>
                </a:lnTo>
                <a:lnTo>
                  <a:pt x="618259" y="1129925"/>
                </a:lnTo>
                <a:lnTo>
                  <a:pt x="619392" y="1127205"/>
                </a:lnTo>
                <a:lnTo>
                  <a:pt x="620525" y="1124032"/>
                </a:lnTo>
                <a:lnTo>
                  <a:pt x="621205" y="1120633"/>
                </a:lnTo>
                <a:lnTo>
                  <a:pt x="621432" y="1116780"/>
                </a:lnTo>
                <a:lnTo>
                  <a:pt x="621205" y="1113154"/>
                </a:lnTo>
                <a:lnTo>
                  <a:pt x="620525" y="1109754"/>
                </a:lnTo>
                <a:lnTo>
                  <a:pt x="619392" y="1106581"/>
                </a:lnTo>
                <a:lnTo>
                  <a:pt x="618259" y="1103862"/>
                </a:lnTo>
                <a:lnTo>
                  <a:pt x="616672" y="1101369"/>
                </a:lnTo>
                <a:lnTo>
                  <a:pt x="614859" y="1100009"/>
                </a:lnTo>
                <a:lnTo>
                  <a:pt x="613726" y="1099102"/>
                </a:lnTo>
                <a:lnTo>
                  <a:pt x="612820" y="1098649"/>
                </a:lnTo>
                <a:lnTo>
                  <a:pt x="611687" y="1098423"/>
                </a:lnTo>
                <a:lnTo>
                  <a:pt x="610780" y="1098423"/>
                </a:lnTo>
                <a:lnTo>
                  <a:pt x="65044" y="1098423"/>
                </a:lnTo>
                <a:lnTo>
                  <a:pt x="64137" y="1098423"/>
                </a:lnTo>
                <a:close/>
                <a:moveTo>
                  <a:pt x="64137" y="1024766"/>
                </a:moveTo>
                <a:lnTo>
                  <a:pt x="63004" y="1024992"/>
                </a:lnTo>
                <a:lnTo>
                  <a:pt x="62098" y="1025446"/>
                </a:lnTo>
                <a:lnTo>
                  <a:pt x="60964" y="1026125"/>
                </a:lnTo>
                <a:lnTo>
                  <a:pt x="59151" y="1027712"/>
                </a:lnTo>
                <a:lnTo>
                  <a:pt x="57565" y="1030205"/>
                </a:lnTo>
                <a:lnTo>
                  <a:pt x="56432" y="1032698"/>
                </a:lnTo>
                <a:lnTo>
                  <a:pt x="55299" y="1035644"/>
                </a:lnTo>
                <a:lnTo>
                  <a:pt x="54619" y="1039270"/>
                </a:lnTo>
                <a:lnTo>
                  <a:pt x="54619" y="1043123"/>
                </a:lnTo>
                <a:lnTo>
                  <a:pt x="54619" y="1046749"/>
                </a:lnTo>
                <a:lnTo>
                  <a:pt x="55299" y="1050376"/>
                </a:lnTo>
                <a:lnTo>
                  <a:pt x="56432" y="1053322"/>
                </a:lnTo>
                <a:lnTo>
                  <a:pt x="57565" y="1056268"/>
                </a:lnTo>
                <a:lnTo>
                  <a:pt x="59151" y="1058535"/>
                </a:lnTo>
                <a:lnTo>
                  <a:pt x="60964" y="1060121"/>
                </a:lnTo>
                <a:lnTo>
                  <a:pt x="62098" y="1060801"/>
                </a:lnTo>
                <a:lnTo>
                  <a:pt x="63004" y="1061028"/>
                </a:lnTo>
                <a:lnTo>
                  <a:pt x="64137" y="1061481"/>
                </a:lnTo>
                <a:lnTo>
                  <a:pt x="65044" y="1061481"/>
                </a:lnTo>
                <a:lnTo>
                  <a:pt x="610780" y="1061481"/>
                </a:lnTo>
                <a:lnTo>
                  <a:pt x="611687" y="1061481"/>
                </a:lnTo>
                <a:lnTo>
                  <a:pt x="612820" y="1061028"/>
                </a:lnTo>
                <a:lnTo>
                  <a:pt x="613726" y="1060801"/>
                </a:lnTo>
                <a:lnTo>
                  <a:pt x="614859" y="1060121"/>
                </a:lnTo>
                <a:lnTo>
                  <a:pt x="616672" y="1058535"/>
                </a:lnTo>
                <a:lnTo>
                  <a:pt x="618259" y="1056268"/>
                </a:lnTo>
                <a:lnTo>
                  <a:pt x="619392" y="1053322"/>
                </a:lnTo>
                <a:lnTo>
                  <a:pt x="620525" y="1050376"/>
                </a:lnTo>
                <a:lnTo>
                  <a:pt x="621205" y="1046749"/>
                </a:lnTo>
                <a:lnTo>
                  <a:pt x="621432" y="1043123"/>
                </a:lnTo>
                <a:lnTo>
                  <a:pt x="621205" y="1039270"/>
                </a:lnTo>
                <a:lnTo>
                  <a:pt x="620525" y="1035644"/>
                </a:lnTo>
                <a:lnTo>
                  <a:pt x="619392" y="1032698"/>
                </a:lnTo>
                <a:lnTo>
                  <a:pt x="618259" y="1030205"/>
                </a:lnTo>
                <a:lnTo>
                  <a:pt x="616672" y="1027712"/>
                </a:lnTo>
                <a:lnTo>
                  <a:pt x="614859" y="1026125"/>
                </a:lnTo>
                <a:lnTo>
                  <a:pt x="613726" y="1025446"/>
                </a:lnTo>
                <a:lnTo>
                  <a:pt x="612820" y="1024992"/>
                </a:lnTo>
                <a:lnTo>
                  <a:pt x="611687" y="1024766"/>
                </a:lnTo>
                <a:lnTo>
                  <a:pt x="610780" y="1024766"/>
                </a:lnTo>
                <a:lnTo>
                  <a:pt x="65044" y="1024766"/>
                </a:lnTo>
                <a:lnTo>
                  <a:pt x="64137" y="1024766"/>
                </a:lnTo>
                <a:close/>
                <a:moveTo>
                  <a:pt x="59831" y="945669"/>
                </a:moveTo>
                <a:lnTo>
                  <a:pt x="59151" y="946349"/>
                </a:lnTo>
                <a:lnTo>
                  <a:pt x="58018" y="947256"/>
                </a:lnTo>
                <a:lnTo>
                  <a:pt x="57112" y="948842"/>
                </a:lnTo>
                <a:lnTo>
                  <a:pt x="56205" y="951109"/>
                </a:lnTo>
                <a:lnTo>
                  <a:pt x="55299" y="953828"/>
                </a:lnTo>
                <a:lnTo>
                  <a:pt x="54845" y="957001"/>
                </a:lnTo>
                <a:lnTo>
                  <a:pt x="54619" y="960627"/>
                </a:lnTo>
                <a:lnTo>
                  <a:pt x="54619" y="964254"/>
                </a:lnTo>
                <a:lnTo>
                  <a:pt x="54619" y="967880"/>
                </a:lnTo>
                <a:lnTo>
                  <a:pt x="54845" y="971279"/>
                </a:lnTo>
                <a:lnTo>
                  <a:pt x="55299" y="974679"/>
                </a:lnTo>
                <a:lnTo>
                  <a:pt x="56205" y="977172"/>
                </a:lnTo>
                <a:lnTo>
                  <a:pt x="57112" y="979438"/>
                </a:lnTo>
                <a:lnTo>
                  <a:pt x="58018" y="981251"/>
                </a:lnTo>
                <a:lnTo>
                  <a:pt x="59151" y="982385"/>
                </a:lnTo>
                <a:lnTo>
                  <a:pt x="59831" y="982611"/>
                </a:lnTo>
                <a:lnTo>
                  <a:pt x="60285" y="982611"/>
                </a:lnTo>
                <a:lnTo>
                  <a:pt x="354003" y="982611"/>
                </a:lnTo>
                <a:lnTo>
                  <a:pt x="354456" y="982611"/>
                </a:lnTo>
                <a:lnTo>
                  <a:pt x="355136" y="982385"/>
                </a:lnTo>
                <a:lnTo>
                  <a:pt x="356270" y="981251"/>
                </a:lnTo>
                <a:lnTo>
                  <a:pt x="357176" y="979438"/>
                </a:lnTo>
                <a:lnTo>
                  <a:pt x="358083" y="977172"/>
                </a:lnTo>
                <a:lnTo>
                  <a:pt x="358536" y="974679"/>
                </a:lnTo>
                <a:lnTo>
                  <a:pt x="359216" y="971279"/>
                </a:lnTo>
                <a:lnTo>
                  <a:pt x="359669" y="967880"/>
                </a:lnTo>
                <a:lnTo>
                  <a:pt x="359669" y="964254"/>
                </a:lnTo>
                <a:lnTo>
                  <a:pt x="359669" y="960627"/>
                </a:lnTo>
                <a:lnTo>
                  <a:pt x="359216" y="957001"/>
                </a:lnTo>
                <a:lnTo>
                  <a:pt x="358536" y="953828"/>
                </a:lnTo>
                <a:lnTo>
                  <a:pt x="358083" y="951109"/>
                </a:lnTo>
                <a:lnTo>
                  <a:pt x="357176" y="948842"/>
                </a:lnTo>
                <a:lnTo>
                  <a:pt x="356270" y="947256"/>
                </a:lnTo>
                <a:lnTo>
                  <a:pt x="355136" y="946349"/>
                </a:lnTo>
                <a:lnTo>
                  <a:pt x="354456" y="945669"/>
                </a:lnTo>
                <a:lnTo>
                  <a:pt x="354003" y="945669"/>
                </a:lnTo>
                <a:lnTo>
                  <a:pt x="60285" y="945669"/>
                </a:lnTo>
                <a:lnTo>
                  <a:pt x="59831" y="945669"/>
                </a:lnTo>
                <a:close/>
                <a:moveTo>
                  <a:pt x="64137" y="869973"/>
                </a:moveTo>
                <a:lnTo>
                  <a:pt x="63004" y="870426"/>
                </a:lnTo>
                <a:lnTo>
                  <a:pt x="62098" y="870879"/>
                </a:lnTo>
                <a:lnTo>
                  <a:pt x="60964" y="871559"/>
                </a:lnTo>
                <a:lnTo>
                  <a:pt x="59151" y="873146"/>
                </a:lnTo>
                <a:lnTo>
                  <a:pt x="57565" y="875412"/>
                </a:lnTo>
                <a:lnTo>
                  <a:pt x="56432" y="878132"/>
                </a:lnTo>
                <a:lnTo>
                  <a:pt x="55299" y="881305"/>
                </a:lnTo>
                <a:lnTo>
                  <a:pt x="54619" y="884931"/>
                </a:lnTo>
                <a:lnTo>
                  <a:pt x="54619" y="888330"/>
                </a:lnTo>
                <a:lnTo>
                  <a:pt x="54619" y="892183"/>
                </a:lnTo>
                <a:lnTo>
                  <a:pt x="55299" y="895583"/>
                </a:lnTo>
                <a:lnTo>
                  <a:pt x="56432" y="898982"/>
                </a:lnTo>
                <a:lnTo>
                  <a:pt x="57565" y="901475"/>
                </a:lnTo>
                <a:lnTo>
                  <a:pt x="59151" y="903742"/>
                </a:lnTo>
                <a:lnTo>
                  <a:pt x="60964" y="905555"/>
                </a:lnTo>
                <a:lnTo>
                  <a:pt x="62098" y="906008"/>
                </a:lnTo>
                <a:lnTo>
                  <a:pt x="63004" y="906688"/>
                </a:lnTo>
                <a:lnTo>
                  <a:pt x="64137" y="906915"/>
                </a:lnTo>
                <a:lnTo>
                  <a:pt x="65044" y="906915"/>
                </a:lnTo>
                <a:lnTo>
                  <a:pt x="610780" y="906915"/>
                </a:lnTo>
                <a:lnTo>
                  <a:pt x="611687" y="906915"/>
                </a:lnTo>
                <a:lnTo>
                  <a:pt x="612820" y="906688"/>
                </a:lnTo>
                <a:lnTo>
                  <a:pt x="613726" y="906008"/>
                </a:lnTo>
                <a:lnTo>
                  <a:pt x="614859" y="905555"/>
                </a:lnTo>
                <a:lnTo>
                  <a:pt x="616672" y="903742"/>
                </a:lnTo>
                <a:lnTo>
                  <a:pt x="618259" y="901475"/>
                </a:lnTo>
                <a:lnTo>
                  <a:pt x="619392" y="898982"/>
                </a:lnTo>
                <a:lnTo>
                  <a:pt x="620525" y="895583"/>
                </a:lnTo>
                <a:lnTo>
                  <a:pt x="621205" y="892183"/>
                </a:lnTo>
                <a:lnTo>
                  <a:pt x="621432" y="888330"/>
                </a:lnTo>
                <a:lnTo>
                  <a:pt x="621205" y="884931"/>
                </a:lnTo>
                <a:lnTo>
                  <a:pt x="620525" y="881305"/>
                </a:lnTo>
                <a:lnTo>
                  <a:pt x="619392" y="878132"/>
                </a:lnTo>
                <a:lnTo>
                  <a:pt x="618259" y="875412"/>
                </a:lnTo>
                <a:lnTo>
                  <a:pt x="616672" y="873146"/>
                </a:lnTo>
                <a:lnTo>
                  <a:pt x="614859" y="871559"/>
                </a:lnTo>
                <a:lnTo>
                  <a:pt x="613726" y="870879"/>
                </a:lnTo>
                <a:lnTo>
                  <a:pt x="612820" y="870426"/>
                </a:lnTo>
                <a:lnTo>
                  <a:pt x="611687" y="869973"/>
                </a:lnTo>
                <a:lnTo>
                  <a:pt x="610780" y="869973"/>
                </a:lnTo>
                <a:lnTo>
                  <a:pt x="65044" y="869973"/>
                </a:lnTo>
                <a:lnTo>
                  <a:pt x="64137" y="869973"/>
                </a:lnTo>
                <a:close/>
                <a:moveTo>
                  <a:pt x="65044" y="796089"/>
                </a:moveTo>
                <a:lnTo>
                  <a:pt x="64137" y="796316"/>
                </a:lnTo>
                <a:lnTo>
                  <a:pt x="63004" y="796543"/>
                </a:lnTo>
                <a:lnTo>
                  <a:pt x="62098" y="797222"/>
                </a:lnTo>
                <a:lnTo>
                  <a:pt x="60964" y="797676"/>
                </a:lnTo>
                <a:lnTo>
                  <a:pt x="59151" y="799489"/>
                </a:lnTo>
                <a:lnTo>
                  <a:pt x="57565" y="801755"/>
                </a:lnTo>
                <a:lnTo>
                  <a:pt x="56432" y="804248"/>
                </a:lnTo>
                <a:lnTo>
                  <a:pt x="55299" y="807648"/>
                </a:lnTo>
                <a:lnTo>
                  <a:pt x="54619" y="811047"/>
                </a:lnTo>
                <a:lnTo>
                  <a:pt x="54619" y="814674"/>
                </a:lnTo>
                <a:lnTo>
                  <a:pt x="54619" y="818300"/>
                </a:lnTo>
                <a:lnTo>
                  <a:pt x="55299" y="821926"/>
                </a:lnTo>
                <a:lnTo>
                  <a:pt x="56432" y="825099"/>
                </a:lnTo>
                <a:lnTo>
                  <a:pt x="57565" y="827818"/>
                </a:lnTo>
                <a:lnTo>
                  <a:pt x="59151" y="829858"/>
                </a:lnTo>
                <a:lnTo>
                  <a:pt x="60964" y="831671"/>
                </a:lnTo>
                <a:lnTo>
                  <a:pt x="62098" y="832125"/>
                </a:lnTo>
                <a:lnTo>
                  <a:pt x="63004" y="832578"/>
                </a:lnTo>
                <a:lnTo>
                  <a:pt x="64137" y="833031"/>
                </a:lnTo>
                <a:lnTo>
                  <a:pt x="65044" y="833258"/>
                </a:lnTo>
                <a:lnTo>
                  <a:pt x="610780" y="833258"/>
                </a:lnTo>
                <a:lnTo>
                  <a:pt x="611687" y="833031"/>
                </a:lnTo>
                <a:lnTo>
                  <a:pt x="612820" y="832578"/>
                </a:lnTo>
                <a:lnTo>
                  <a:pt x="613726" y="832125"/>
                </a:lnTo>
                <a:lnTo>
                  <a:pt x="614859" y="831671"/>
                </a:lnTo>
                <a:lnTo>
                  <a:pt x="616672" y="829858"/>
                </a:lnTo>
                <a:lnTo>
                  <a:pt x="618259" y="827818"/>
                </a:lnTo>
                <a:lnTo>
                  <a:pt x="619392" y="825099"/>
                </a:lnTo>
                <a:lnTo>
                  <a:pt x="620525" y="821926"/>
                </a:lnTo>
                <a:lnTo>
                  <a:pt x="621205" y="818300"/>
                </a:lnTo>
                <a:lnTo>
                  <a:pt x="621432" y="814674"/>
                </a:lnTo>
                <a:lnTo>
                  <a:pt x="621205" y="811047"/>
                </a:lnTo>
                <a:lnTo>
                  <a:pt x="620525" y="807648"/>
                </a:lnTo>
                <a:lnTo>
                  <a:pt x="619392" y="804248"/>
                </a:lnTo>
                <a:lnTo>
                  <a:pt x="618259" y="801755"/>
                </a:lnTo>
                <a:lnTo>
                  <a:pt x="616672" y="799489"/>
                </a:lnTo>
                <a:lnTo>
                  <a:pt x="614859" y="797676"/>
                </a:lnTo>
                <a:lnTo>
                  <a:pt x="613726" y="797222"/>
                </a:lnTo>
                <a:lnTo>
                  <a:pt x="612820" y="796543"/>
                </a:lnTo>
                <a:lnTo>
                  <a:pt x="611687" y="796316"/>
                </a:lnTo>
                <a:lnTo>
                  <a:pt x="610780" y="796089"/>
                </a:lnTo>
                <a:lnTo>
                  <a:pt x="65044" y="796089"/>
                </a:lnTo>
                <a:close/>
                <a:moveTo>
                  <a:pt x="64137" y="722432"/>
                </a:moveTo>
                <a:lnTo>
                  <a:pt x="63004" y="722659"/>
                </a:lnTo>
                <a:lnTo>
                  <a:pt x="62098" y="723339"/>
                </a:lnTo>
                <a:lnTo>
                  <a:pt x="60964" y="724019"/>
                </a:lnTo>
                <a:lnTo>
                  <a:pt x="59151" y="725605"/>
                </a:lnTo>
                <a:lnTo>
                  <a:pt x="57565" y="727872"/>
                </a:lnTo>
                <a:lnTo>
                  <a:pt x="56432" y="730591"/>
                </a:lnTo>
                <a:lnTo>
                  <a:pt x="55299" y="733764"/>
                </a:lnTo>
                <a:lnTo>
                  <a:pt x="54619" y="736937"/>
                </a:lnTo>
                <a:lnTo>
                  <a:pt x="54619" y="740790"/>
                </a:lnTo>
                <a:lnTo>
                  <a:pt x="54619" y="744416"/>
                </a:lnTo>
                <a:lnTo>
                  <a:pt x="55299" y="748042"/>
                </a:lnTo>
                <a:lnTo>
                  <a:pt x="56432" y="751215"/>
                </a:lnTo>
                <a:lnTo>
                  <a:pt x="57565" y="753935"/>
                </a:lnTo>
                <a:lnTo>
                  <a:pt x="59151" y="756201"/>
                </a:lnTo>
                <a:lnTo>
                  <a:pt x="60964" y="757788"/>
                </a:lnTo>
                <a:lnTo>
                  <a:pt x="62098" y="758468"/>
                </a:lnTo>
                <a:lnTo>
                  <a:pt x="63004" y="758921"/>
                </a:lnTo>
                <a:lnTo>
                  <a:pt x="64137" y="759374"/>
                </a:lnTo>
                <a:lnTo>
                  <a:pt x="65044" y="759374"/>
                </a:lnTo>
                <a:lnTo>
                  <a:pt x="610780" y="759374"/>
                </a:lnTo>
                <a:lnTo>
                  <a:pt x="611687" y="759374"/>
                </a:lnTo>
                <a:lnTo>
                  <a:pt x="612820" y="758921"/>
                </a:lnTo>
                <a:lnTo>
                  <a:pt x="613726" y="758468"/>
                </a:lnTo>
                <a:lnTo>
                  <a:pt x="614859" y="757788"/>
                </a:lnTo>
                <a:lnTo>
                  <a:pt x="616672" y="756201"/>
                </a:lnTo>
                <a:lnTo>
                  <a:pt x="618259" y="753935"/>
                </a:lnTo>
                <a:lnTo>
                  <a:pt x="619392" y="751215"/>
                </a:lnTo>
                <a:lnTo>
                  <a:pt x="620525" y="748042"/>
                </a:lnTo>
                <a:lnTo>
                  <a:pt x="621205" y="744416"/>
                </a:lnTo>
                <a:lnTo>
                  <a:pt x="621432" y="740790"/>
                </a:lnTo>
                <a:lnTo>
                  <a:pt x="621205" y="736937"/>
                </a:lnTo>
                <a:lnTo>
                  <a:pt x="620525" y="733764"/>
                </a:lnTo>
                <a:lnTo>
                  <a:pt x="619392" y="730591"/>
                </a:lnTo>
                <a:lnTo>
                  <a:pt x="618259" y="727872"/>
                </a:lnTo>
                <a:lnTo>
                  <a:pt x="616672" y="725605"/>
                </a:lnTo>
                <a:lnTo>
                  <a:pt x="614859" y="724019"/>
                </a:lnTo>
                <a:lnTo>
                  <a:pt x="613726" y="723339"/>
                </a:lnTo>
                <a:lnTo>
                  <a:pt x="612820" y="722659"/>
                </a:lnTo>
                <a:lnTo>
                  <a:pt x="611687" y="722432"/>
                </a:lnTo>
                <a:lnTo>
                  <a:pt x="610780" y="722432"/>
                </a:lnTo>
                <a:lnTo>
                  <a:pt x="65044" y="722432"/>
                </a:lnTo>
                <a:lnTo>
                  <a:pt x="64137" y="722432"/>
                </a:lnTo>
                <a:close/>
                <a:moveTo>
                  <a:pt x="64137" y="656028"/>
                </a:moveTo>
                <a:lnTo>
                  <a:pt x="63004" y="656254"/>
                </a:lnTo>
                <a:lnTo>
                  <a:pt x="62098" y="656708"/>
                </a:lnTo>
                <a:lnTo>
                  <a:pt x="60964" y="657614"/>
                </a:lnTo>
                <a:lnTo>
                  <a:pt x="59151" y="658974"/>
                </a:lnTo>
                <a:lnTo>
                  <a:pt x="57565" y="661240"/>
                </a:lnTo>
                <a:lnTo>
                  <a:pt x="56432" y="664187"/>
                </a:lnTo>
                <a:lnTo>
                  <a:pt x="55299" y="667133"/>
                </a:lnTo>
                <a:lnTo>
                  <a:pt x="54619" y="670533"/>
                </a:lnTo>
                <a:lnTo>
                  <a:pt x="54619" y="674385"/>
                </a:lnTo>
                <a:lnTo>
                  <a:pt x="54619" y="678012"/>
                </a:lnTo>
                <a:lnTo>
                  <a:pt x="55299" y="681638"/>
                </a:lnTo>
                <a:lnTo>
                  <a:pt x="56432" y="684584"/>
                </a:lnTo>
                <a:lnTo>
                  <a:pt x="57565" y="687530"/>
                </a:lnTo>
                <a:lnTo>
                  <a:pt x="59151" y="689797"/>
                </a:lnTo>
                <a:lnTo>
                  <a:pt x="60964" y="691157"/>
                </a:lnTo>
                <a:lnTo>
                  <a:pt x="62098" y="692063"/>
                </a:lnTo>
                <a:lnTo>
                  <a:pt x="63004" y="692516"/>
                </a:lnTo>
                <a:lnTo>
                  <a:pt x="64137" y="692743"/>
                </a:lnTo>
                <a:lnTo>
                  <a:pt x="65044" y="692743"/>
                </a:lnTo>
                <a:lnTo>
                  <a:pt x="610780" y="692743"/>
                </a:lnTo>
                <a:lnTo>
                  <a:pt x="611687" y="692743"/>
                </a:lnTo>
                <a:lnTo>
                  <a:pt x="612820" y="692516"/>
                </a:lnTo>
                <a:lnTo>
                  <a:pt x="613726" y="692063"/>
                </a:lnTo>
                <a:lnTo>
                  <a:pt x="614859" y="691157"/>
                </a:lnTo>
                <a:lnTo>
                  <a:pt x="616672" y="689797"/>
                </a:lnTo>
                <a:lnTo>
                  <a:pt x="618259" y="687530"/>
                </a:lnTo>
                <a:lnTo>
                  <a:pt x="619392" y="684584"/>
                </a:lnTo>
                <a:lnTo>
                  <a:pt x="620525" y="681638"/>
                </a:lnTo>
                <a:lnTo>
                  <a:pt x="621205" y="678012"/>
                </a:lnTo>
                <a:lnTo>
                  <a:pt x="621432" y="674385"/>
                </a:lnTo>
                <a:lnTo>
                  <a:pt x="621205" y="670533"/>
                </a:lnTo>
                <a:lnTo>
                  <a:pt x="620525" y="667133"/>
                </a:lnTo>
                <a:lnTo>
                  <a:pt x="619392" y="664187"/>
                </a:lnTo>
                <a:lnTo>
                  <a:pt x="618259" y="661240"/>
                </a:lnTo>
                <a:lnTo>
                  <a:pt x="616672" y="658974"/>
                </a:lnTo>
                <a:lnTo>
                  <a:pt x="614859" y="657614"/>
                </a:lnTo>
                <a:lnTo>
                  <a:pt x="613726" y="656708"/>
                </a:lnTo>
                <a:lnTo>
                  <a:pt x="612820" y="656254"/>
                </a:lnTo>
                <a:lnTo>
                  <a:pt x="611687" y="656028"/>
                </a:lnTo>
                <a:lnTo>
                  <a:pt x="610780" y="656028"/>
                </a:lnTo>
                <a:lnTo>
                  <a:pt x="65044" y="656028"/>
                </a:lnTo>
                <a:lnTo>
                  <a:pt x="64137" y="656028"/>
                </a:lnTo>
                <a:close/>
                <a:moveTo>
                  <a:pt x="65044" y="582144"/>
                </a:moveTo>
                <a:lnTo>
                  <a:pt x="64137" y="582371"/>
                </a:lnTo>
                <a:lnTo>
                  <a:pt x="63004" y="582598"/>
                </a:lnTo>
                <a:lnTo>
                  <a:pt x="62098" y="582824"/>
                </a:lnTo>
                <a:lnTo>
                  <a:pt x="60964" y="583504"/>
                </a:lnTo>
                <a:lnTo>
                  <a:pt x="59151" y="585091"/>
                </a:lnTo>
                <a:lnTo>
                  <a:pt x="57565" y="587357"/>
                </a:lnTo>
                <a:lnTo>
                  <a:pt x="56432" y="590303"/>
                </a:lnTo>
                <a:lnTo>
                  <a:pt x="55299" y="593249"/>
                </a:lnTo>
                <a:lnTo>
                  <a:pt x="54619" y="596876"/>
                </a:lnTo>
                <a:lnTo>
                  <a:pt x="54619" y="600502"/>
                </a:lnTo>
                <a:lnTo>
                  <a:pt x="54619" y="604355"/>
                </a:lnTo>
                <a:lnTo>
                  <a:pt x="55299" y="607528"/>
                </a:lnTo>
                <a:lnTo>
                  <a:pt x="56432" y="610927"/>
                </a:lnTo>
                <a:lnTo>
                  <a:pt x="57565" y="613420"/>
                </a:lnTo>
                <a:lnTo>
                  <a:pt x="59151" y="615913"/>
                </a:lnTo>
                <a:lnTo>
                  <a:pt x="60964" y="617500"/>
                </a:lnTo>
                <a:lnTo>
                  <a:pt x="62098" y="618180"/>
                </a:lnTo>
                <a:lnTo>
                  <a:pt x="63004" y="618633"/>
                </a:lnTo>
                <a:lnTo>
                  <a:pt x="64137" y="618859"/>
                </a:lnTo>
                <a:lnTo>
                  <a:pt x="65044" y="619086"/>
                </a:lnTo>
                <a:lnTo>
                  <a:pt x="610780" y="619086"/>
                </a:lnTo>
                <a:lnTo>
                  <a:pt x="611687" y="618859"/>
                </a:lnTo>
                <a:lnTo>
                  <a:pt x="612820" y="618633"/>
                </a:lnTo>
                <a:lnTo>
                  <a:pt x="613726" y="618180"/>
                </a:lnTo>
                <a:lnTo>
                  <a:pt x="614859" y="617500"/>
                </a:lnTo>
                <a:lnTo>
                  <a:pt x="616672" y="615913"/>
                </a:lnTo>
                <a:lnTo>
                  <a:pt x="618259" y="613420"/>
                </a:lnTo>
                <a:lnTo>
                  <a:pt x="619392" y="610927"/>
                </a:lnTo>
                <a:lnTo>
                  <a:pt x="620525" y="607528"/>
                </a:lnTo>
                <a:lnTo>
                  <a:pt x="621205" y="604355"/>
                </a:lnTo>
                <a:lnTo>
                  <a:pt x="621432" y="600502"/>
                </a:lnTo>
                <a:lnTo>
                  <a:pt x="621205" y="596876"/>
                </a:lnTo>
                <a:lnTo>
                  <a:pt x="620525" y="593249"/>
                </a:lnTo>
                <a:lnTo>
                  <a:pt x="619392" y="590303"/>
                </a:lnTo>
                <a:lnTo>
                  <a:pt x="618259" y="587357"/>
                </a:lnTo>
                <a:lnTo>
                  <a:pt x="616672" y="585091"/>
                </a:lnTo>
                <a:lnTo>
                  <a:pt x="614859" y="583504"/>
                </a:lnTo>
                <a:lnTo>
                  <a:pt x="613726" y="582824"/>
                </a:lnTo>
                <a:lnTo>
                  <a:pt x="612820" y="582598"/>
                </a:lnTo>
                <a:lnTo>
                  <a:pt x="611687" y="582371"/>
                </a:lnTo>
                <a:lnTo>
                  <a:pt x="610780" y="582144"/>
                </a:lnTo>
                <a:lnTo>
                  <a:pt x="65044" y="582144"/>
                </a:lnTo>
                <a:close/>
                <a:moveTo>
                  <a:pt x="65044" y="508034"/>
                </a:moveTo>
                <a:lnTo>
                  <a:pt x="64137" y="508487"/>
                </a:lnTo>
                <a:lnTo>
                  <a:pt x="63004" y="508714"/>
                </a:lnTo>
                <a:lnTo>
                  <a:pt x="62098" y="509167"/>
                </a:lnTo>
                <a:lnTo>
                  <a:pt x="60964" y="509621"/>
                </a:lnTo>
                <a:lnTo>
                  <a:pt x="59151" y="511434"/>
                </a:lnTo>
                <a:lnTo>
                  <a:pt x="57565" y="513700"/>
                </a:lnTo>
                <a:lnTo>
                  <a:pt x="56432" y="516420"/>
                </a:lnTo>
                <a:lnTo>
                  <a:pt x="55299" y="519593"/>
                </a:lnTo>
                <a:lnTo>
                  <a:pt x="54619" y="522992"/>
                </a:lnTo>
                <a:lnTo>
                  <a:pt x="54619" y="526845"/>
                </a:lnTo>
                <a:lnTo>
                  <a:pt x="54619" y="530471"/>
                </a:lnTo>
                <a:lnTo>
                  <a:pt x="55299" y="533871"/>
                </a:lnTo>
                <a:lnTo>
                  <a:pt x="56432" y="537044"/>
                </a:lnTo>
                <a:lnTo>
                  <a:pt x="57565" y="539763"/>
                </a:lnTo>
                <a:lnTo>
                  <a:pt x="59151" y="542256"/>
                </a:lnTo>
                <a:lnTo>
                  <a:pt x="60964" y="543616"/>
                </a:lnTo>
                <a:lnTo>
                  <a:pt x="62098" y="544523"/>
                </a:lnTo>
                <a:lnTo>
                  <a:pt x="63004" y="544749"/>
                </a:lnTo>
                <a:lnTo>
                  <a:pt x="64137" y="545203"/>
                </a:lnTo>
                <a:lnTo>
                  <a:pt x="65044" y="545203"/>
                </a:lnTo>
                <a:lnTo>
                  <a:pt x="610780" y="545203"/>
                </a:lnTo>
                <a:lnTo>
                  <a:pt x="611687" y="545203"/>
                </a:lnTo>
                <a:lnTo>
                  <a:pt x="612820" y="544749"/>
                </a:lnTo>
                <a:lnTo>
                  <a:pt x="613726" y="544523"/>
                </a:lnTo>
                <a:lnTo>
                  <a:pt x="614859" y="543616"/>
                </a:lnTo>
                <a:lnTo>
                  <a:pt x="616672" y="542256"/>
                </a:lnTo>
                <a:lnTo>
                  <a:pt x="618259" y="539763"/>
                </a:lnTo>
                <a:lnTo>
                  <a:pt x="619392" y="537044"/>
                </a:lnTo>
                <a:lnTo>
                  <a:pt x="620525" y="533871"/>
                </a:lnTo>
                <a:lnTo>
                  <a:pt x="621205" y="530471"/>
                </a:lnTo>
                <a:lnTo>
                  <a:pt x="621432" y="526845"/>
                </a:lnTo>
                <a:lnTo>
                  <a:pt x="621205" y="522992"/>
                </a:lnTo>
                <a:lnTo>
                  <a:pt x="620525" y="519593"/>
                </a:lnTo>
                <a:lnTo>
                  <a:pt x="619392" y="516420"/>
                </a:lnTo>
                <a:lnTo>
                  <a:pt x="618259" y="513700"/>
                </a:lnTo>
                <a:lnTo>
                  <a:pt x="616672" y="511434"/>
                </a:lnTo>
                <a:lnTo>
                  <a:pt x="614859" y="509621"/>
                </a:lnTo>
                <a:lnTo>
                  <a:pt x="613726" y="509167"/>
                </a:lnTo>
                <a:lnTo>
                  <a:pt x="612820" y="508714"/>
                </a:lnTo>
                <a:lnTo>
                  <a:pt x="611687" y="508487"/>
                </a:lnTo>
                <a:lnTo>
                  <a:pt x="610780" y="508034"/>
                </a:lnTo>
                <a:lnTo>
                  <a:pt x="65044" y="508034"/>
                </a:lnTo>
                <a:close/>
                <a:moveTo>
                  <a:pt x="57112" y="431884"/>
                </a:moveTo>
                <a:lnTo>
                  <a:pt x="56885" y="432111"/>
                </a:lnTo>
                <a:lnTo>
                  <a:pt x="56432" y="433244"/>
                </a:lnTo>
                <a:lnTo>
                  <a:pt x="55978" y="435057"/>
                </a:lnTo>
                <a:lnTo>
                  <a:pt x="55299" y="437323"/>
                </a:lnTo>
                <a:lnTo>
                  <a:pt x="54845" y="443216"/>
                </a:lnTo>
                <a:lnTo>
                  <a:pt x="54619" y="450242"/>
                </a:lnTo>
                <a:lnTo>
                  <a:pt x="54845" y="457494"/>
                </a:lnTo>
                <a:lnTo>
                  <a:pt x="55299" y="463387"/>
                </a:lnTo>
                <a:lnTo>
                  <a:pt x="55978" y="465653"/>
                </a:lnTo>
                <a:lnTo>
                  <a:pt x="56432" y="467240"/>
                </a:lnTo>
                <a:lnTo>
                  <a:pt x="56885" y="468146"/>
                </a:lnTo>
                <a:lnTo>
                  <a:pt x="57112" y="468826"/>
                </a:lnTo>
                <a:lnTo>
                  <a:pt x="57338" y="468826"/>
                </a:lnTo>
                <a:lnTo>
                  <a:pt x="209637" y="468826"/>
                </a:lnTo>
                <a:lnTo>
                  <a:pt x="210090" y="468826"/>
                </a:lnTo>
                <a:lnTo>
                  <a:pt x="210317" y="468146"/>
                </a:lnTo>
                <a:lnTo>
                  <a:pt x="210770" y="467240"/>
                </a:lnTo>
                <a:lnTo>
                  <a:pt x="211450" y="465653"/>
                </a:lnTo>
                <a:lnTo>
                  <a:pt x="211677" y="463387"/>
                </a:lnTo>
                <a:lnTo>
                  <a:pt x="212357" y="457494"/>
                </a:lnTo>
                <a:lnTo>
                  <a:pt x="212583" y="450242"/>
                </a:lnTo>
                <a:lnTo>
                  <a:pt x="212357" y="443216"/>
                </a:lnTo>
                <a:lnTo>
                  <a:pt x="211677" y="437323"/>
                </a:lnTo>
                <a:lnTo>
                  <a:pt x="211450" y="435057"/>
                </a:lnTo>
                <a:lnTo>
                  <a:pt x="210770" y="433244"/>
                </a:lnTo>
                <a:lnTo>
                  <a:pt x="210317" y="432111"/>
                </a:lnTo>
                <a:lnTo>
                  <a:pt x="210090" y="431884"/>
                </a:lnTo>
                <a:lnTo>
                  <a:pt x="209637" y="431884"/>
                </a:lnTo>
                <a:lnTo>
                  <a:pt x="57338" y="431884"/>
                </a:lnTo>
                <a:lnTo>
                  <a:pt x="57112" y="431884"/>
                </a:lnTo>
                <a:close/>
                <a:moveTo>
                  <a:pt x="492930" y="247629"/>
                </a:moveTo>
                <a:lnTo>
                  <a:pt x="492703" y="409447"/>
                </a:lnTo>
                <a:lnTo>
                  <a:pt x="573612" y="409447"/>
                </a:lnTo>
                <a:lnTo>
                  <a:pt x="654520" y="409221"/>
                </a:lnTo>
                <a:lnTo>
                  <a:pt x="573612" y="328311"/>
                </a:lnTo>
                <a:lnTo>
                  <a:pt x="492930" y="247629"/>
                </a:lnTo>
                <a:close/>
                <a:moveTo>
                  <a:pt x="0" y="214313"/>
                </a:moveTo>
                <a:lnTo>
                  <a:pt x="513101" y="214313"/>
                </a:lnTo>
                <a:lnTo>
                  <a:pt x="679450" y="380891"/>
                </a:lnTo>
                <a:lnTo>
                  <a:pt x="679450" y="1247776"/>
                </a:lnTo>
                <a:lnTo>
                  <a:pt x="0" y="1247776"/>
                </a:lnTo>
                <a:lnTo>
                  <a:pt x="0" y="214313"/>
                </a:lnTo>
                <a:close/>
                <a:moveTo>
                  <a:pt x="694441" y="33316"/>
                </a:moveTo>
                <a:lnTo>
                  <a:pt x="693988" y="195134"/>
                </a:lnTo>
                <a:lnTo>
                  <a:pt x="775069" y="195134"/>
                </a:lnTo>
                <a:lnTo>
                  <a:pt x="855924" y="195134"/>
                </a:lnTo>
                <a:lnTo>
                  <a:pt x="775069" y="114452"/>
                </a:lnTo>
                <a:lnTo>
                  <a:pt x="694441" y="33316"/>
                </a:lnTo>
                <a:close/>
                <a:moveTo>
                  <a:pt x="201613" y="0"/>
                </a:moveTo>
                <a:lnTo>
                  <a:pt x="714598" y="0"/>
                </a:lnTo>
                <a:lnTo>
                  <a:pt x="881063" y="166805"/>
                </a:lnTo>
                <a:lnTo>
                  <a:pt x="881063" y="1033463"/>
                </a:lnTo>
                <a:lnTo>
                  <a:pt x="739738" y="1033463"/>
                </a:lnTo>
                <a:lnTo>
                  <a:pt x="739738" y="337235"/>
                </a:lnTo>
                <a:lnTo>
                  <a:pt x="573272" y="170657"/>
                </a:lnTo>
                <a:lnTo>
                  <a:pt x="201613" y="170657"/>
                </a:lnTo>
                <a:lnTo>
                  <a:pt x="201613" y="0"/>
                </a:lnTo>
                <a:close/>
              </a:path>
            </a:pathLst>
          </a:custGeom>
          <a:solidFill>
            <a:srgbClr val="4B5C75"/>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cs typeface="+mn-ea"/>
              <a:sym typeface="+mn-lt"/>
            </a:endParaRPr>
          </a:p>
        </p:txBody>
      </p:sp>
      <p:sp>
        <p:nvSpPr>
          <p:cNvPr id="13" name="文本框 12"/>
          <p:cNvSpPr txBox="1"/>
          <p:nvPr/>
        </p:nvSpPr>
        <p:spPr>
          <a:xfrm>
            <a:off x="2815590" y="2025650"/>
            <a:ext cx="9212580" cy="2946400"/>
          </a:xfrm>
          <a:prstGeom prst="rect">
            <a:avLst/>
          </a:prstGeom>
          <a:noFill/>
        </p:spPr>
        <p:txBody>
          <a:bodyPr wrap="square" lIns="144145" tIns="136525" rIns="136525" bIns="136525" rtlCol="0">
            <a:noAutofit/>
          </a:bodyPr>
          <a:lstStyle/>
          <a:p>
            <a:pPr marL="342900" lvl="0" indent="-342900" algn="just" fontAlgn="base" latinLnBrk="1">
              <a:buFont typeface="Arial" panose="020B0604020202020204" pitchFamily="34" charset="0"/>
              <a:buChar char="•"/>
            </a:pPr>
            <a:r>
              <a:rPr lang="en-US" altLang="zh-CN" sz="2000" b="1" spc="400" dirty="0">
                <a:solidFill>
                  <a:schemeClr val="tx1"/>
                </a:solidFill>
                <a:uFillTx/>
                <a:sym typeface="+mn-ea"/>
              </a:rPr>
              <a:t>1) </a:t>
            </a:r>
            <a:r>
              <a:rPr lang="zh-CN" altLang="zh-CN" sz="2000" b="1" spc="400" dirty="0">
                <a:solidFill>
                  <a:schemeClr val="tx1"/>
                </a:solidFill>
                <a:uFillTx/>
                <a:sym typeface="+mn-ea"/>
              </a:rPr>
              <a:t>液位计模糊或损坏、堵塞</a:t>
            </a:r>
            <a:endParaRPr lang="zh-CN" altLang="zh-CN" sz="2000" b="1" spc="400" dirty="0">
              <a:solidFill>
                <a:schemeClr val="tx1"/>
              </a:solidFill>
              <a:uFillTx/>
            </a:endParaRPr>
          </a:p>
          <a:p>
            <a:pPr marL="342900" lvl="0" indent="-342900" algn="just" fontAlgn="base" latinLnBrk="1">
              <a:buFont typeface="Arial" panose="020B0604020202020204" pitchFamily="34" charset="0"/>
              <a:buChar char="•"/>
            </a:pPr>
            <a:r>
              <a:rPr lang="en-US" altLang="zh-CN" sz="2000" b="1" spc="400" dirty="0">
                <a:solidFill>
                  <a:schemeClr val="tx1"/>
                </a:solidFill>
                <a:uFillTx/>
                <a:sym typeface="+mn-ea"/>
              </a:rPr>
              <a:t>2) </a:t>
            </a:r>
            <a:r>
              <a:rPr lang="zh-CN" altLang="zh-CN" sz="2000" b="1" spc="400" dirty="0">
                <a:solidFill>
                  <a:schemeClr val="tx1"/>
                </a:solidFill>
                <a:uFillTx/>
                <a:sym typeface="+mn-ea"/>
              </a:rPr>
              <a:t>静电接地线松动或未连接</a:t>
            </a:r>
            <a:endParaRPr lang="zh-CN" altLang="zh-CN" sz="2000" b="1" spc="400" dirty="0">
              <a:solidFill>
                <a:schemeClr val="tx1"/>
              </a:solidFill>
              <a:uFillTx/>
            </a:endParaRPr>
          </a:p>
          <a:p>
            <a:pPr marL="342900" lvl="0" indent="-342900" algn="just" fontAlgn="base" latinLnBrk="1">
              <a:buFont typeface="Arial" panose="020B0604020202020204" pitchFamily="34" charset="0"/>
              <a:buChar char="•"/>
            </a:pPr>
            <a:r>
              <a:rPr lang="en-US" altLang="zh-CN" sz="2000" b="1" spc="400" dirty="0">
                <a:solidFill>
                  <a:schemeClr val="tx1"/>
                </a:solidFill>
                <a:uFillTx/>
                <a:sym typeface="+mn-ea"/>
              </a:rPr>
              <a:t>3) </a:t>
            </a:r>
            <a:r>
              <a:rPr lang="zh-CN" altLang="zh-CN" sz="2000" b="1" spc="400" dirty="0">
                <a:solidFill>
                  <a:schemeClr val="tx1"/>
                </a:solidFill>
                <a:uFillTx/>
                <a:sym typeface="+mn-ea"/>
              </a:rPr>
              <a:t>法兰垫片处泄漏</a:t>
            </a:r>
            <a:endParaRPr lang="zh-CN" altLang="zh-CN" sz="2000" b="1" spc="400" dirty="0">
              <a:solidFill>
                <a:schemeClr val="tx1"/>
              </a:solidFill>
              <a:uFillTx/>
            </a:endParaRPr>
          </a:p>
          <a:p>
            <a:pPr marL="342900" lvl="0" indent="-342900" algn="just" fontAlgn="base" latinLnBrk="1">
              <a:buFont typeface="Arial" panose="020B0604020202020204" pitchFamily="34" charset="0"/>
              <a:buChar char="•"/>
            </a:pPr>
            <a:r>
              <a:rPr lang="en-US" altLang="zh-CN" sz="2000" b="1" spc="400" dirty="0">
                <a:solidFill>
                  <a:schemeClr val="tx1"/>
                </a:solidFill>
                <a:uFillTx/>
                <a:sym typeface="+mn-ea"/>
              </a:rPr>
              <a:t>4) </a:t>
            </a:r>
            <a:r>
              <a:rPr lang="zh-CN" altLang="zh-CN" sz="2000" b="1" spc="400" dirty="0">
                <a:solidFill>
                  <a:schemeClr val="tx1"/>
                </a:solidFill>
                <a:uFillTx/>
                <a:sym typeface="+mn-ea"/>
              </a:rPr>
              <a:t>小平台等高位贮槽未能有效固定</a:t>
            </a:r>
            <a:endParaRPr lang="zh-CN" altLang="zh-CN" sz="2000" b="1" spc="400" dirty="0">
              <a:solidFill>
                <a:schemeClr val="tx1"/>
              </a:solidFill>
              <a:uFillTx/>
            </a:endParaRPr>
          </a:p>
          <a:p>
            <a:pPr marL="342900" lvl="0" indent="-342900" algn="just" fontAlgn="base" latinLnBrk="1">
              <a:buFont typeface="Arial" panose="020B0604020202020204" pitchFamily="34" charset="0"/>
              <a:buChar char="•"/>
            </a:pPr>
            <a:r>
              <a:rPr lang="en-US" altLang="zh-CN" sz="2000" b="1" spc="400" dirty="0">
                <a:solidFill>
                  <a:schemeClr val="tx1"/>
                </a:solidFill>
                <a:uFillTx/>
                <a:sym typeface="+mn-ea"/>
              </a:rPr>
              <a:t>5) </a:t>
            </a:r>
            <a:r>
              <a:rPr lang="zh-CN" altLang="zh-CN" sz="2000" b="1" spc="400" dirty="0">
                <a:solidFill>
                  <a:schemeClr val="tx1"/>
                </a:solidFill>
                <a:uFillTx/>
                <a:sym typeface="+mn-ea"/>
              </a:rPr>
              <a:t>安全液封液位未达到要求</a:t>
            </a:r>
            <a:endParaRPr lang="zh-CN" altLang="zh-CN" sz="2000" b="1" spc="400" dirty="0">
              <a:solidFill>
                <a:schemeClr val="tx1"/>
              </a:solidFill>
              <a:uFillTx/>
            </a:endParaRPr>
          </a:p>
          <a:p>
            <a:pPr marL="342900" lvl="0" indent="-342900" algn="just" fontAlgn="base" latinLnBrk="1">
              <a:buFont typeface="Arial" panose="020B0604020202020204" pitchFamily="34" charset="0"/>
              <a:buChar char="•"/>
            </a:pPr>
            <a:r>
              <a:rPr lang="en-US" altLang="zh-CN" sz="2000" b="1" spc="400" dirty="0">
                <a:solidFill>
                  <a:schemeClr val="tx1"/>
                </a:solidFill>
                <a:uFillTx/>
                <a:sym typeface="+mn-ea"/>
              </a:rPr>
              <a:t>6) </a:t>
            </a:r>
            <a:r>
              <a:rPr lang="zh-CN" altLang="zh-CN" sz="2000" b="1" spc="400" dirty="0">
                <a:solidFill>
                  <a:schemeClr val="tx1"/>
                </a:solidFill>
                <a:uFillTx/>
                <a:sym typeface="+mn-ea"/>
              </a:rPr>
              <a:t>常压贮槽带压使用</a:t>
            </a:r>
            <a:endParaRPr lang="zh-CN" altLang="zh-CN" sz="2000" b="1" spc="400" dirty="0">
              <a:solidFill>
                <a:schemeClr val="tx1"/>
              </a:solidFill>
              <a:uFillTx/>
            </a:endParaRPr>
          </a:p>
          <a:p>
            <a:pPr marL="342900" lvl="0" indent="-342900" algn="just" fontAlgn="base" latinLnBrk="1">
              <a:buFont typeface="Arial" panose="020B0604020202020204" pitchFamily="34" charset="0"/>
              <a:buChar char="•"/>
            </a:pPr>
            <a:r>
              <a:rPr lang="en-US" altLang="zh-CN" sz="2000" b="1" spc="400" dirty="0">
                <a:solidFill>
                  <a:schemeClr val="tx1"/>
                </a:solidFill>
                <a:uFillTx/>
                <a:sym typeface="+mn-ea"/>
              </a:rPr>
              <a:t>7) </a:t>
            </a:r>
            <a:r>
              <a:rPr lang="zh-CN" altLang="zh-CN" sz="2000" b="1" spc="400" dirty="0">
                <a:solidFill>
                  <a:schemeClr val="tx1"/>
                </a:solidFill>
                <a:uFillTx/>
                <a:sym typeface="+mn-ea"/>
              </a:rPr>
              <a:t>装料量超过规定限度</a:t>
            </a:r>
            <a:endParaRPr lang="zh-CN" altLang="zh-CN" sz="2000" b="1" spc="400" dirty="0">
              <a:solidFill>
                <a:schemeClr val="tx1"/>
              </a:solidFill>
              <a:uFillTx/>
            </a:endParaRPr>
          </a:p>
          <a:p>
            <a:pPr marL="342900" lvl="0" indent="-342900" algn="just" fontAlgn="base" latinLnBrk="1">
              <a:buFont typeface="Arial" panose="020B0604020202020204" pitchFamily="34" charset="0"/>
              <a:buChar char="•"/>
            </a:pPr>
            <a:r>
              <a:rPr lang="en-US" altLang="zh-CN" sz="2000" b="1" spc="400" dirty="0">
                <a:solidFill>
                  <a:schemeClr val="tx1"/>
                </a:solidFill>
                <a:uFillTx/>
                <a:sym typeface="+mn-ea"/>
              </a:rPr>
              <a:t>8) </a:t>
            </a:r>
            <a:r>
              <a:rPr lang="zh-CN" altLang="zh-CN" sz="2000" b="1" spc="400" dirty="0">
                <a:solidFill>
                  <a:schemeClr val="tx1"/>
                </a:solidFill>
                <a:uFillTx/>
                <a:sym typeface="+mn-ea"/>
              </a:rPr>
              <a:t>非常温贮槽未装温度计</a:t>
            </a:r>
            <a:endParaRPr lang="zh-CN" altLang="zh-CN" sz="2000" b="1" spc="400" dirty="0">
              <a:solidFill>
                <a:schemeClr val="tx1"/>
              </a:solidFill>
              <a:uFillTx/>
            </a:endParaRPr>
          </a:p>
          <a:p>
            <a:pPr marL="342900" lvl="0" indent="-342900" algn="just" fontAlgn="base" latinLnBrk="1">
              <a:buFont typeface="Arial" panose="020B0604020202020204" pitchFamily="34" charset="0"/>
              <a:buChar char="•"/>
            </a:pPr>
            <a:r>
              <a:rPr lang="en-US" altLang="zh-CN" sz="2000" b="1" spc="400" dirty="0">
                <a:solidFill>
                  <a:schemeClr val="tx1"/>
                </a:solidFill>
                <a:uFillTx/>
                <a:sym typeface="+mn-ea"/>
              </a:rPr>
              <a:t>9) </a:t>
            </a:r>
            <a:r>
              <a:rPr lang="zh-CN" altLang="zh-CN" sz="2000" b="1" spc="400" dirty="0">
                <a:solidFill>
                  <a:schemeClr val="tx1"/>
                </a:solidFill>
                <a:uFillTx/>
                <a:sym typeface="+mn-ea"/>
              </a:rPr>
              <a:t>容器出现裂缝，仍在使用</a:t>
            </a:r>
            <a:endParaRPr lang="zh-CN" altLang="zh-CN" sz="2000" b="1" spc="400" dirty="0">
              <a:solidFill>
                <a:schemeClr val="tx1"/>
              </a:solidFill>
              <a:uFillTx/>
              <a:cs typeface="+mn-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anim calcmode="lin" valueType="num">
                                      <p:cBhvr>
                                        <p:cTn id="14" dur="1000" fill="hold"/>
                                        <p:tgtEl>
                                          <p:spTgt spid="29"/>
                                        </p:tgtEl>
                                        <p:attrNameLst>
                                          <p:attrName>ppt_x</p:attrName>
                                        </p:attrNameLst>
                                      </p:cBhvr>
                                      <p:tavLst>
                                        <p:tav tm="0">
                                          <p:val>
                                            <p:strVal val="#ppt_x"/>
                                          </p:val>
                                        </p:tav>
                                        <p:tav tm="100000">
                                          <p:val>
                                            <p:strVal val="#ppt_x"/>
                                          </p:val>
                                        </p:tav>
                                      </p:tavLst>
                                    </p:anim>
                                    <p:anim calcmode="lin" valueType="num">
                                      <p:cBhvr>
                                        <p:cTn id="15" dur="1000" fill="hold"/>
                                        <p:tgtEl>
                                          <p:spTgt spid="2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1" presetClass="entr" presetSubtype="0" fill="hold" grpId="0" nodeType="afterEffect">
                                  <p:stCondLst>
                                    <p:cond delay="0"/>
                                  </p:stCondLst>
                                  <p:iterate type="lt">
                                    <p:tmPct val="8000"/>
                                  </p:iterate>
                                  <p:childTnLst>
                                    <p:set>
                                      <p:cBhvr>
                                        <p:cTn id="18" dur="1" fill="hold">
                                          <p:stCondLst>
                                            <p:cond delay="0"/>
                                          </p:stCondLst>
                                        </p:cTn>
                                        <p:tgtEl>
                                          <p:spTgt spid="27"/>
                                        </p:tgtEl>
                                        <p:attrNameLst>
                                          <p:attrName>style.visibility</p:attrName>
                                        </p:attrNameLst>
                                      </p:cBhvr>
                                      <p:to>
                                        <p:strVal val="visible"/>
                                      </p:to>
                                    </p:set>
                                    <p:anim calcmode="lin" valueType="num">
                                      <p:cBhvr>
                                        <p:cTn id="19"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27"/>
                                        </p:tgtEl>
                                        <p:attrNameLst>
                                          <p:attrName>ppt_y</p:attrName>
                                        </p:attrNameLst>
                                      </p:cBhvr>
                                      <p:tavLst>
                                        <p:tav tm="0">
                                          <p:val>
                                            <p:strVal val="#ppt_y"/>
                                          </p:val>
                                        </p:tav>
                                        <p:tav tm="100000">
                                          <p:val>
                                            <p:strVal val="#ppt_y"/>
                                          </p:val>
                                        </p:tav>
                                      </p:tavLst>
                                    </p:anim>
                                    <p:anim calcmode="lin" valueType="num">
                                      <p:cBhvr>
                                        <p:cTn id="21"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2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par>
                          <p:cTn id="29" fill="hold">
                            <p:stCondLst>
                              <p:cond delay="2819"/>
                            </p:stCondLst>
                            <p:childTnLst>
                              <p:par>
                                <p:cTn id="30" presetID="22" presetClass="entr" presetSubtype="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319"/>
                            </p:stCondLst>
                            <p:childTnLst>
                              <p:par>
                                <p:cTn id="34" presetID="22" presetClass="entr" presetSubtype="2"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right)">
                                      <p:cBhvr>
                                        <p:cTn id="36" dur="500"/>
                                        <p:tgtEl>
                                          <p:spTgt spid="11"/>
                                        </p:tgtEl>
                                      </p:cBhvr>
                                    </p:animEffect>
                                  </p:childTnLst>
                                </p:cTn>
                              </p:par>
                            </p:childTnLst>
                          </p:cTn>
                        </p:par>
                        <p:par>
                          <p:cTn id="37" fill="hold">
                            <p:stCondLst>
                              <p:cond delay="3819"/>
                            </p:stCondLst>
                            <p:childTnLst>
                              <p:par>
                                <p:cTn id="38" presetID="22" presetClass="entr" presetSubtype="1"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up)">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animBg="1"/>
      <p:bldP spid="12"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976206" y="234599"/>
            <a:ext cx="4843428" cy="629920"/>
          </a:xfrm>
          <a:prstGeom prst="rect">
            <a:avLst/>
          </a:prstGeom>
          <a:noFill/>
        </p:spPr>
        <p:txBody>
          <a:bodyPr wrap="square" rtlCol="0">
            <a:spAutoFit/>
          </a:bodyPr>
          <a:lstStyle/>
          <a:p>
            <a:r>
              <a:rPr lang="en-US" altLang="zh-CN" sz="3500" dirty="0">
                <a:sym typeface="+mn-ea"/>
              </a:rPr>
              <a:t> </a:t>
            </a:r>
            <a:r>
              <a:rPr lang="zh-CN" altLang="zh-CN" sz="3500" dirty="0">
                <a:sym typeface="+mn-ea"/>
              </a:rPr>
              <a:t>贮槽、罐区、槽车</a:t>
            </a:r>
            <a:endParaRPr lang="zh-CN" altLang="en-US" sz="3500" b="1" dirty="0">
              <a:solidFill>
                <a:schemeClr val="tx2">
                  <a:lumMod val="75000"/>
                </a:schemeClr>
              </a:solidFill>
              <a:cs typeface="+mn-ea"/>
              <a:sym typeface="+mn-lt"/>
            </a:endParaRPr>
          </a:p>
        </p:txBody>
      </p:sp>
      <p:sp>
        <p:nvSpPr>
          <p:cNvPr id="29" name="矩形 28"/>
          <p:cNvSpPr/>
          <p:nvPr/>
        </p:nvSpPr>
        <p:spPr>
          <a:xfrm>
            <a:off x="818832" y="142878"/>
            <a:ext cx="157374" cy="814384"/>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0" name="组合 29"/>
          <p:cNvGrpSpPr/>
          <p:nvPr/>
        </p:nvGrpSpPr>
        <p:grpSpPr>
          <a:xfrm>
            <a:off x="-5080" y="57154"/>
            <a:ext cx="704847" cy="1014730"/>
            <a:chOff x="-4764" y="57151"/>
            <a:chExt cx="704852" cy="1014734"/>
          </a:xfrm>
        </p:grpSpPr>
        <p:sp>
          <p:nvSpPr>
            <p:cNvPr id="31" name="矩形 30"/>
            <p:cNvSpPr/>
            <p:nvPr/>
          </p:nvSpPr>
          <p:spPr>
            <a:xfrm>
              <a:off x="-4764" y="142875"/>
              <a:ext cx="704852" cy="814388"/>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文本框 32"/>
            <p:cNvSpPr txBox="1"/>
            <p:nvPr/>
          </p:nvSpPr>
          <p:spPr>
            <a:xfrm>
              <a:off x="-4764" y="57151"/>
              <a:ext cx="525945" cy="1014734"/>
            </a:xfrm>
            <a:prstGeom prst="rect">
              <a:avLst/>
            </a:prstGeom>
            <a:noFill/>
          </p:spPr>
          <p:txBody>
            <a:bodyPr wrap="square" rtlCol="0">
              <a:spAutoFit/>
            </a:bodyPr>
            <a:lstStyle/>
            <a:p>
              <a:r>
                <a:rPr lang="en-US" altLang="zh-CN" sz="6000" dirty="0">
                  <a:solidFill>
                    <a:schemeClr val="bg1"/>
                  </a:solidFill>
                  <a:cs typeface="+mn-ea"/>
                  <a:sym typeface="+mn-lt"/>
                </a:rPr>
                <a:t>2</a:t>
              </a:r>
              <a:endParaRPr lang="en-US" altLang="zh-CN" sz="6000" dirty="0">
                <a:solidFill>
                  <a:schemeClr val="bg1"/>
                </a:solidFill>
                <a:cs typeface="+mn-ea"/>
                <a:sym typeface="+mn-lt"/>
              </a:endParaRPr>
            </a:p>
          </p:txBody>
        </p:sp>
      </p:grpSp>
      <p:cxnSp>
        <p:nvCxnSpPr>
          <p:cNvPr id="10" name="直接连接符 9"/>
          <p:cNvCxnSpPr/>
          <p:nvPr/>
        </p:nvCxnSpPr>
        <p:spPr>
          <a:xfrm>
            <a:off x="795130" y="1867545"/>
            <a:ext cx="10968084" cy="0"/>
          </a:xfrm>
          <a:prstGeom prst="line">
            <a:avLst/>
          </a:prstGeom>
          <a:ln w="57150">
            <a:solidFill>
              <a:srgbClr val="394659"/>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785191" y="5228095"/>
            <a:ext cx="10978023" cy="0"/>
          </a:xfrm>
          <a:prstGeom prst="line">
            <a:avLst/>
          </a:prstGeom>
          <a:ln w="57150">
            <a:solidFill>
              <a:srgbClr val="394659"/>
            </a:solidFill>
          </a:ln>
        </p:spPr>
        <p:style>
          <a:lnRef idx="1">
            <a:schemeClr val="accent1"/>
          </a:lnRef>
          <a:fillRef idx="0">
            <a:schemeClr val="accent1"/>
          </a:fillRef>
          <a:effectRef idx="0">
            <a:schemeClr val="accent1"/>
          </a:effectRef>
          <a:fontRef idx="minor">
            <a:schemeClr val="tx1"/>
          </a:fontRef>
        </p:style>
      </p:cxnSp>
      <p:sp>
        <p:nvSpPr>
          <p:cNvPr id="12" name="KSO_Shape"/>
          <p:cNvSpPr/>
          <p:nvPr/>
        </p:nvSpPr>
        <p:spPr bwMode="auto">
          <a:xfrm>
            <a:off x="992385" y="2115517"/>
            <a:ext cx="1823422" cy="2856621"/>
          </a:xfrm>
          <a:custGeom>
            <a:avLst/>
            <a:gdLst>
              <a:gd name="T0" fmla="*/ 86224 w 881063"/>
              <a:gd name="T1" fmla="*/ 1689435 h 1247776"/>
              <a:gd name="T2" fmla="*/ 87955 w 881063"/>
              <a:gd name="T3" fmla="*/ 1725075 h 1247776"/>
              <a:gd name="T4" fmla="*/ 933227 w 881063"/>
              <a:gd name="T5" fmla="*/ 1733725 h 1247776"/>
              <a:gd name="T6" fmla="*/ 946386 w 881063"/>
              <a:gd name="T7" fmla="*/ 1720922 h 1247776"/>
              <a:gd name="T8" fmla="*/ 944655 w 881063"/>
              <a:gd name="T9" fmla="*/ 1685284 h 1247776"/>
              <a:gd name="T10" fmla="*/ 99382 w 881063"/>
              <a:gd name="T11" fmla="*/ 1676980 h 1247776"/>
              <a:gd name="T12" fmla="*/ 87955 w 881063"/>
              <a:gd name="T13" fmla="*/ 1572831 h 1247776"/>
              <a:gd name="T14" fmla="*/ 86224 w 881063"/>
              <a:gd name="T15" fmla="*/ 1608124 h 1247776"/>
              <a:gd name="T16" fmla="*/ 99382 w 881063"/>
              <a:gd name="T17" fmla="*/ 1620580 h 1247776"/>
              <a:gd name="T18" fmla="*/ 944655 w 881063"/>
              <a:gd name="T19" fmla="*/ 1612622 h 1247776"/>
              <a:gd name="T20" fmla="*/ 946386 w 881063"/>
              <a:gd name="T21" fmla="*/ 1576637 h 1247776"/>
              <a:gd name="T22" fmla="*/ 933227 w 881063"/>
              <a:gd name="T23" fmla="*/ 1564527 h 1247776"/>
              <a:gd name="T24" fmla="*/ 85877 w 881063"/>
              <a:gd name="T25" fmla="*/ 1452074 h 1247776"/>
              <a:gd name="T26" fmla="*/ 84493 w 881063"/>
              <a:gd name="T27" fmla="*/ 1488058 h 1247776"/>
              <a:gd name="T28" fmla="*/ 540891 w 881063"/>
              <a:gd name="T29" fmla="*/ 1500168 h 1247776"/>
              <a:gd name="T30" fmla="*/ 548856 w 881063"/>
              <a:gd name="T31" fmla="*/ 1482868 h 1247776"/>
              <a:gd name="T32" fmla="*/ 545739 w 881063"/>
              <a:gd name="T33" fmla="*/ 1448613 h 1247776"/>
              <a:gd name="T34" fmla="*/ 97997 w 881063"/>
              <a:gd name="T35" fmla="*/ 1328202 h 1247776"/>
              <a:gd name="T36" fmla="*/ 84493 w 881063"/>
              <a:gd name="T37" fmla="*/ 1345503 h 1247776"/>
              <a:gd name="T38" fmla="*/ 90378 w 881063"/>
              <a:gd name="T39" fmla="*/ 1379758 h 1247776"/>
              <a:gd name="T40" fmla="*/ 934613 w 881063"/>
              <a:gd name="T41" fmla="*/ 1384602 h 1247776"/>
              <a:gd name="T42" fmla="*/ 948117 w 881063"/>
              <a:gd name="T43" fmla="*/ 1367301 h 1247776"/>
              <a:gd name="T44" fmla="*/ 942230 w 881063"/>
              <a:gd name="T45" fmla="*/ 1333046 h 1247776"/>
              <a:gd name="T46" fmla="*/ 97997 w 881063"/>
              <a:gd name="T47" fmla="*/ 1328202 h 1247776"/>
              <a:gd name="T48" fmla="*/ 87955 w 881063"/>
              <a:gd name="T49" fmla="*/ 1224052 h 1247776"/>
              <a:gd name="T50" fmla="*/ 86224 w 881063"/>
              <a:gd name="T51" fmla="*/ 1259692 h 1247776"/>
              <a:gd name="T52" fmla="*/ 99382 w 881063"/>
              <a:gd name="T53" fmla="*/ 1272149 h 1247776"/>
              <a:gd name="T54" fmla="*/ 944655 w 881063"/>
              <a:gd name="T55" fmla="*/ 1263843 h 1247776"/>
              <a:gd name="T56" fmla="*/ 946386 w 881063"/>
              <a:gd name="T57" fmla="*/ 1227859 h 1247776"/>
              <a:gd name="T58" fmla="*/ 933227 w 881063"/>
              <a:gd name="T59" fmla="*/ 1215402 h 1247776"/>
              <a:gd name="T60" fmla="*/ 87955 w 881063"/>
              <a:gd name="T61" fmla="*/ 1111254 h 1247776"/>
              <a:gd name="T62" fmla="*/ 86224 w 881063"/>
              <a:gd name="T63" fmla="*/ 1146892 h 1247776"/>
              <a:gd name="T64" fmla="*/ 99382 w 881063"/>
              <a:gd name="T65" fmla="*/ 1159349 h 1247776"/>
              <a:gd name="T66" fmla="*/ 944655 w 881063"/>
              <a:gd name="T67" fmla="*/ 1151045 h 1247776"/>
              <a:gd name="T68" fmla="*/ 946386 w 881063"/>
              <a:gd name="T69" fmla="*/ 1115405 h 1247776"/>
              <a:gd name="T70" fmla="*/ 933227 w 881063"/>
              <a:gd name="T71" fmla="*/ 1102949 h 1247776"/>
              <a:gd name="T72" fmla="*/ 90378 w 881063"/>
              <a:gd name="T73" fmla="*/ 1006066 h 1247776"/>
              <a:gd name="T74" fmla="*/ 84493 w 881063"/>
              <a:gd name="T75" fmla="*/ 1040668 h 1247776"/>
              <a:gd name="T76" fmla="*/ 97997 w 881063"/>
              <a:gd name="T77" fmla="*/ 1057622 h 1247776"/>
              <a:gd name="T78" fmla="*/ 942230 w 881063"/>
              <a:gd name="T79" fmla="*/ 1053124 h 1247776"/>
              <a:gd name="T80" fmla="*/ 948117 w 881063"/>
              <a:gd name="T81" fmla="*/ 1018523 h 1247776"/>
              <a:gd name="T82" fmla="*/ 934613 w 881063"/>
              <a:gd name="T83" fmla="*/ 1001569 h 1247776"/>
              <a:gd name="T84" fmla="*/ 94881 w 881063"/>
              <a:gd name="T85" fmla="*/ 889807 h 1247776"/>
              <a:gd name="T86" fmla="*/ 83454 w 881063"/>
              <a:gd name="T87" fmla="*/ 916796 h 1247776"/>
              <a:gd name="T88" fmla="*/ 94881 w 881063"/>
              <a:gd name="T89" fmla="*/ 943786 h 1247776"/>
              <a:gd name="T90" fmla="*/ 937729 w 881063"/>
              <a:gd name="T91" fmla="*/ 943786 h 1247776"/>
              <a:gd name="T92" fmla="*/ 949503 w 881063"/>
              <a:gd name="T93" fmla="*/ 916796 h 1247776"/>
              <a:gd name="T94" fmla="*/ 937729 w 881063"/>
              <a:gd name="T95" fmla="*/ 889807 h 1247776"/>
              <a:gd name="T96" fmla="*/ 96266 w 881063"/>
              <a:gd name="T97" fmla="*/ 776662 h 1247776"/>
              <a:gd name="T98" fmla="*/ 83454 w 881063"/>
              <a:gd name="T99" fmla="*/ 798460 h 1247776"/>
              <a:gd name="T100" fmla="*/ 93149 w 881063"/>
              <a:gd name="T101" fmla="*/ 829947 h 1247776"/>
              <a:gd name="T102" fmla="*/ 936344 w 881063"/>
              <a:gd name="T103" fmla="*/ 831677 h 1247776"/>
              <a:gd name="T104" fmla="*/ 949156 w 881063"/>
              <a:gd name="T105" fmla="*/ 809879 h 1247776"/>
              <a:gd name="T106" fmla="*/ 939460 w 881063"/>
              <a:gd name="T107" fmla="*/ 778047 h 1247776"/>
              <a:gd name="T108" fmla="*/ 86916 w 881063"/>
              <a:gd name="T109" fmla="*/ 659711 h 1247776"/>
              <a:gd name="T110" fmla="*/ 84493 w 881063"/>
              <a:gd name="T111" fmla="*/ 707461 h 1247776"/>
              <a:gd name="T112" fmla="*/ 321002 w 881063"/>
              <a:gd name="T113" fmla="*/ 715764 h 1247776"/>
              <a:gd name="T114" fmla="*/ 324466 w 881063"/>
              <a:gd name="T115" fmla="*/ 676665 h 1247776"/>
              <a:gd name="T116" fmla="*/ 87608 w 881063"/>
              <a:gd name="T117" fmla="*/ 659364 h 1247776"/>
              <a:gd name="T118" fmla="*/ 753161 w 881063"/>
              <a:gd name="T119" fmla="*/ 378059 h 1247776"/>
              <a:gd name="T120" fmla="*/ 1061055 w 881063"/>
              <a:gd name="T121" fmla="*/ 50864 h 1247776"/>
              <a:gd name="T122" fmla="*/ 1091854 w 881063"/>
              <a:gd name="T123" fmla="*/ 0 h 1247776"/>
              <a:gd name="T124" fmla="*/ 308050 w 881063"/>
              <a:gd name="T125" fmla="*/ 0 h 124777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881063" h="1247776">
                <a:moveTo>
                  <a:pt x="64137" y="1098423"/>
                </a:moveTo>
                <a:lnTo>
                  <a:pt x="63004" y="1098649"/>
                </a:lnTo>
                <a:lnTo>
                  <a:pt x="62098" y="1099102"/>
                </a:lnTo>
                <a:lnTo>
                  <a:pt x="60964" y="1100009"/>
                </a:lnTo>
                <a:lnTo>
                  <a:pt x="59151" y="1101369"/>
                </a:lnTo>
                <a:lnTo>
                  <a:pt x="57565" y="1103862"/>
                </a:lnTo>
                <a:lnTo>
                  <a:pt x="56432" y="1106581"/>
                </a:lnTo>
                <a:lnTo>
                  <a:pt x="55299" y="1109754"/>
                </a:lnTo>
                <a:lnTo>
                  <a:pt x="54619" y="1113154"/>
                </a:lnTo>
                <a:lnTo>
                  <a:pt x="54619" y="1116780"/>
                </a:lnTo>
                <a:lnTo>
                  <a:pt x="54619" y="1120633"/>
                </a:lnTo>
                <a:lnTo>
                  <a:pt x="55299" y="1124032"/>
                </a:lnTo>
                <a:lnTo>
                  <a:pt x="56432" y="1127205"/>
                </a:lnTo>
                <a:lnTo>
                  <a:pt x="57565" y="1129925"/>
                </a:lnTo>
                <a:lnTo>
                  <a:pt x="59151" y="1132191"/>
                </a:lnTo>
                <a:lnTo>
                  <a:pt x="60964" y="1134005"/>
                </a:lnTo>
                <a:lnTo>
                  <a:pt x="62098" y="1134458"/>
                </a:lnTo>
                <a:lnTo>
                  <a:pt x="63004" y="1134911"/>
                </a:lnTo>
                <a:lnTo>
                  <a:pt x="64137" y="1135138"/>
                </a:lnTo>
                <a:lnTo>
                  <a:pt x="65044" y="1135591"/>
                </a:lnTo>
                <a:lnTo>
                  <a:pt x="610780" y="1135591"/>
                </a:lnTo>
                <a:lnTo>
                  <a:pt x="611687" y="1135138"/>
                </a:lnTo>
                <a:lnTo>
                  <a:pt x="612820" y="1134911"/>
                </a:lnTo>
                <a:lnTo>
                  <a:pt x="613726" y="1134458"/>
                </a:lnTo>
                <a:lnTo>
                  <a:pt x="614859" y="1134005"/>
                </a:lnTo>
                <a:lnTo>
                  <a:pt x="616672" y="1132191"/>
                </a:lnTo>
                <a:lnTo>
                  <a:pt x="618259" y="1129925"/>
                </a:lnTo>
                <a:lnTo>
                  <a:pt x="619392" y="1127205"/>
                </a:lnTo>
                <a:lnTo>
                  <a:pt x="620525" y="1124032"/>
                </a:lnTo>
                <a:lnTo>
                  <a:pt x="621205" y="1120633"/>
                </a:lnTo>
                <a:lnTo>
                  <a:pt x="621432" y="1116780"/>
                </a:lnTo>
                <a:lnTo>
                  <a:pt x="621205" y="1113154"/>
                </a:lnTo>
                <a:lnTo>
                  <a:pt x="620525" y="1109754"/>
                </a:lnTo>
                <a:lnTo>
                  <a:pt x="619392" y="1106581"/>
                </a:lnTo>
                <a:lnTo>
                  <a:pt x="618259" y="1103862"/>
                </a:lnTo>
                <a:lnTo>
                  <a:pt x="616672" y="1101369"/>
                </a:lnTo>
                <a:lnTo>
                  <a:pt x="614859" y="1100009"/>
                </a:lnTo>
                <a:lnTo>
                  <a:pt x="613726" y="1099102"/>
                </a:lnTo>
                <a:lnTo>
                  <a:pt x="612820" y="1098649"/>
                </a:lnTo>
                <a:lnTo>
                  <a:pt x="611687" y="1098423"/>
                </a:lnTo>
                <a:lnTo>
                  <a:pt x="610780" y="1098423"/>
                </a:lnTo>
                <a:lnTo>
                  <a:pt x="65044" y="1098423"/>
                </a:lnTo>
                <a:lnTo>
                  <a:pt x="64137" y="1098423"/>
                </a:lnTo>
                <a:close/>
                <a:moveTo>
                  <a:pt x="64137" y="1024766"/>
                </a:moveTo>
                <a:lnTo>
                  <a:pt x="63004" y="1024992"/>
                </a:lnTo>
                <a:lnTo>
                  <a:pt x="62098" y="1025446"/>
                </a:lnTo>
                <a:lnTo>
                  <a:pt x="60964" y="1026125"/>
                </a:lnTo>
                <a:lnTo>
                  <a:pt x="59151" y="1027712"/>
                </a:lnTo>
                <a:lnTo>
                  <a:pt x="57565" y="1030205"/>
                </a:lnTo>
                <a:lnTo>
                  <a:pt x="56432" y="1032698"/>
                </a:lnTo>
                <a:lnTo>
                  <a:pt x="55299" y="1035644"/>
                </a:lnTo>
                <a:lnTo>
                  <a:pt x="54619" y="1039270"/>
                </a:lnTo>
                <a:lnTo>
                  <a:pt x="54619" y="1043123"/>
                </a:lnTo>
                <a:lnTo>
                  <a:pt x="54619" y="1046749"/>
                </a:lnTo>
                <a:lnTo>
                  <a:pt x="55299" y="1050376"/>
                </a:lnTo>
                <a:lnTo>
                  <a:pt x="56432" y="1053322"/>
                </a:lnTo>
                <a:lnTo>
                  <a:pt x="57565" y="1056268"/>
                </a:lnTo>
                <a:lnTo>
                  <a:pt x="59151" y="1058535"/>
                </a:lnTo>
                <a:lnTo>
                  <a:pt x="60964" y="1060121"/>
                </a:lnTo>
                <a:lnTo>
                  <a:pt x="62098" y="1060801"/>
                </a:lnTo>
                <a:lnTo>
                  <a:pt x="63004" y="1061028"/>
                </a:lnTo>
                <a:lnTo>
                  <a:pt x="64137" y="1061481"/>
                </a:lnTo>
                <a:lnTo>
                  <a:pt x="65044" y="1061481"/>
                </a:lnTo>
                <a:lnTo>
                  <a:pt x="610780" y="1061481"/>
                </a:lnTo>
                <a:lnTo>
                  <a:pt x="611687" y="1061481"/>
                </a:lnTo>
                <a:lnTo>
                  <a:pt x="612820" y="1061028"/>
                </a:lnTo>
                <a:lnTo>
                  <a:pt x="613726" y="1060801"/>
                </a:lnTo>
                <a:lnTo>
                  <a:pt x="614859" y="1060121"/>
                </a:lnTo>
                <a:lnTo>
                  <a:pt x="616672" y="1058535"/>
                </a:lnTo>
                <a:lnTo>
                  <a:pt x="618259" y="1056268"/>
                </a:lnTo>
                <a:lnTo>
                  <a:pt x="619392" y="1053322"/>
                </a:lnTo>
                <a:lnTo>
                  <a:pt x="620525" y="1050376"/>
                </a:lnTo>
                <a:lnTo>
                  <a:pt x="621205" y="1046749"/>
                </a:lnTo>
                <a:lnTo>
                  <a:pt x="621432" y="1043123"/>
                </a:lnTo>
                <a:lnTo>
                  <a:pt x="621205" y="1039270"/>
                </a:lnTo>
                <a:lnTo>
                  <a:pt x="620525" y="1035644"/>
                </a:lnTo>
                <a:lnTo>
                  <a:pt x="619392" y="1032698"/>
                </a:lnTo>
                <a:lnTo>
                  <a:pt x="618259" y="1030205"/>
                </a:lnTo>
                <a:lnTo>
                  <a:pt x="616672" y="1027712"/>
                </a:lnTo>
                <a:lnTo>
                  <a:pt x="614859" y="1026125"/>
                </a:lnTo>
                <a:lnTo>
                  <a:pt x="613726" y="1025446"/>
                </a:lnTo>
                <a:lnTo>
                  <a:pt x="612820" y="1024992"/>
                </a:lnTo>
                <a:lnTo>
                  <a:pt x="611687" y="1024766"/>
                </a:lnTo>
                <a:lnTo>
                  <a:pt x="610780" y="1024766"/>
                </a:lnTo>
                <a:lnTo>
                  <a:pt x="65044" y="1024766"/>
                </a:lnTo>
                <a:lnTo>
                  <a:pt x="64137" y="1024766"/>
                </a:lnTo>
                <a:close/>
                <a:moveTo>
                  <a:pt x="59831" y="945669"/>
                </a:moveTo>
                <a:lnTo>
                  <a:pt x="59151" y="946349"/>
                </a:lnTo>
                <a:lnTo>
                  <a:pt x="58018" y="947256"/>
                </a:lnTo>
                <a:lnTo>
                  <a:pt x="57112" y="948842"/>
                </a:lnTo>
                <a:lnTo>
                  <a:pt x="56205" y="951109"/>
                </a:lnTo>
                <a:lnTo>
                  <a:pt x="55299" y="953828"/>
                </a:lnTo>
                <a:lnTo>
                  <a:pt x="54845" y="957001"/>
                </a:lnTo>
                <a:lnTo>
                  <a:pt x="54619" y="960627"/>
                </a:lnTo>
                <a:lnTo>
                  <a:pt x="54619" y="964254"/>
                </a:lnTo>
                <a:lnTo>
                  <a:pt x="54619" y="967880"/>
                </a:lnTo>
                <a:lnTo>
                  <a:pt x="54845" y="971279"/>
                </a:lnTo>
                <a:lnTo>
                  <a:pt x="55299" y="974679"/>
                </a:lnTo>
                <a:lnTo>
                  <a:pt x="56205" y="977172"/>
                </a:lnTo>
                <a:lnTo>
                  <a:pt x="57112" y="979438"/>
                </a:lnTo>
                <a:lnTo>
                  <a:pt x="58018" y="981251"/>
                </a:lnTo>
                <a:lnTo>
                  <a:pt x="59151" y="982385"/>
                </a:lnTo>
                <a:lnTo>
                  <a:pt x="59831" y="982611"/>
                </a:lnTo>
                <a:lnTo>
                  <a:pt x="60285" y="982611"/>
                </a:lnTo>
                <a:lnTo>
                  <a:pt x="354003" y="982611"/>
                </a:lnTo>
                <a:lnTo>
                  <a:pt x="354456" y="982611"/>
                </a:lnTo>
                <a:lnTo>
                  <a:pt x="355136" y="982385"/>
                </a:lnTo>
                <a:lnTo>
                  <a:pt x="356270" y="981251"/>
                </a:lnTo>
                <a:lnTo>
                  <a:pt x="357176" y="979438"/>
                </a:lnTo>
                <a:lnTo>
                  <a:pt x="358083" y="977172"/>
                </a:lnTo>
                <a:lnTo>
                  <a:pt x="358536" y="974679"/>
                </a:lnTo>
                <a:lnTo>
                  <a:pt x="359216" y="971279"/>
                </a:lnTo>
                <a:lnTo>
                  <a:pt x="359669" y="967880"/>
                </a:lnTo>
                <a:lnTo>
                  <a:pt x="359669" y="964254"/>
                </a:lnTo>
                <a:lnTo>
                  <a:pt x="359669" y="960627"/>
                </a:lnTo>
                <a:lnTo>
                  <a:pt x="359216" y="957001"/>
                </a:lnTo>
                <a:lnTo>
                  <a:pt x="358536" y="953828"/>
                </a:lnTo>
                <a:lnTo>
                  <a:pt x="358083" y="951109"/>
                </a:lnTo>
                <a:lnTo>
                  <a:pt x="357176" y="948842"/>
                </a:lnTo>
                <a:lnTo>
                  <a:pt x="356270" y="947256"/>
                </a:lnTo>
                <a:lnTo>
                  <a:pt x="355136" y="946349"/>
                </a:lnTo>
                <a:lnTo>
                  <a:pt x="354456" y="945669"/>
                </a:lnTo>
                <a:lnTo>
                  <a:pt x="354003" y="945669"/>
                </a:lnTo>
                <a:lnTo>
                  <a:pt x="60285" y="945669"/>
                </a:lnTo>
                <a:lnTo>
                  <a:pt x="59831" y="945669"/>
                </a:lnTo>
                <a:close/>
                <a:moveTo>
                  <a:pt x="64137" y="869973"/>
                </a:moveTo>
                <a:lnTo>
                  <a:pt x="63004" y="870426"/>
                </a:lnTo>
                <a:lnTo>
                  <a:pt x="62098" y="870879"/>
                </a:lnTo>
                <a:lnTo>
                  <a:pt x="60964" y="871559"/>
                </a:lnTo>
                <a:lnTo>
                  <a:pt x="59151" y="873146"/>
                </a:lnTo>
                <a:lnTo>
                  <a:pt x="57565" y="875412"/>
                </a:lnTo>
                <a:lnTo>
                  <a:pt x="56432" y="878132"/>
                </a:lnTo>
                <a:lnTo>
                  <a:pt x="55299" y="881305"/>
                </a:lnTo>
                <a:lnTo>
                  <a:pt x="54619" y="884931"/>
                </a:lnTo>
                <a:lnTo>
                  <a:pt x="54619" y="888330"/>
                </a:lnTo>
                <a:lnTo>
                  <a:pt x="54619" y="892183"/>
                </a:lnTo>
                <a:lnTo>
                  <a:pt x="55299" y="895583"/>
                </a:lnTo>
                <a:lnTo>
                  <a:pt x="56432" y="898982"/>
                </a:lnTo>
                <a:lnTo>
                  <a:pt x="57565" y="901475"/>
                </a:lnTo>
                <a:lnTo>
                  <a:pt x="59151" y="903742"/>
                </a:lnTo>
                <a:lnTo>
                  <a:pt x="60964" y="905555"/>
                </a:lnTo>
                <a:lnTo>
                  <a:pt x="62098" y="906008"/>
                </a:lnTo>
                <a:lnTo>
                  <a:pt x="63004" y="906688"/>
                </a:lnTo>
                <a:lnTo>
                  <a:pt x="64137" y="906915"/>
                </a:lnTo>
                <a:lnTo>
                  <a:pt x="65044" y="906915"/>
                </a:lnTo>
                <a:lnTo>
                  <a:pt x="610780" y="906915"/>
                </a:lnTo>
                <a:lnTo>
                  <a:pt x="611687" y="906915"/>
                </a:lnTo>
                <a:lnTo>
                  <a:pt x="612820" y="906688"/>
                </a:lnTo>
                <a:lnTo>
                  <a:pt x="613726" y="906008"/>
                </a:lnTo>
                <a:lnTo>
                  <a:pt x="614859" y="905555"/>
                </a:lnTo>
                <a:lnTo>
                  <a:pt x="616672" y="903742"/>
                </a:lnTo>
                <a:lnTo>
                  <a:pt x="618259" y="901475"/>
                </a:lnTo>
                <a:lnTo>
                  <a:pt x="619392" y="898982"/>
                </a:lnTo>
                <a:lnTo>
                  <a:pt x="620525" y="895583"/>
                </a:lnTo>
                <a:lnTo>
                  <a:pt x="621205" y="892183"/>
                </a:lnTo>
                <a:lnTo>
                  <a:pt x="621432" y="888330"/>
                </a:lnTo>
                <a:lnTo>
                  <a:pt x="621205" y="884931"/>
                </a:lnTo>
                <a:lnTo>
                  <a:pt x="620525" y="881305"/>
                </a:lnTo>
                <a:lnTo>
                  <a:pt x="619392" y="878132"/>
                </a:lnTo>
                <a:lnTo>
                  <a:pt x="618259" y="875412"/>
                </a:lnTo>
                <a:lnTo>
                  <a:pt x="616672" y="873146"/>
                </a:lnTo>
                <a:lnTo>
                  <a:pt x="614859" y="871559"/>
                </a:lnTo>
                <a:lnTo>
                  <a:pt x="613726" y="870879"/>
                </a:lnTo>
                <a:lnTo>
                  <a:pt x="612820" y="870426"/>
                </a:lnTo>
                <a:lnTo>
                  <a:pt x="611687" y="869973"/>
                </a:lnTo>
                <a:lnTo>
                  <a:pt x="610780" y="869973"/>
                </a:lnTo>
                <a:lnTo>
                  <a:pt x="65044" y="869973"/>
                </a:lnTo>
                <a:lnTo>
                  <a:pt x="64137" y="869973"/>
                </a:lnTo>
                <a:close/>
                <a:moveTo>
                  <a:pt x="65044" y="796089"/>
                </a:moveTo>
                <a:lnTo>
                  <a:pt x="64137" y="796316"/>
                </a:lnTo>
                <a:lnTo>
                  <a:pt x="63004" y="796543"/>
                </a:lnTo>
                <a:lnTo>
                  <a:pt x="62098" y="797222"/>
                </a:lnTo>
                <a:lnTo>
                  <a:pt x="60964" y="797676"/>
                </a:lnTo>
                <a:lnTo>
                  <a:pt x="59151" y="799489"/>
                </a:lnTo>
                <a:lnTo>
                  <a:pt x="57565" y="801755"/>
                </a:lnTo>
                <a:lnTo>
                  <a:pt x="56432" y="804248"/>
                </a:lnTo>
                <a:lnTo>
                  <a:pt x="55299" y="807648"/>
                </a:lnTo>
                <a:lnTo>
                  <a:pt x="54619" y="811047"/>
                </a:lnTo>
                <a:lnTo>
                  <a:pt x="54619" y="814674"/>
                </a:lnTo>
                <a:lnTo>
                  <a:pt x="54619" y="818300"/>
                </a:lnTo>
                <a:lnTo>
                  <a:pt x="55299" y="821926"/>
                </a:lnTo>
                <a:lnTo>
                  <a:pt x="56432" y="825099"/>
                </a:lnTo>
                <a:lnTo>
                  <a:pt x="57565" y="827818"/>
                </a:lnTo>
                <a:lnTo>
                  <a:pt x="59151" y="829858"/>
                </a:lnTo>
                <a:lnTo>
                  <a:pt x="60964" y="831671"/>
                </a:lnTo>
                <a:lnTo>
                  <a:pt x="62098" y="832125"/>
                </a:lnTo>
                <a:lnTo>
                  <a:pt x="63004" y="832578"/>
                </a:lnTo>
                <a:lnTo>
                  <a:pt x="64137" y="833031"/>
                </a:lnTo>
                <a:lnTo>
                  <a:pt x="65044" y="833258"/>
                </a:lnTo>
                <a:lnTo>
                  <a:pt x="610780" y="833258"/>
                </a:lnTo>
                <a:lnTo>
                  <a:pt x="611687" y="833031"/>
                </a:lnTo>
                <a:lnTo>
                  <a:pt x="612820" y="832578"/>
                </a:lnTo>
                <a:lnTo>
                  <a:pt x="613726" y="832125"/>
                </a:lnTo>
                <a:lnTo>
                  <a:pt x="614859" y="831671"/>
                </a:lnTo>
                <a:lnTo>
                  <a:pt x="616672" y="829858"/>
                </a:lnTo>
                <a:lnTo>
                  <a:pt x="618259" y="827818"/>
                </a:lnTo>
                <a:lnTo>
                  <a:pt x="619392" y="825099"/>
                </a:lnTo>
                <a:lnTo>
                  <a:pt x="620525" y="821926"/>
                </a:lnTo>
                <a:lnTo>
                  <a:pt x="621205" y="818300"/>
                </a:lnTo>
                <a:lnTo>
                  <a:pt x="621432" y="814674"/>
                </a:lnTo>
                <a:lnTo>
                  <a:pt x="621205" y="811047"/>
                </a:lnTo>
                <a:lnTo>
                  <a:pt x="620525" y="807648"/>
                </a:lnTo>
                <a:lnTo>
                  <a:pt x="619392" y="804248"/>
                </a:lnTo>
                <a:lnTo>
                  <a:pt x="618259" y="801755"/>
                </a:lnTo>
                <a:lnTo>
                  <a:pt x="616672" y="799489"/>
                </a:lnTo>
                <a:lnTo>
                  <a:pt x="614859" y="797676"/>
                </a:lnTo>
                <a:lnTo>
                  <a:pt x="613726" y="797222"/>
                </a:lnTo>
                <a:lnTo>
                  <a:pt x="612820" y="796543"/>
                </a:lnTo>
                <a:lnTo>
                  <a:pt x="611687" y="796316"/>
                </a:lnTo>
                <a:lnTo>
                  <a:pt x="610780" y="796089"/>
                </a:lnTo>
                <a:lnTo>
                  <a:pt x="65044" y="796089"/>
                </a:lnTo>
                <a:close/>
                <a:moveTo>
                  <a:pt x="64137" y="722432"/>
                </a:moveTo>
                <a:lnTo>
                  <a:pt x="63004" y="722659"/>
                </a:lnTo>
                <a:lnTo>
                  <a:pt x="62098" y="723339"/>
                </a:lnTo>
                <a:lnTo>
                  <a:pt x="60964" y="724019"/>
                </a:lnTo>
                <a:lnTo>
                  <a:pt x="59151" y="725605"/>
                </a:lnTo>
                <a:lnTo>
                  <a:pt x="57565" y="727872"/>
                </a:lnTo>
                <a:lnTo>
                  <a:pt x="56432" y="730591"/>
                </a:lnTo>
                <a:lnTo>
                  <a:pt x="55299" y="733764"/>
                </a:lnTo>
                <a:lnTo>
                  <a:pt x="54619" y="736937"/>
                </a:lnTo>
                <a:lnTo>
                  <a:pt x="54619" y="740790"/>
                </a:lnTo>
                <a:lnTo>
                  <a:pt x="54619" y="744416"/>
                </a:lnTo>
                <a:lnTo>
                  <a:pt x="55299" y="748042"/>
                </a:lnTo>
                <a:lnTo>
                  <a:pt x="56432" y="751215"/>
                </a:lnTo>
                <a:lnTo>
                  <a:pt x="57565" y="753935"/>
                </a:lnTo>
                <a:lnTo>
                  <a:pt x="59151" y="756201"/>
                </a:lnTo>
                <a:lnTo>
                  <a:pt x="60964" y="757788"/>
                </a:lnTo>
                <a:lnTo>
                  <a:pt x="62098" y="758468"/>
                </a:lnTo>
                <a:lnTo>
                  <a:pt x="63004" y="758921"/>
                </a:lnTo>
                <a:lnTo>
                  <a:pt x="64137" y="759374"/>
                </a:lnTo>
                <a:lnTo>
                  <a:pt x="65044" y="759374"/>
                </a:lnTo>
                <a:lnTo>
                  <a:pt x="610780" y="759374"/>
                </a:lnTo>
                <a:lnTo>
                  <a:pt x="611687" y="759374"/>
                </a:lnTo>
                <a:lnTo>
                  <a:pt x="612820" y="758921"/>
                </a:lnTo>
                <a:lnTo>
                  <a:pt x="613726" y="758468"/>
                </a:lnTo>
                <a:lnTo>
                  <a:pt x="614859" y="757788"/>
                </a:lnTo>
                <a:lnTo>
                  <a:pt x="616672" y="756201"/>
                </a:lnTo>
                <a:lnTo>
                  <a:pt x="618259" y="753935"/>
                </a:lnTo>
                <a:lnTo>
                  <a:pt x="619392" y="751215"/>
                </a:lnTo>
                <a:lnTo>
                  <a:pt x="620525" y="748042"/>
                </a:lnTo>
                <a:lnTo>
                  <a:pt x="621205" y="744416"/>
                </a:lnTo>
                <a:lnTo>
                  <a:pt x="621432" y="740790"/>
                </a:lnTo>
                <a:lnTo>
                  <a:pt x="621205" y="736937"/>
                </a:lnTo>
                <a:lnTo>
                  <a:pt x="620525" y="733764"/>
                </a:lnTo>
                <a:lnTo>
                  <a:pt x="619392" y="730591"/>
                </a:lnTo>
                <a:lnTo>
                  <a:pt x="618259" y="727872"/>
                </a:lnTo>
                <a:lnTo>
                  <a:pt x="616672" y="725605"/>
                </a:lnTo>
                <a:lnTo>
                  <a:pt x="614859" y="724019"/>
                </a:lnTo>
                <a:lnTo>
                  <a:pt x="613726" y="723339"/>
                </a:lnTo>
                <a:lnTo>
                  <a:pt x="612820" y="722659"/>
                </a:lnTo>
                <a:lnTo>
                  <a:pt x="611687" y="722432"/>
                </a:lnTo>
                <a:lnTo>
                  <a:pt x="610780" y="722432"/>
                </a:lnTo>
                <a:lnTo>
                  <a:pt x="65044" y="722432"/>
                </a:lnTo>
                <a:lnTo>
                  <a:pt x="64137" y="722432"/>
                </a:lnTo>
                <a:close/>
                <a:moveTo>
                  <a:pt x="64137" y="656028"/>
                </a:moveTo>
                <a:lnTo>
                  <a:pt x="63004" y="656254"/>
                </a:lnTo>
                <a:lnTo>
                  <a:pt x="62098" y="656708"/>
                </a:lnTo>
                <a:lnTo>
                  <a:pt x="60964" y="657614"/>
                </a:lnTo>
                <a:lnTo>
                  <a:pt x="59151" y="658974"/>
                </a:lnTo>
                <a:lnTo>
                  <a:pt x="57565" y="661240"/>
                </a:lnTo>
                <a:lnTo>
                  <a:pt x="56432" y="664187"/>
                </a:lnTo>
                <a:lnTo>
                  <a:pt x="55299" y="667133"/>
                </a:lnTo>
                <a:lnTo>
                  <a:pt x="54619" y="670533"/>
                </a:lnTo>
                <a:lnTo>
                  <a:pt x="54619" y="674385"/>
                </a:lnTo>
                <a:lnTo>
                  <a:pt x="54619" y="678012"/>
                </a:lnTo>
                <a:lnTo>
                  <a:pt x="55299" y="681638"/>
                </a:lnTo>
                <a:lnTo>
                  <a:pt x="56432" y="684584"/>
                </a:lnTo>
                <a:lnTo>
                  <a:pt x="57565" y="687530"/>
                </a:lnTo>
                <a:lnTo>
                  <a:pt x="59151" y="689797"/>
                </a:lnTo>
                <a:lnTo>
                  <a:pt x="60964" y="691157"/>
                </a:lnTo>
                <a:lnTo>
                  <a:pt x="62098" y="692063"/>
                </a:lnTo>
                <a:lnTo>
                  <a:pt x="63004" y="692516"/>
                </a:lnTo>
                <a:lnTo>
                  <a:pt x="64137" y="692743"/>
                </a:lnTo>
                <a:lnTo>
                  <a:pt x="65044" y="692743"/>
                </a:lnTo>
                <a:lnTo>
                  <a:pt x="610780" y="692743"/>
                </a:lnTo>
                <a:lnTo>
                  <a:pt x="611687" y="692743"/>
                </a:lnTo>
                <a:lnTo>
                  <a:pt x="612820" y="692516"/>
                </a:lnTo>
                <a:lnTo>
                  <a:pt x="613726" y="692063"/>
                </a:lnTo>
                <a:lnTo>
                  <a:pt x="614859" y="691157"/>
                </a:lnTo>
                <a:lnTo>
                  <a:pt x="616672" y="689797"/>
                </a:lnTo>
                <a:lnTo>
                  <a:pt x="618259" y="687530"/>
                </a:lnTo>
                <a:lnTo>
                  <a:pt x="619392" y="684584"/>
                </a:lnTo>
                <a:lnTo>
                  <a:pt x="620525" y="681638"/>
                </a:lnTo>
                <a:lnTo>
                  <a:pt x="621205" y="678012"/>
                </a:lnTo>
                <a:lnTo>
                  <a:pt x="621432" y="674385"/>
                </a:lnTo>
                <a:lnTo>
                  <a:pt x="621205" y="670533"/>
                </a:lnTo>
                <a:lnTo>
                  <a:pt x="620525" y="667133"/>
                </a:lnTo>
                <a:lnTo>
                  <a:pt x="619392" y="664187"/>
                </a:lnTo>
                <a:lnTo>
                  <a:pt x="618259" y="661240"/>
                </a:lnTo>
                <a:lnTo>
                  <a:pt x="616672" y="658974"/>
                </a:lnTo>
                <a:lnTo>
                  <a:pt x="614859" y="657614"/>
                </a:lnTo>
                <a:lnTo>
                  <a:pt x="613726" y="656708"/>
                </a:lnTo>
                <a:lnTo>
                  <a:pt x="612820" y="656254"/>
                </a:lnTo>
                <a:lnTo>
                  <a:pt x="611687" y="656028"/>
                </a:lnTo>
                <a:lnTo>
                  <a:pt x="610780" y="656028"/>
                </a:lnTo>
                <a:lnTo>
                  <a:pt x="65044" y="656028"/>
                </a:lnTo>
                <a:lnTo>
                  <a:pt x="64137" y="656028"/>
                </a:lnTo>
                <a:close/>
                <a:moveTo>
                  <a:pt x="65044" y="582144"/>
                </a:moveTo>
                <a:lnTo>
                  <a:pt x="64137" y="582371"/>
                </a:lnTo>
                <a:lnTo>
                  <a:pt x="63004" y="582598"/>
                </a:lnTo>
                <a:lnTo>
                  <a:pt x="62098" y="582824"/>
                </a:lnTo>
                <a:lnTo>
                  <a:pt x="60964" y="583504"/>
                </a:lnTo>
                <a:lnTo>
                  <a:pt x="59151" y="585091"/>
                </a:lnTo>
                <a:lnTo>
                  <a:pt x="57565" y="587357"/>
                </a:lnTo>
                <a:lnTo>
                  <a:pt x="56432" y="590303"/>
                </a:lnTo>
                <a:lnTo>
                  <a:pt x="55299" y="593249"/>
                </a:lnTo>
                <a:lnTo>
                  <a:pt x="54619" y="596876"/>
                </a:lnTo>
                <a:lnTo>
                  <a:pt x="54619" y="600502"/>
                </a:lnTo>
                <a:lnTo>
                  <a:pt x="54619" y="604355"/>
                </a:lnTo>
                <a:lnTo>
                  <a:pt x="55299" y="607528"/>
                </a:lnTo>
                <a:lnTo>
                  <a:pt x="56432" y="610927"/>
                </a:lnTo>
                <a:lnTo>
                  <a:pt x="57565" y="613420"/>
                </a:lnTo>
                <a:lnTo>
                  <a:pt x="59151" y="615913"/>
                </a:lnTo>
                <a:lnTo>
                  <a:pt x="60964" y="617500"/>
                </a:lnTo>
                <a:lnTo>
                  <a:pt x="62098" y="618180"/>
                </a:lnTo>
                <a:lnTo>
                  <a:pt x="63004" y="618633"/>
                </a:lnTo>
                <a:lnTo>
                  <a:pt x="64137" y="618859"/>
                </a:lnTo>
                <a:lnTo>
                  <a:pt x="65044" y="619086"/>
                </a:lnTo>
                <a:lnTo>
                  <a:pt x="610780" y="619086"/>
                </a:lnTo>
                <a:lnTo>
                  <a:pt x="611687" y="618859"/>
                </a:lnTo>
                <a:lnTo>
                  <a:pt x="612820" y="618633"/>
                </a:lnTo>
                <a:lnTo>
                  <a:pt x="613726" y="618180"/>
                </a:lnTo>
                <a:lnTo>
                  <a:pt x="614859" y="617500"/>
                </a:lnTo>
                <a:lnTo>
                  <a:pt x="616672" y="615913"/>
                </a:lnTo>
                <a:lnTo>
                  <a:pt x="618259" y="613420"/>
                </a:lnTo>
                <a:lnTo>
                  <a:pt x="619392" y="610927"/>
                </a:lnTo>
                <a:lnTo>
                  <a:pt x="620525" y="607528"/>
                </a:lnTo>
                <a:lnTo>
                  <a:pt x="621205" y="604355"/>
                </a:lnTo>
                <a:lnTo>
                  <a:pt x="621432" y="600502"/>
                </a:lnTo>
                <a:lnTo>
                  <a:pt x="621205" y="596876"/>
                </a:lnTo>
                <a:lnTo>
                  <a:pt x="620525" y="593249"/>
                </a:lnTo>
                <a:lnTo>
                  <a:pt x="619392" y="590303"/>
                </a:lnTo>
                <a:lnTo>
                  <a:pt x="618259" y="587357"/>
                </a:lnTo>
                <a:lnTo>
                  <a:pt x="616672" y="585091"/>
                </a:lnTo>
                <a:lnTo>
                  <a:pt x="614859" y="583504"/>
                </a:lnTo>
                <a:lnTo>
                  <a:pt x="613726" y="582824"/>
                </a:lnTo>
                <a:lnTo>
                  <a:pt x="612820" y="582598"/>
                </a:lnTo>
                <a:lnTo>
                  <a:pt x="611687" y="582371"/>
                </a:lnTo>
                <a:lnTo>
                  <a:pt x="610780" y="582144"/>
                </a:lnTo>
                <a:lnTo>
                  <a:pt x="65044" y="582144"/>
                </a:lnTo>
                <a:close/>
                <a:moveTo>
                  <a:pt x="65044" y="508034"/>
                </a:moveTo>
                <a:lnTo>
                  <a:pt x="64137" y="508487"/>
                </a:lnTo>
                <a:lnTo>
                  <a:pt x="63004" y="508714"/>
                </a:lnTo>
                <a:lnTo>
                  <a:pt x="62098" y="509167"/>
                </a:lnTo>
                <a:lnTo>
                  <a:pt x="60964" y="509621"/>
                </a:lnTo>
                <a:lnTo>
                  <a:pt x="59151" y="511434"/>
                </a:lnTo>
                <a:lnTo>
                  <a:pt x="57565" y="513700"/>
                </a:lnTo>
                <a:lnTo>
                  <a:pt x="56432" y="516420"/>
                </a:lnTo>
                <a:lnTo>
                  <a:pt x="55299" y="519593"/>
                </a:lnTo>
                <a:lnTo>
                  <a:pt x="54619" y="522992"/>
                </a:lnTo>
                <a:lnTo>
                  <a:pt x="54619" y="526845"/>
                </a:lnTo>
                <a:lnTo>
                  <a:pt x="54619" y="530471"/>
                </a:lnTo>
                <a:lnTo>
                  <a:pt x="55299" y="533871"/>
                </a:lnTo>
                <a:lnTo>
                  <a:pt x="56432" y="537044"/>
                </a:lnTo>
                <a:lnTo>
                  <a:pt x="57565" y="539763"/>
                </a:lnTo>
                <a:lnTo>
                  <a:pt x="59151" y="542256"/>
                </a:lnTo>
                <a:lnTo>
                  <a:pt x="60964" y="543616"/>
                </a:lnTo>
                <a:lnTo>
                  <a:pt x="62098" y="544523"/>
                </a:lnTo>
                <a:lnTo>
                  <a:pt x="63004" y="544749"/>
                </a:lnTo>
                <a:lnTo>
                  <a:pt x="64137" y="545203"/>
                </a:lnTo>
                <a:lnTo>
                  <a:pt x="65044" y="545203"/>
                </a:lnTo>
                <a:lnTo>
                  <a:pt x="610780" y="545203"/>
                </a:lnTo>
                <a:lnTo>
                  <a:pt x="611687" y="545203"/>
                </a:lnTo>
                <a:lnTo>
                  <a:pt x="612820" y="544749"/>
                </a:lnTo>
                <a:lnTo>
                  <a:pt x="613726" y="544523"/>
                </a:lnTo>
                <a:lnTo>
                  <a:pt x="614859" y="543616"/>
                </a:lnTo>
                <a:lnTo>
                  <a:pt x="616672" y="542256"/>
                </a:lnTo>
                <a:lnTo>
                  <a:pt x="618259" y="539763"/>
                </a:lnTo>
                <a:lnTo>
                  <a:pt x="619392" y="537044"/>
                </a:lnTo>
                <a:lnTo>
                  <a:pt x="620525" y="533871"/>
                </a:lnTo>
                <a:lnTo>
                  <a:pt x="621205" y="530471"/>
                </a:lnTo>
                <a:lnTo>
                  <a:pt x="621432" y="526845"/>
                </a:lnTo>
                <a:lnTo>
                  <a:pt x="621205" y="522992"/>
                </a:lnTo>
                <a:lnTo>
                  <a:pt x="620525" y="519593"/>
                </a:lnTo>
                <a:lnTo>
                  <a:pt x="619392" y="516420"/>
                </a:lnTo>
                <a:lnTo>
                  <a:pt x="618259" y="513700"/>
                </a:lnTo>
                <a:lnTo>
                  <a:pt x="616672" y="511434"/>
                </a:lnTo>
                <a:lnTo>
                  <a:pt x="614859" y="509621"/>
                </a:lnTo>
                <a:lnTo>
                  <a:pt x="613726" y="509167"/>
                </a:lnTo>
                <a:lnTo>
                  <a:pt x="612820" y="508714"/>
                </a:lnTo>
                <a:lnTo>
                  <a:pt x="611687" y="508487"/>
                </a:lnTo>
                <a:lnTo>
                  <a:pt x="610780" y="508034"/>
                </a:lnTo>
                <a:lnTo>
                  <a:pt x="65044" y="508034"/>
                </a:lnTo>
                <a:close/>
                <a:moveTo>
                  <a:pt x="57112" y="431884"/>
                </a:moveTo>
                <a:lnTo>
                  <a:pt x="56885" y="432111"/>
                </a:lnTo>
                <a:lnTo>
                  <a:pt x="56432" y="433244"/>
                </a:lnTo>
                <a:lnTo>
                  <a:pt x="55978" y="435057"/>
                </a:lnTo>
                <a:lnTo>
                  <a:pt x="55299" y="437323"/>
                </a:lnTo>
                <a:lnTo>
                  <a:pt x="54845" y="443216"/>
                </a:lnTo>
                <a:lnTo>
                  <a:pt x="54619" y="450242"/>
                </a:lnTo>
                <a:lnTo>
                  <a:pt x="54845" y="457494"/>
                </a:lnTo>
                <a:lnTo>
                  <a:pt x="55299" y="463387"/>
                </a:lnTo>
                <a:lnTo>
                  <a:pt x="55978" y="465653"/>
                </a:lnTo>
                <a:lnTo>
                  <a:pt x="56432" y="467240"/>
                </a:lnTo>
                <a:lnTo>
                  <a:pt x="56885" y="468146"/>
                </a:lnTo>
                <a:lnTo>
                  <a:pt x="57112" y="468826"/>
                </a:lnTo>
                <a:lnTo>
                  <a:pt x="57338" y="468826"/>
                </a:lnTo>
                <a:lnTo>
                  <a:pt x="209637" y="468826"/>
                </a:lnTo>
                <a:lnTo>
                  <a:pt x="210090" y="468826"/>
                </a:lnTo>
                <a:lnTo>
                  <a:pt x="210317" y="468146"/>
                </a:lnTo>
                <a:lnTo>
                  <a:pt x="210770" y="467240"/>
                </a:lnTo>
                <a:lnTo>
                  <a:pt x="211450" y="465653"/>
                </a:lnTo>
                <a:lnTo>
                  <a:pt x="211677" y="463387"/>
                </a:lnTo>
                <a:lnTo>
                  <a:pt x="212357" y="457494"/>
                </a:lnTo>
                <a:lnTo>
                  <a:pt x="212583" y="450242"/>
                </a:lnTo>
                <a:lnTo>
                  <a:pt x="212357" y="443216"/>
                </a:lnTo>
                <a:lnTo>
                  <a:pt x="211677" y="437323"/>
                </a:lnTo>
                <a:lnTo>
                  <a:pt x="211450" y="435057"/>
                </a:lnTo>
                <a:lnTo>
                  <a:pt x="210770" y="433244"/>
                </a:lnTo>
                <a:lnTo>
                  <a:pt x="210317" y="432111"/>
                </a:lnTo>
                <a:lnTo>
                  <a:pt x="210090" y="431884"/>
                </a:lnTo>
                <a:lnTo>
                  <a:pt x="209637" y="431884"/>
                </a:lnTo>
                <a:lnTo>
                  <a:pt x="57338" y="431884"/>
                </a:lnTo>
                <a:lnTo>
                  <a:pt x="57112" y="431884"/>
                </a:lnTo>
                <a:close/>
                <a:moveTo>
                  <a:pt x="492930" y="247629"/>
                </a:moveTo>
                <a:lnTo>
                  <a:pt x="492703" y="409447"/>
                </a:lnTo>
                <a:lnTo>
                  <a:pt x="573612" y="409447"/>
                </a:lnTo>
                <a:lnTo>
                  <a:pt x="654520" y="409221"/>
                </a:lnTo>
                <a:lnTo>
                  <a:pt x="573612" y="328311"/>
                </a:lnTo>
                <a:lnTo>
                  <a:pt x="492930" y="247629"/>
                </a:lnTo>
                <a:close/>
                <a:moveTo>
                  <a:pt x="0" y="214313"/>
                </a:moveTo>
                <a:lnTo>
                  <a:pt x="513101" y="214313"/>
                </a:lnTo>
                <a:lnTo>
                  <a:pt x="679450" y="380891"/>
                </a:lnTo>
                <a:lnTo>
                  <a:pt x="679450" y="1247776"/>
                </a:lnTo>
                <a:lnTo>
                  <a:pt x="0" y="1247776"/>
                </a:lnTo>
                <a:lnTo>
                  <a:pt x="0" y="214313"/>
                </a:lnTo>
                <a:close/>
                <a:moveTo>
                  <a:pt x="694441" y="33316"/>
                </a:moveTo>
                <a:lnTo>
                  <a:pt x="693988" y="195134"/>
                </a:lnTo>
                <a:lnTo>
                  <a:pt x="775069" y="195134"/>
                </a:lnTo>
                <a:lnTo>
                  <a:pt x="855924" y="195134"/>
                </a:lnTo>
                <a:lnTo>
                  <a:pt x="775069" y="114452"/>
                </a:lnTo>
                <a:lnTo>
                  <a:pt x="694441" y="33316"/>
                </a:lnTo>
                <a:close/>
                <a:moveTo>
                  <a:pt x="201613" y="0"/>
                </a:moveTo>
                <a:lnTo>
                  <a:pt x="714598" y="0"/>
                </a:lnTo>
                <a:lnTo>
                  <a:pt x="881063" y="166805"/>
                </a:lnTo>
                <a:lnTo>
                  <a:pt x="881063" y="1033463"/>
                </a:lnTo>
                <a:lnTo>
                  <a:pt x="739738" y="1033463"/>
                </a:lnTo>
                <a:lnTo>
                  <a:pt x="739738" y="337235"/>
                </a:lnTo>
                <a:lnTo>
                  <a:pt x="573272" y="170657"/>
                </a:lnTo>
                <a:lnTo>
                  <a:pt x="201613" y="170657"/>
                </a:lnTo>
                <a:lnTo>
                  <a:pt x="201613" y="0"/>
                </a:lnTo>
                <a:close/>
              </a:path>
            </a:pathLst>
          </a:custGeom>
          <a:solidFill>
            <a:srgbClr val="4B5C75"/>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cs typeface="+mn-ea"/>
              <a:sym typeface="+mn-lt"/>
            </a:endParaRPr>
          </a:p>
        </p:txBody>
      </p:sp>
      <p:sp>
        <p:nvSpPr>
          <p:cNvPr id="13" name="文本框 12"/>
          <p:cNvSpPr txBox="1"/>
          <p:nvPr/>
        </p:nvSpPr>
        <p:spPr>
          <a:xfrm>
            <a:off x="2815590" y="1863090"/>
            <a:ext cx="9212580" cy="3390265"/>
          </a:xfrm>
          <a:prstGeom prst="rect">
            <a:avLst/>
          </a:prstGeom>
          <a:noFill/>
        </p:spPr>
        <p:txBody>
          <a:bodyPr wrap="square" lIns="144145" tIns="136525" rIns="136525" bIns="136525" rtlCol="0">
            <a:noAutofit/>
          </a:bodyPr>
          <a:lstStyle/>
          <a:p>
            <a:pPr marL="342900" indent="-342900" latinLnBrk="1">
              <a:buFont typeface="Arial" panose="020B0604020202020204" pitchFamily="34" charset="0"/>
              <a:buChar char="•"/>
            </a:pPr>
            <a:r>
              <a:rPr lang="en-US" altLang="zh-CN" sz="1900" b="1" dirty="0">
                <a:sym typeface="+mn-ea"/>
              </a:rPr>
              <a:t>10) </a:t>
            </a:r>
            <a:r>
              <a:rPr lang="zh-CN" altLang="zh-CN" sz="1900" b="1" dirty="0">
                <a:sym typeface="+mn-ea"/>
              </a:rPr>
              <a:t>频繁受真空、氮气交变载荷使贮罐破损</a:t>
            </a:r>
            <a:endParaRPr lang="zh-CN" altLang="zh-CN" sz="1900" b="1" dirty="0"/>
          </a:p>
          <a:p>
            <a:pPr marL="342900" indent="-342900" latinLnBrk="1">
              <a:buFont typeface="Arial" panose="020B0604020202020204" pitchFamily="34" charset="0"/>
              <a:buChar char="•"/>
            </a:pPr>
            <a:r>
              <a:rPr lang="en-US" altLang="zh-CN" sz="1900" b="1" dirty="0">
                <a:sym typeface="+mn-ea"/>
              </a:rPr>
              <a:t>11) </a:t>
            </a:r>
            <a:r>
              <a:rPr lang="zh-CN" altLang="zh-CN" sz="1900" b="1" dirty="0">
                <a:sym typeface="+mn-ea"/>
              </a:rPr>
              <a:t>低沸点溶剂或液化气贮槽受阳光直射（绝热、遮阴防晒）</a:t>
            </a:r>
            <a:endParaRPr lang="zh-CN" altLang="zh-CN" sz="1900" b="1" dirty="0"/>
          </a:p>
          <a:p>
            <a:pPr marL="342900" indent="-342900" latinLnBrk="1">
              <a:buFont typeface="Arial" panose="020B0604020202020204" pitchFamily="34" charset="0"/>
              <a:buChar char="•"/>
            </a:pPr>
            <a:r>
              <a:rPr lang="en-US" altLang="zh-CN" sz="1900" b="1" dirty="0">
                <a:sym typeface="+mn-ea"/>
              </a:rPr>
              <a:t>12) </a:t>
            </a:r>
            <a:r>
              <a:rPr lang="zh-CN" altLang="zh-CN" sz="1900" b="1" dirty="0">
                <a:sym typeface="+mn-ea"/>
              </a:rPr>
              <a:t>室外贮罐等存在运输车辆等撞击危险</a:t>
            </a:r>
            <a:endParaRPr lang="zh-CN" altLang="zh-CN" sz="1900" b="1" dirty="0"/>
          </a:p>
          <a:p>
            <a:pPr marL="342900" indent="-342900" latinLnBrk="1">
              <a:buFont typeface="Arial" panose="020B0604020202020204" pitchFamily="34" charset="0"/>
              <a:buChar char="•"/>
            </a:pPr>
            <a:r>
              <a:rPr lang="en-US" altLang="zh-CN" sz="1900" b="1" dirty="0">
                <a:sym typeface="+mn-ea"/>
              </a:rPr>
              <a:t>13) </a:t>
            </a:r>
            <a:r>
              <a:rPr lang="zh-CN" altLang="zh-CN" sz="1900" b="1" dirty="0">
                <a:sym typeface="+mn-ea"/>
              </a:rPr>
              <a:t>危险品罐区围堰孔洞未封堵</a:t>
            </a:r>
            <a:endParaRPr lang="zh-CN" altLang="zh-CN" sz="1900" b="1" dirty="0"/>
          </a:p>
          <a:p>
            <a:pPr marL="342900" indent="-342900" latinLnBrk="1">
              <a:buFont typeface="Arial" panose="020B0604020202020204" pitchFamily="34" charset="0"/>
              <a:buChar char="•"/>
            </a:pPr>
            <a:r>
              <a:rPr lang="en-US" altLang="zh-CN" sz="1900" b="1" dirty="0">
                <a:sym typeface="+mn-ea"/>
              </a:rPr>
              <a:t>14) </a:t>
            </a:r>
            <a:r>
              <a:rPr lang="zh-CN" altLang="zh-CN" sz="1900" b="1" dirty="0">
                <a:sym typeface="+mn-ea"/>
              </a:rPr>
              <a:t>危化品罐区防护堤封堵不严密，任意开设排雨水孔</a:t>
            </a:r>
            <a:endParaRPr lang="zh-CN" altLang="zh-CN" sz="1900" b="1" dirty="0"/>
          </a:p>
          <a:p>
            <a:pPr marL="342900" indent="-342900" latinLnBrk="1">
              <a:buFont typeface="Arial" panose="020B0604020202020204" pitchFamily="34" charset="0"/>
              <a:buChar char="•"/>
            </a:pPr>
            <a:r>
              <a:rPr lang="en-US" altLang="zh-CN" sz="1900" b="1" dirty="0">
                <a:sym typeface="+mn-ea"/>
              </a:rPr>
              <a:t>15) </a:t>
            </a:r>
            <a:r>
              <a:rPr lang="zh-CN" altLang="zh-CN" sz="1900" b="1" dirty="0">
                <a:sym typeface="+mn-ea"/>
              </a:rPr>
              <a:t>通向排水管的截止阀处于常开等不安全状态</a:t>
            </a:r>
            <a:endParaRPr lang="zh-CN" altLang="zh-CN" sz="1900" b="1" dirty="0"/>
          </a:p>
          <a:p>
            <a:pPr marL="342900" indent="-342900" latinLnBrk="1">
              <a:buFont typeface="Arial" panose="020B0604020202020204" pitchFamily="34" charset="0"/>
              <a:buChar char="•"/>
            </a:pPr>
            <a:r>
              <a:rPr lang="en-US" altLang="zh-CN" sz="1900" b="1" dirty="0">
                <a:sym typeface="+mn-ea"/>
              </a:rPr>
              <a:t>16) </a:t>
            </a:r>
            <a:r>
              <a:rPr lang="zh-CN" altLang="zh-CN" sz="1900" b="1" dirty="0">
                <a:sym typeface="+mn-ea"/>
              </a:rPr>
              <a:t>危化品罐区的可燃或腐蚀性物料出口管线，其支架未设置吊式压式弹簧补偿措施，或直接采用挠性连接短管</a:t>
            </a:r>
            <a:endParaRPr lang="zh-CN" altLang="zh-CN" sz="1900" b="1" dirty="0"/>
          </a:p>
          <a:p>
            <a:pPr marL="342900" indent="-342900" latinLnBrk="1">
              <a:buFont typeface="Arial" panose="020B0604020202020204" pitchFamily="34" charset="0"/>
              <a:buChar char="•"/>
            </a:pPr>
            <a:r>
              <a:rPr lang="en-US" altLang="zh-CN" sz="1900" b="1" dirty="0">
                <a:sym typeface="+mn-ea"/>
              </a:rPr>
              <a:t>17) </a:t>
            </a:r>
            <a:r>
              <a:rPr lang="zh-CN" altLang="zh-CN" sz="1900" b="1" dirty="0">
                <a:sym typeface="+mn-ea"/>
              </a:rPr>
              <a:t>危化品罐区未设禁打手机、禁带火源、限高限速等各种警示牌</a:t>
            </a:r>
            <a:endParaRPr lang="zh-CN" altLang="zh-CN" sz="1900" b="1" dirty="0"/>
          </a:p>
          <a:p>
            <a:pPr marL="342900" indent="-342900" latinLnBrk="1">
              <a:buFont typeface="Arial" panose="020B0604020202020204" pitchFamily="34" charset="0"/>
              <a:buChar char="•"/>
            </a:pPr>
            <a:r>
              <a:rPr lang="en-US" altLang="zh-CN" sz="1900" b="1" dirty="0">
                <a:sym typeface="+mn-ea"/>
              </a:rPr>
              <a:t>18) </a:t>
            </a:r>
            <a:r>
              <a:rPr lang="zh-CN" altLang="zh-CN" sz="1900" b="1" dirty="0">
                <a:sym typeface="+mn-ea"/>
              </a:rPr>
              <a:t>危险品罐区无泄漏、送料操作记录及日常巡查</a:t>
            </a:r>
            <a:endParaRPr lang="zh-CN" altLang="zh-CN" sz="1900" b="1" dirty="0"/>
          </a:p>
          <a:p>
            <a:pPr marL="342900" indent="-342900" latinLnBrk="1">
              <a:buFont typeface="Arial" panose="020B0604020202020204" pitchFamily="34" charset="0"/>
              <a:buChar char="•"/>
            </a:pPr>
            <a:r>
              <a:rPr lang="en-US" altLang="zh-CN" sz="1900" b="1" dirty="0">
                <a:sym typeface="+mn-ea"/>
              </a:rPr>
              <a:t>19) </a:t>
            </a:r>
            <a:r>
              <a:rPr lang="zh-CN" altLang="zh-CN" sz="1900" b="1" dirty="0">
                <a:sym typeface="+mn-ea"/>
              </a:rPr>
              <a:t>拖拉机等随意进入危险品罐区</a:t>
            </a:r>
            <a:endParaRPr lang="zh-CN" altLang="zh-CN" sz="1900" b="1" spc="400" dirty="0">
              <a:solidFill>
                <a:schemeClr val="tx1"/>
              </a:solidFill>
              <a:uFillTx/>
              <a:cs typeface="+mn-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anim calcmode="lin" valueType="num">
                                      <p:cBhvr>
                                        <p:cTn id="14" dur="1000" fill="hold"/>
                                        <p:tgtEl>
                                          <p:spTgt spid="29"/>
                                        </p:tgtEl>
                                        <p:attrNameLst>
                                          <p:attrName>ppt_x</p:attrName>
                                        </p:attrNameLst>
                                      </p:cBhvr>
                                      <p:tavLst>
                                        <p:tav tm="0">
                                          <p:val>
                                            <p:strVal val="#ppt_x"/>
                                          </p:val>
                                        </p:tav>
                                        <p:tav tm="100000">
                                          <p:val>
                                            <p:strVal val="#ppt_x"/>
                                          </p:val>
                                        </p:tav>
                                      </p:tavLst>
                                    </p:anim>
                                    <p:anim calcmode="lin" valueType="num">
                                      <p:cBhvr>
                                        <p:cTn id="15" dur="1000" fill="hold"/>
                                        <p:tgtEl>
                                          <p:spTgt spid="2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1" presetClass="entr" presetSubtype="0" fill="hold" grpId="0" nodeType="afterEffect">
                                  <p:stCondLst>
                                    <p:cond delay="0"/>
                                  </p:stCondLst>
                                  <p:iterate type="lt">
                                    <p:tmPct val="8000"/>
                                  </p:iterate>
                                  <p:childTnLst>
                                    <p:set>
                                      <p:cBhvr>
                                        <p:cTn id="18" dur="1" fill="hold">
                                          <p:stCondLst>
                                            <p:cond delay="0"/>
                                          </p:stCondLst>
                                        </p:cTn>
                                        <p:tgtEl>
                                          <p:spTgt spid="27"/>
                                        </p:tgtEl>
                                        <p:attrNameLst>
                                          <p:attrName>style.visibility</p:attrName>
                                        </p:attrNameLst>
                                      </p:cBhvr>
                                      <p:to>
                                        <p:strVal val="visible"/>
                                      </p:to>
                                    </p:set>
                                    <p:anim calcmode="lin" valueType="num">
                                      <p:cBhvr>
                                        <p:cTn id="19"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27"/>
                                        </p:tgtEl>
                                        <p:attrNameLst>
                                          <p:attrName>ppt_y</p:attrName>
                                        </p:attrNameLst>
                                      </p:cBhvr>
                                      <p:tavLst>
                                        <p:tav tm="0">
                                          <p:val>
                                            <p:strVal val="#ppt_y"/>
                                          </p:val>
                                        </p:tav>
                                        <p:tav tm="100000">
                                          <p:val>
                                            <p:strVal val="#ppt_y"/>
                                          </p:val>
                                        </p:tav>
                                      </p:tavLst>
                                    </p:anim>
                                    <p:anim calcmode="lin" valueType="num">
                                      <p:cBhvr>
                                        <p:cTn id="21"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2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par>
                          <p:cTn id="29" fill="hold">
                            <p:stCondLst>
                              <p:cond delay="2819"/>
                            </p:stCondLst>
                            <p:childTnLst>
                              <p:par>
                                <p:cTn id="30" presetID="22" presetClass="entr" presetSubtype="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319"/>
                            </p:stCondLst>
                            <p:childTnLst>
                              <p:par>
                                <p:cTn id="34" presetID="22" presetClass="entr" presetSubtype="2"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right)">
                                      <p:cBhvr>
                                        <p:cTn id="36" dur="500"/>
                                        <p:tgtEl>
                                          <p:spTgt spid="11"/>
                                        </p:tgtEl>
                                      </p:cBhvr>
                                    </p:animEffect>
                                  </p:childTnLst>
                                </p:cTn>
                              </p:par>
                            </p:childTnLst>
                          </p:cTn>
                        </p:par>
                        <p:par>
                          <p:cTn id="37" fill="hold">
                            <p:stCondLst>
                              <p:cond delay="3819"/>
                            </p:stCondLst>
                            <p:childTnLst>
                              <p:par>
                                <p:cTn id="38" presetID="22" presetClass="entr" presetSubtype="1"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up)">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bldLvl="0" animBg="1"/>
      <p:bldP spid="12" grpId="0" bldLvl="0" animBg="1"/>
      <p:bldP spid="13"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2.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3.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4.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xml><?xml version="1.0" encoding="utf-8"?>
<p:tagLst xmlns:p="http://schemas.openxmlformats.org/presentationml/2006/main">
  <p:tag name="KSO_WM_SPECIAL_SOURCE" val="bdnull"/>
</p:tagLst>
</file>

<file path=ppt/tags/tag17.xml><?xml version="1.0" encoding="utf-8"?>
<p:tagLst xmlns:p="http://schemas.openxmlformats.org/presentationml/2006/main">
  <p:tag name="ISLIDE.VECTOR" val="2998a680-205a-4087-80ff-c18a91c22d08"/>
</p:tagLst>
</file>

<file path=ppt/tags/tag18.xml><?xml version="1.0" encoding="utf-8"?>
<p:tagLst xmlns:p="http://schemas.openxmlformats.org/presentationml/2006/main">
  <p:tag name="ISLIDE.VECTOR" val="2998a680-205a-4087-80ff-c18a91c22d08"/>
</p:tagLst>
</file>

<file path=ppt/tags/tag19.xml><?xml version="1.0" encoding="utf-8"?>
<p:tagLst xmlns:p="http://schemas.openxmlformats.org/presentationml/2006/main">
  <p:tag name="ISLIDE.VECTOR" val="2998a680-205a-4087-80ff-c18a91c22d08"/>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xml><?xml version="1.0" encoding="utf-8"?>
<p:tagLst xmlns:p="http://schemas.openxmlformats.org/presentationml/2006/main">
  <p:tag name="ISLIDE.VECTOR" val="a0581987-3793-4b23-a5e8-bf3725094de9"/>
</p:tagLst>
</file>

<file path=ppt/tags/tag21.xml><?xml version="1.0" encoding="utf-8"?>
<p:tagLst xmlns:p="http://schemas.openxmlformats.org/presentationml/2006/main">
  <p:tag name="ISLIDE.VECTOR" val="95fcf159-6ae6-4c85-94af-3c57819d0d89"/>
</p:tagLst>
</file>

<file path=ppt/tags/tag22.xml><?xml version="1.0" encoding="utf-8"?>
<p:tagLst xmlns:p="http://schemas.openxmlformats.org/presentationml/2006/main">
  <p:tag name="ISLIDE.VECTOR" val="95fcf159-6ae6-4c85-94af-3c57819d0d89"/>
</p:tagLst>
</file>

<file path=ppt/tags/tag23.xml><?xml version="1.0" encoding="utf-8"?>
<p:tagLst xmlns:p="http://schemas.openxmlformats.org/presentationml/2006/main">
  <p:tag name="ISLIDE.VECTOR" val="95fcf159-6ae6-4c85-94af-3c57819d0d89"/>
</p:tagLst>
</file>

<file path=ppt/tags/tag24.xml><?xml version="1.0" encoding="utf-8"?>
<p:tagLst xmlns:p="http://schemas.openxmlformats.org/presentationml/2006/main">
  <p:tag name="ISLIDE.VECTOR" val="2998a680-205a-4087-80ff-c18a91c22d08"/>
</p:tagLst>
</file>

<file path=ppt/tags/tag25.xml><?xml version="1.0" encoding="utf-8"?>
<p:tagLst xmlns:p="http://schemas.openxmlformats.org/presentationml/2006/main">
  <p:tag name="ISLIDE.VECTOR" val="a0581987-3793-4b23-a5e8-bf3725094de9"/>
</p:tagLst>
</file>

<file path=ppt/tags/tag26.xml><?xml version="1.0" encoding="utf-8"?>
<p:tagLst xmlns:p="http://schemas.openxmlformats.org/presentationml/2006/main">
  <p:tag name="ISLIDE.VECTOR" val="2998a680-205a-4087-80ff-c18a91c22d08"/>
</p:tagLst>
</file>

<file path=ppt/tags/tag27.xml><?xml version="1.0" encoding="utf-8"?>
<p:tagLst xmlns:p="http://schemas.openxmlformats.org/presentationml/2006/main">
  <p:tag name="ISLIDE.VECTOR" val="a0581987-3793-4b23-a5e8-bf3725094de9"/>
</p:tagLst>
</file>

<file path=ppt/tags/tag28.xml><?xml version="1.0" encoding="utf-8"?>
<p:tagLst xmlns:p="http://schemas.openxmlformats.org/presentationml/2006/main">
  <p:tag name="ISLIDE.VECTOR" val="a0581987-3793-4b23-a5e8-bf3725094de9"/>
</p:tagLst>
</file>

<file path=ppt/tags/tag29.xml><?xml version="1.0" encoding="utf-8"?>
<p:tagLst xmlns:p="http://schemas.openxmlformats.org/presentationml/2006/main">
  <p:tag name="ISLIDE.VECTOR" val="2998a680-205a-4087-80ff-c18a91c22d08"/>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0.xml><?xml version="1.0" encoding="utf-8"?>
<p:tagLst xmlns:p="http://schemas.openxmlformats.org/presentationml/2006/main">
  <p:tag name="ISLIDE.VECTOR" val="2998a680-205a-4087-80ff-c18a91c22d08"/>
</p:tagLst>
</file>

<file path=ppt/tags/tag31.xml><?xml version="1.0" encoding="utf-8"?>
<p:tagLst xmlns:p="http://schemas.openxmlformats.org/presentationml/2006/main">
  <p:tag name="ISLIDE.VECTOR" val="a0581987-3793-4b23-a5e8-bf3725094de9"/>
</p:tagLst>
</file>

<file path=ppt/tags/tag32.xml><?xml version="1.0" encoding="utf-8"?>
<p:tagLst xmlns:p="http://schemas.openxmlformats.org/presentationml/2006/main">
  <p:tag name="ISLIDE.VECTOR" val="a0581987-3793-4b23-a5e8-bf3725094de9"/>
</p:tagLst>
</file>

<file path=ppt/tags/tag33.xml><?xml version="1.0" encoding="utf-8"?>
<p:tagLst xmlns:p="http://schemas.openxmlformats.org/presentationml/2006/main">
  <p:tag name="ISLIDE.VECTOR" val="2998a680-205a-4087-80ff-c18a91c22d08"/>
</p:tagLst>
</file>

<file path=ppt/tags/tag34.xml><?xml version="1.0" encoding="utf-8"?>
<p:tagLst xmlns:p="http://schemas.openxmlformats.org/presentationml/2006/main">
  <p:tag name="ISLIDE.VECTOR" val="2998a680-205a-4087-80ff-c18a91c22d08"/>
</p:tagLst>
</file>

<file path=ppt/tags/tag35.xml><?xml version="1.0" encoding="utf-8"?>
<p:tagLst xmlns:p="http://schemas.openxmlformats.org/presentationml/2006/main">
  <p:tag name="ISLIDE.VECTOR" val="a0581987-3793-4b23-a5e8-bf3725094de9"/>
</p:tagLst>
</file>

<file path=ppt/tags/tag36.xml><?xml version="1.0" encoding="utf-8"?>
<p:tagLst xmlns:p="http://schemas.openxmlformats.org/presentationml/2006/main">
  <p:tag name="ISLIDE.VECTOR" val="a0581987-3793-4b23-a5e8-bf3725094de9"/>
</p:tagLst>
</file>

<file path=ppt/tags/tag37.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38.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39.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41.xml><?xml version="1.0" encoding="utf-8"?>
<p:tagLst xmlns:p="http://schemas.openxmlformats.org/presentationml/2006/main">
  <p:tag name="commondata" val="eyJoZGlkIjoiZTVlNmE2ZmI1ZjYwNzY0MzcxMzc3ZmQ0YThkN2JhMWYifQ=="/>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heme/theme1.xml><?xml version="1.0" encoding="utf-8"?>
<a:theme xmlns:a="http://schemas.openxmlformats.org/drawingml/2006/main" name="博富特">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q0bacprx">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7386</Words>
  <Application>WPS 演示</Application>
  <PresentationFormat>宽屏</PresentationFormat>
  <Paragraphs>593</Paragraphs>
  <Slides>45</Slides>
  <Notes>22</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45</vt:i4>
      </vt:variant>
    </vt:vector>
  </HeadingPairs>
  <TitlesOfParts>
    <vt:vector size="55" baseType="lpstr">
      <vt:lpstr>Arial</vt:lpstr>
      <vt:lpstr>宋体</vt:lpstr>
      <vt:lpstr>Wingdings</vt:lpstr>
      <vt:lpstr>微软雅黑</vt:lpstr>
      <vt:lpstr>Arial Unicode MS</vt:lpstr>
      <vt:lpstr>等线</vt:lpstr>
      <vt:lpstr>楷体</vt:lpstr>
      <vt:lpstr>汉仪旗黑-85S</vt:lpstr>
      <vt:lpstr>黑体</vt:lpstr>
      <vt:lpstr>博富特</vt:lpstr>
      <vt:lpstr>PowerPoint 演示文稿</vt:lpstr>
      <vt:lpstr>PowerPoint 演示文稿</vt:lpstr>
      <vt:lpstr>目 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little fairy</cp:lastModifiedBy>
  <cp:revision>1</cp:revision>
  <dcterms:created xsi:type="dcterms:W3CDTF">2024-03-20T02:34:48Z</dcterms:created>
  <dcterms:modified xsi:type="dcterms:W3CDTF">2024-03-20T02:34:49Z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2052-12.1.0.16388</vt:lpwstr>
  </property>
  <property fmtid="{D5CDD505-2E9C-101B-9397-08002B2CF9AE}" pid="3" name="ICV">
    <vt:lpwstr>109AB1DEB3AF4D17BA81B648E4C7A04E_13</vt:lpwstr>
  </property>
</Properties>
</file>